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1" r:id="rId16"/>
    <p:sldId id="274" r:id="rId17"/>
    <p:sldId id="272" r:id="rId18"/>
    <p:sldId id="275" r:id="rId19"/>
    <p:sldId id="276" r:id="rId20"/>
    <p:sldId id="277" r:id="rId21"/>
    <p:sldId id="27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48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B17E5-B471-4609-A403-0642FDB8A5DA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D18D7-8045-4420-BCB5-3D90AF630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46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D18D7-8045-4420-BCB5-3D90AF630E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7630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65014"/>
            <a:ext cx="2857500" cy="2724969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114800" y="426914"/>
            <a:ext cx="4572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Teachers </a:t>
            </a:r>
            <a:r>
              <a:rPr lang="en-US" sz="2400" b="1" dirty="0" err="1" smtClean="0">
                <a:solidFill>
                  <a:srgbClr val="FF0000"/>
                </a:solidFill>
              </a:rPr>
              <a:t>Name:Fouzia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yesmin</a:t>
            </a:r>
            <a:r>
              <a:rPr lang="en-US" sz="2400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en-US" sz="2400" b="1" dirty="0" err="1" smtClean="0">
                <a:solidFill>
                  <a:srgbClr val="FF0000"/>
                </a:solidFill>
              </a:rPr>
              <a:t>Asistant</a:t>
            </a:r>
            <a:r>
              <a:rPr lang="en-US" sz="2400" b="1" dirty="0" smtClean="0">
                <a:solidFill>
                  <a:srgbClr val="FF0000"/>
                </a:solidFill>
              </a:rPr>
              <a:t> Teacher,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53 </a:t>
            </a:r>
            <a:r>
              <a:rPr lang="en-US" sz="2400" b="1" dirty="0" err="1" smtClean="0">
                <a:solidFill>
                  <a:srgbClr val="FF0000"/>
                </a:solidFill>
              </a:rPr>
              <a:t>no.Batikamary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Govt.Primary</a:t>
            </a:r>
            <a:r>
              <a:rPr lang="en-US" sz="2400" b="1" dirty="0" smtClean="0">
                <a:solidFill>
                  <a:srgbClr val="FF0000"/>
                </a:solidFill>
              </a:rPr>
              <a:t> School.</a:t>
            </a:r>
          </a:p>
          <a:p>
            <a:endParaRPr lang="en-US" sz="2400" b="1" dirty="0">
              <a:solidFill>
                <a:srgbClr val="FF0000"/>
              </a:solidFill>
            </a:endParaRP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Subject:  English 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Class;2</a:t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400" b="1" dirty="0" smtClean="0">
                <a:solidFill>
                  <a:srgbClr val="FF0000"/>
                </a:solidFill>
              </a:rPr>
              <a:t>Unit:7</a:t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400" b="1" dirty="0" smtClean="0">
                <a:solidFill>
                  <a:srgbClr val="FF0000"/>
                </a:solidFill>
              </a:rPr>
              <a:t>Lesson:1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Topic:.</a:t>
            </a:r>
            <a:r>
              <a:rPr lang="en-US" sz="2400" b="1" dirty="0" err="1" smtClean="0">
                <a:solidFill>
                  <a:srgbClr val="FF0000"/>
                </a:solidFill>
              </a:rPr>
              <a:t>Colours</a:t>
            </a:r>
            <a:r>
              <a:rPr lang="en-US" sz="2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Class Time:40 min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3327337"/>
            <a:ext cx="2857499" cy="306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9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90600" y="914400"/>
            <a:ext cx="533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Blue ,blue </a:t>
            </a:r>
            <a:r>
              <a:rPr lang="en-US" sz="4400" b="1" dirty="0" err="1" smtClean="0">
                <a:solidFill>
                  <a:srgbClr val="0070C0"/>
                </a:solidFill>
              </a:rPr>
              <a:t>blue</a:t>
            </a:r>
            <a:endParaRPr lang="en-US" sz="4400" b="1" dirty="0" smtClean="0">
              <a:solidFill>
                <a:srgbClr val="0070C0"/>
              </a:solidFill>
            </a:endParaRPr>
          </a:p>
          <a:p>
            <a:r>
              <a:rPr lang="en-US" sz="4400" b="1" dirty="0" smtClean="0"/>
              <a:t>The sky is </a:t>
            </a:r>
            <a:r>
              <a:rPr lang="en-US" sz="4400" b="1" dirty="0" smtClean="0">
                <a:solidFill>
                  <a:srgbClr val="0070C0"/>
                </a:solidFill>
              </a:rPr>
              <a:t>blue</a:t>
            </a:r>
            <a:endParaRPr lang="en-US" sz="4400" b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67000"/>
            <a:ext cx="33147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6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57300" y="838200"/>
            <a:ext cx="72009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Yellow,yellow,yellow</a:t>
            </a:r>
            <a:endParaRPr lang="en-US" sz="4000" b="1" dirty="0" smtClean="0"/>
          </a:p>
          <a:p>
            <a:r>
              <a:rPr lang="en-US" sz="4000" b="1" smtClean="0">
                <a:solidFill>
                  <a:srgbClr val="FF0000"/>
                </a:solidFill>
              </a:rPr>
              <a:t>The banana is </a:t>
            </a:r>
            <a:endParaRPr lang="bn-BD" sz="3600" b="1" dirty="0" smtClean="0">
              <a:solidFill>
                <a:srgbClr val="FF0000"/>
              </a:solidFill>
            </a:endParaRPr>
          </a:p>
          <a:p>
            <a:endParaRPr lang="en-US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492871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9144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Voilet,violet,violet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3600" b="1" dirty="0" smtClean="0">
                <a:solidFill>
                  <a:srgbClr val="FF0000"/>
                </a:solidFill>
              </a:rPr>
              <a:t>The </a:t>
            </a:r>
            <a:r>
              <a:rPr lang="en-US" sz="3600" b="1" dirty="0" err="1" smtClean="0">
                <a:solidFill>
                  <a:srgbClr val="FF0000"/>
                </a:solidFill>
              </a:rPr>
              <a:t>ballon</a:t>
            </a:r>
            <a:r>
              <a:rPr lang="en-US" sz="3600" b="1" dirty="0" smtClean="0">
                <a:solidFill>
                  <a:srgbClr val="FF0000"/>
                </a:solidFill>
              </a:rPr>
              <a:t> is violet.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6670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0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990600"/>
            <a:ext cx="716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/>
              <a:t>Look,Listen</a:t>
            </a:r>
            <a:r>
              <a:rPr lang="en-US" sz="3600" b="1" dirty="0" smtClean="0"/>
              <a:t> and say</a:t>
            </a:r>
          </a:p>
          <a:p>
            <a:endParaRPr lang="bn-BD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53292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350" y="228600"/>
            <a:ext cx="8839200" cy="6324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00" y="10668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0" y="1073110"/>
            <a:ext cx="6553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This </a:t>
            </a:r>
            <a:r>
              <a:rPr lang="en-US" sz="3200" dirty="0" err="1" smtClean="0"/>
              <a:t>clours</a:t>
            </a:r>
            <a:r>
              <a:rPr lang="en-US" sz="3200" dirty="0" smtClean="0"/>
              <a:t> is Red</a:t>
            </a:r>
          </a:p>
          <a:p>
            <a:endParaRPr lang="en-US" sz="3200" dirty="0" smtClean="0"/>
          </a:p>
          <a:p>
            <a:r>
              <a:rPr lang="en-US" sz="3200" dirty="0" smtClean="0"/>
              <a:t>This </a:t>
            </a:r>
            <a:r>
              <a:rPr lang="en-US" sz="3200" dirty="0" err="1"/>
              <a:t>clours</a:t>
            </a:r>
            <a:r>
              <a:rPr lang="en-US" sz="3200" dirty="0"/>
              <a:t> is </a:t>
            </a:r>
            <a:r>
              <a:rPr lang="en-US" sz="3200" dirty="0" smtClean="0"/>
              <a:t>green</a:t>
            </a:r>
          </a:p>
          <a:p>
            <a:endParaRPr lang="en-US" sz="3200" dirty="0" smtClean="0"/>
          </a:p>
          <a:p>
            <a:r>
              <a:rPr lang="en-US" sz="3200" dirty="0" smtClean="0"/>
              <a:t>This </a:t>
            </a:r>
            <a:r>
              <a:rPr lang="en-US" sz="3200" dirty="0" err="1"/>
              <a:t>clours</a:t>
            </a:r>
            <a:r>
              <a:rPr lang="en-US" sz="3200" dirty="0"/>
              <a:t> is </a:t>
            </a:r>
            <a:r>
              <a:rPr lang="en-US" sz="3200" dirty="0" smtClean="0"/>
              <a:t>Orange</a:t>
            </a:r>
          </a:p>
          <a:p>
            <a:endParaRPr lang="en-US" sz="3200" dirty="0" smtClean="0"/>
          </a:p>
          <a:p>
            <a:r>
              <a:rPr lang="en-US" sz="3200" dirty="0" smtClean="0"/>
              <a:t>This </a:t>
            </a:r>
            <a:r>
              <a:rPr lang="en-US" sz="3200" dirty="0" err="1" smtClean="0"/>
              <a:t>colours</a:t>
            </a:r>
            <a:r>
              <a:rPr lang="en-US" sz="3200" dirty="0" smtClean="0"/>
              <a:t> is violet</a:t>
            </a:r>
          </a:p>
          <a:p>
            <a:endParaRPr lang="en-US" sz="3200" dirty="0" smtClean="0"/>
          </a:p>
          <a:p>
            <a:r>
              <a:rPr lang="en-US" sz="3200" dirty="0" smtClean="0"/>
              <a:t>This </a:t>
            </a:r>
            <a:r>
              <a:rPr lang="en-US" sz="3200" dirty="0" err="1" smtClean="0"/>
              <a:t>colours</a:t>
            </a:r>
            <a:r>
              <a:rPr lang="en-US" sz="3200" dirty="0" smtClean="0"/>
              <a:t> is indigo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28" y="887968"/>
            <a:ext cx="545247" cy="7269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554" y="2927984"/>
            <a:ext cx="906852" cy="552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30" y="1710214"/>
            <a:ext cx="876300" cy="876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356" y="3886200"/>
            <a:ext cx="723900" cy="723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918" y="4953000"/>
            <a:ext cx="683314" cy="59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56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9150" y="457200"/>
            <a:ext cx="73152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Shorts Questions</a:t>
            </a:r>
            <a:endParaRPr lang="bn-BD" sz="3600" b="1" dirty="0" smtClean="0"/>
          </a:p>
          <a:p>
            <a:r>
              <a:rPr lang="en-US" sz="3600" b="1" dirty="0" smtClean="0"/>
              <a:t>W</a:t>
            </a:r>
            <a:r>
              <a:rPr lang="bn-BD" sz="3600" b="1" dirty="0" smtClean="0"/>
              <a:t>rite on your exercise boo</a:t>
            </a:r>
            <a:r>
              <a:rPr lang="en-US" sz="3600" b="1" dirty="0" smtClean="0"/>
              <a:t>k</a:t>
            </a:r>
          </a:p>
          <a:p>
            <a:endParaRPr lang="en-US" sz="3600" b="1" dirty="0" smtClean="0"/>
          </a:p>
          <a:p>
            <a:r>
              <a:rPr lang="en-US" sz="3200" b="1" dirty="0" smtClean="0"/>
              <a:t>What is the </a:t>
            </a:r>
            <a:r>
              <a:rPr lang="en-US" sz="3200" b="1" dirty="0" err="1" smtClean="0"/>
              <a:t>colour</a:t>
            </a:r>
            <a:r>
              <a:rPr lang="en-US" sz="3200" b="1" dirty="0" smtClean="0"/>
              <a:t>?</a:t>
            </a:r>
          </a:p>
          <a:p>
            <a:endParaRPr lang="en-US" sz="3200" b="1" dirty="0" smtClean="0"/>
          </a:p>
          <a:p>
            <a:r>
              <a:rPr lang="en-US" sz="3200" b="1" dirty="0"/>
              <a:t>What is the </a:t>
            </a:r>
            <a:r>
              <a:rPr lang="en-US" sz="3200" b="1" dirty="0" err="1" smtClean="0"/>
              <a:t>colour</a:t>
            </a:r>
            <a:r>
              <a:rPr lang="en-US" sz="3200" b="1" dirty="0" smtClean="0"/>
              <a:t>?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What </a:t>
            </a:r>
            <a:r>
              <a:rPr lang="en-US" sz="3200" b="1" dirty="0"/>
              <a:t>is the </a:t>
            </a:r>
            <a:r>
              <a:rPr lang="en-US" sz="3200" b="1" dirty="0" err="1"/>
              <a:t>colour</a:t>
            </a:r>
            <a:r>
              <a:rPr lang="en-US" sz="3200" b="1" dirty="0"/>
              <a:t>?</a:t>
            </a:r>
          </a:p>
          <a:p>
            <a:endParaRPr lang="en-US" sz="3200" b="1" dirty="0"/>
          </a:p>
          <a:p>
            <a:endParaRPr lang="bn-BD" sz="3200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27" y="1676400"/>
            <a:ext cx="964985" cy="10620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65044"/>
            <a:ext cx="994138" cy="9941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469" y="4419600"/>
            <a:ext cx="853441" cy="85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rocess 3"/>
          <p:cNvSpPr/>
          <p:nvPr/>
        </p:nvSpPr>
        <p:spPr>
          <a:xfrm>
            <a:off x="457200" y="304800"/>
            <a:ext cx="1143000" cy="990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Group 1</a:t>
            </a:r>
            <a:endParaRPr lang="en-US" dirty="0"/>
          </a:p>
        </p:txBody>
      </p:sp>
      <p:sp>
        <p:nvSpPr>
          <p:cNvPr id="5" name="Flowchart: Process 4"/>
          <p:cNvSpPr/>
          <p:nvPr/>
        </p:nvSpPr>
        <p:spPr>
          <a:xfrm>
            <a:off x="457200" y="1752600"/>
            <a:ext cx="1143000" cy="1066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Group 2</a:t>
            </a:r>
            <a:endParaRPr lang="en-US" dirty="0"/>
          </a:p>
        </p:txBody>
      </p:sp>
      <p:sp>
        <p:nvSpPr>
          <p:cNvPr id="6" name="Flowchart: Process 5"/>
          <p:cNvSpPr/>
          <p:nvPr/>
        </p:nvSpPr>
        <p:spPr>
          <a:xfrm>
            <a:off x="457200" y="3200400"/>
            <a:ext cx="1143000" cy="1143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Group 3</a:t>
            </a:r>
            <a:endParaRPr lang="en-US" dirty="0"/>
          </a:p>
        </p:txBody>
      </p:sp>
      <p:sp>
        <p:nvSpPr>
          <p:cNvPr id="7" name="Flowchart: Process 6"/>
          <p:cNvSpPr/>
          <p:nvPr/>
        </p:nvSpPr>
        <p:spPr>
          <a:xfrm>
            <a:off x="457200" y="4724400"/>
            <a:ext cx="1143000" cy="1219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Group 4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438400" y="6096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886200" y="147935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ছবি</a:t>
            </a:r>
            <a:r>
              <a:rPr lang="en-US" dirty="0" smtClean="0"/>
              <a:t> </a:t>
            </a:r>
            <a:r>
              <a:rPr lang="en-US" dirty="0" err="1" smtClean="0"/>
              <a:t>দেখিয়ে</a:t>
            </a:r>
            <a:r>
              <a:rPr lang="en-US" dirty="0" smtClean="0"/>
              <a:t> </a:t>
            </a:r>
            <a:r>
              <a:rPr lang="en-US" dirty="0" err="1" smtClean="0"/>
              <a:t>এক</a:t>
            </a:r>
            <a:r>
              <a:rPr lang="en-US" dirty="0" smtClean="0"/>
              <a:t> </a:t>
            </a:r>
            <a:r>
              <a:rPr lang="en-US" dirty="0" err="1" smtClean="0"/>
              <a:t>দল</a:t>
            </a:r>
            <a:r>
              <a:rPr lang="en-US" dirty="0" smtClean="0"/>
              <a:t> </a:t>
            </a:r>
            <a:r>
              <a:rPr lang="en-US" dirty="0" err="1" smtClean="0"/>
              <a:t>অন্য</a:t>
            </a:r>
            <a:r>
              <a:rPr lang="en-US" dirty="0" smtClean="0"/>
              <a:t> </a:t>
            </a:r>
            <a:r>
              <a:rPr lang="en-US" dirty="0" err="1" smtClean="0"/>
              <a:t>দলকে</a:t>
            </a:r>
            <a:r>
              <a:rPr lang="en-US" dirty="0" smtClean="0"/>
              <a:t> </a:t>
            </a:r>
            <a:r>
              <a:rPr lang="en-US" dirty="0" err="1" smtClean="0"/>
              <a:t>প্রশ্ন</a:t>
            </a:r>
            <a:r>
              <a:rPr lang="en-US" dirty="0" smtClean="0"/>
              <a:t> </a:t>
            </a:r>
            <a:r>
              <a:rPr lang="en-US" dirty="0" err="1" smtClean="0"/>
              <a:t>করবে</a:t>
            </a:r>
            <a:r>
              <a:rPr lang="en-US" dirty="0" smtClean="0"/>
              <a:t>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9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429463"/>
            <a:ext cx="7696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3"/>
                </a:solidFill>
              </a:rPr>
              <a:t>Matching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Red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Green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Blue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Violet</a:t>
            </a:r>
            <a:endParaRPr lang="bn-BD" sz="3600" b="1" dirty="0" smtClean="0"/>
          </a:p>
        </p:txBody>
      </p:sp>
      <p:sp>
        <p:nvSpPr>
          <p:cNvPr id="3" name="Oval 2"/>
          <p:cNvSpPr/>
          <p:nvPr/>
        </p:nvSpPr>
        <p:spPr>
          <a:xfrm>
            <a:off x="6214686" y="1428750"/>
            <a:ext cx="1295400" cy="8382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837" y="2422913"/>
            <a:ext cx="1347787" cy="8905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cxnSp>
        <p:nvCxnSpPr>
          <p:cNvPr id="5" name="Straight Arrow Connector 4"/>
          <p:cNvCxnSpPr/>
          <p:nvPr/>
        </p:nvCxnSpPr>
        <p:spPr>
          <a:xfrm>
            <a:off x="2133600" y="1943100"/>
            <a:ext cx="3911598" cy="185021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6213516" y="3505200"/>
            <a:ext cx="1404190" cy="9009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214686" y="4593376"/>
            <a:ext cx="1317627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604924" y="2362200"/>
            <a:ext cx="3186276" cy="286223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604924" y="2968619"/>
            <a:ext cx="3186276" cy="987051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819400" y="2968619"/>
            <a:ext cx="3225798" cy="1831981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34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63246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Teacher </a:t>
            </a:r>
            <a:r>
              <a:rPr lang="en-US" sz="4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ask</a:t>
            </a:r>
            <a:endParaRPr lang="en-US" sz="44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sz="3600" dirty="0" smtClean="0"/>
              <a:t>What </a:t>
            </a:r>
            <a:r>
              <a:rPr lang="en-US" sz="3600" dirty="0" err="1" smtClean="0"/>
              <a:t>colour</a:t>
            </a:r>
            <a:r>
              <a:rPr lang="en-US" sz="3600" dirty="0" smtClean="0"/>
              <a:t> is the rose</a:t>
            </a:r>
            <a:r>
              <a:rPr lang="en-US" sz="3600" dirty="0" smtClean="0"/>
              <a:t>?</a:t>
            </a:r>
          </a:p>
          <a:p>
            <a:endParaRPr lang="en-US" sz="3600" dirty="0" smtClean="0"/>
          </a:p>
          <a:p>
            <a:r>
              <a:rPr lang="en-US" sz="3600" dirty="0" smtClean="0"/>
              <a:t>What </a:t>
            </a:r>
            <a:r>
              <a:rPr lang="en-US" sz="3600" dirty="0" err="1" smtClean="0"/>
              <a:t>colours</a:t>
            </a:r>
            <a:r>
              <a:rPr lang="en-US" sz="3600" dirty="0" smtClean="0"/>
              <a:t> is the parrot</a:t>
            </a:r>
            <a:r>
              <a:rPr lang="en-US" sz="3600" dirty="0" smtClean="0"/>
              <a:t>?</a:t>
            </a:r>
          </a:p>
          <a:p>
            <a:endParaRPr lang="en-US" sz="3600" dirty="0" smtClean="0"/>
          </a:p>
          <a:p>
            <a:r>
              <a:rPr lang="en-US" sz="3600" dirty="0" smtClean="0"/>
              <a:t>What </a:t>
            </a:r>
            <a:r>
              <a:rPr lang="en-US" sz="3600" dirty="0" err="1" smtClean="0"/>
              <a:t>colour</a:t>
            </a:r>
            <a:r>
              <a:rPr lang="en-US" sz="3600" dirty="0" smtClean="0"/>
              <a:t> is the banana</a:t>
            </a:r>
            <a:r>
              <a:rPr lang="en-US" sz="3600" dirty="0" smtClean="0"/>
              <a:t>?</a:t>
            </a:r>
          </a:p>
          <a:p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6629400" y="1143000"/>
            <a:ext cx="1981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Red</a:t>
            </a:r>
          </a:p>
          <a:p>
            <a:endParaRPr lang="en-US" sz="36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sz="3600" b="1" dirty="0" smtClean="0">
                <a:solidFill>
                  <a:srgbClr val="00B050"/>
                </a:solidFill>
              </a:rPr>
              <a:t>Green</a:t>
            </a:r>
          </a:p>
          <a:p>
            <a:endParaRPr lang="en-US" sz="3600" b="1" dirty="0" smtClean="0">
              <a:solidFill>
                <a:srgbClr val="00B050"/>
              </a:solidFill>
            </a:endParaRPr>
          </a:p>
          <a:p>
            <a:r>
              <a:rPr lang="en-US" sz="3600" b="1" dirty="0" smtClean="0">
                <a:solidFill>
                  <a:srgbClr val="FFFF00"/>
                </a:solidFill>
              </a:rPr>
              <a:t>Yellow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3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8153400" cy="563231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Homework</a:t>
            </a:r>
          </a:p>
          <a:p>
            <a:endParaRPr lang="en-US" sz="4000" dirty="0" smtClean="0"/>
          </a:p>
          <a:p>
            <a:r>
              <a:rPr lang="en-US" sz="4000" dirty="0" smtClean="0"/>
              <a:t>Draw five objects.</a:t>
            </a:r>
          </a:p>
          <a:p>
            <a:r>
              <a:rPr lang="en-US" sz="4000" dirty="0" smtClean="0"/>
              <a:t>Write their </a:t>
            </a:r>
            <a:r>
              <a:rPr lang="en-US" sz="4000" dirty="0" err="1" smtClean="0"/>
              <a:t>colours</a:t>
            </a:r>
            <a:r>
              <a:rPr lang="en-US" sz="4000" dirty="0" smtClean="0"/>
              <a:t>.</a:t>
            </a:r>
          </a:p>
          <a:p>
            <a:r>
              <a:rPr lang="en-US" sz="4000" dirty="0" smtClean="0"/>
              <a:t>Example</a:t>
            </a:r>
            <a:r>
              <a:rPr lang="en-US" sz="4000" dirty="0" smtClean="0"/>
              <a:t>..</a:t>
            </a:r>
          </a:p>
          <a:p>
            <a:endParaRPr lang="en-US" sz="4000" dirty="0" smtClean="0"/>
          </a:p>
          <a:p>
            <a:r>
              <a:rPr lang="en-US" sz="4000" dirty="0" smtClean="0"/>
              <a:t>Apple-Red</a:t>
            </a:r>
          </a:p>
          <a:p>
            <a:r>
              <a:rPr lang="en-US" sz="4000" dirty="0" smtClean="0"/>
              <a:t>Leaf-Green</a:t>
            </a:r>
          </a:p>
          <a:p>
            <a:r>
              <a:rPr lang="en-US" sz="4000" dirty="0" smtClean="0"/>
              <a:t>Sky-Blue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5978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7200" y="762000"/>
            <a:ext cx="8305800" cy="186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WELCOME</a:t>
            </a:r>
            <a:endParaRPr lang="en-US" sz="115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2766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5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457200"/>
            <a:ext cx="6324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Summary</a:t>
            </a:r>
          </a:p>
          <a:p>
            <a:r>
              <a:rPr lang="en-US" sz="2800" dirty="0" smtClean="0"/>
              <a:t>Today we have learn </a:t>
            </a:r>
            <a:r>
              <a:rPr lang="en-US" sz="2800" dirty="0" smtClean="0"/>
              <a:t>–</a:t>
            </a:r>
          </a:p>
          <a:p>
            <a:endParaRPr lang="en-US" sz="2800" b="1" dirty="0" smtClean="0">
              <a:solidFill>
                <a:schemeClr val="accent2"/>
              </a:solidFill>
            </a:endParaRPr>
          </a:p>
          <a:p>
            <a:r>
              <a:rPr lang="en-US" sz="3600" b="1" dirty="0" smtClean="0">
                <a:solidFill>
                  <a:schemeClr val="accent2"/>
                </a:solidFill>
              </a:rPr>
              <a:t>Red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Green</a:t>
            </a:r>
          </a:p>
          <a:p>
            <a:r>
              <a:rPr lang="en-US" sz="3600" b="1" dirty="0" smtClean="0">
                <a:solidFill>
                  <a:srgbClr val="002060"/>
                </a:solidFill>
              </a:rPr>
              <a:t>Blue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Yellow</a:t>
            </a:r>
            <a:endParaRPr lang="en-US" sz="3600" b="1" dirty="0" smtClean="0">
              <a:solidFill>
                <a:srgbClr val="FFFF00"/>
              </a:solidFill>
            </a:endParaRPr>
          </a:p>
          <a:p>
            <a:r>
              <a:rPr lang="en-US" sz="3600" b="1" dirty="0" smtClean="0">
                <a:solidFill>
                  <a:srgbClr val="FF0000"/>
                </a:solidFill>
              </a:rPr>
              <a:t>Orange</a:t>
            </a:r>
          </a:p>
          <a:p>
            <a:r>
              <a:rPr lang="en-US" sz="3600" b="1" dirty="0" smtClean="0">
                <a:solidFill>
                  <a:srgbClr val="7030A0"/>
                </a:solidFill>
              </a:rPr>
              <a:t>Violet</a:t>
            </a:r>
          </a:p>
          <a:p>
            <a:r>
              <a:rPr lang="en-US" sz="3600" b="1" dirty="0">
                <a:solidFill>
                  <a:srgbClr val="00B0F0"/>
                </a:solidFill>
              </a:rPr>
              <a:t>Indigo</a:t>
            </a:r>
            <a:endParaRPr lang="en-US" sz="3600" b="1" dirty="0" smtClean="0">
              <a:solidFill>
                <a:srgbClr val="00B0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9527" y="3168978"/>
            <a:ext cx="298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solidFill>
                  <a:srgbClr val="00B0F0"/>
                </a:solidFill>
              </a:rPr>
              <a:t>.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79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398" y="22860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9010" y="1885950"/>
            <a:ext cx="7402989" cy="156966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Thank you</a:t>
            </a:r>
            <a:endParaRPr lang="en-US" sz="96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9800" y="484257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The end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636" y="3752850"/>
            <a:ext cx="1767714" cy="261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5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584895"/>
            <a:ext cx="7620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Learning Objective</a:t>
            </a:r>
          </a:p>
          <a:p>
            <a:endParaRPr lang="en-US" sz="2800" b="1" dirty="0" smtClean="0">
              <a:solidFill>
                <a:srgbClr val="00206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By the end of todays lesson ,students  will be able to …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1-identyfy </a:t>
            </a:r>
            <a:r>
              <a:rPr lang="en-US" sz="2800" dirty="0" err="1" smtClean="0">
                <a:solidFill>
                  <a:srgbClr val="FF0000"/>
                </a:solidFill>
              </a:rPr>
              <a:t>colours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2-Say the names of </a:t>
            </a:r>
            <a:r>
              <a:rPr lang="en-US" sz="2800" dirty="0" err="1" smtClean="0">
                <a:solidFill>
                  <a:srgbClr val="FF0000"/>
                </a:solidFill>
              </a:rPr>
              <a:t>colours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3-Use this </a:t>
            </a:r>
            <a:r>
              <a:rPr lang="en-US" sz="2800" dirty="0" err="1" smtClean="0">
                <a:solidFill>
                  <a:srgbClr val="FF0000"/>
                </a:solidFill>
              </a:rPr>
              <a:t>colours</a:t>
            </a:r>
            <a:r>
              <a:rPr lang="en-US" sz="2800" dirty="0" smtClean="0">
                <a:solidFill>
                  <a:srgbClr val="FF0000"/>
                </a:solidFill>
              </a:rPr>
              <a:t> is ..correctly.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4-Answer </a:t>
            </a:r>
            <a:r>
              <a:rPr lang="en-US" sz="2800" dirty="0" err="1" smtClean="0">
                <a:solidFill>
                  <a:srgbClr val="FF0000"/>
                </a:solidFill>
              </a:rPr>
              <a:t>simolequestions</a:t>
            </a:r>
            <a:r>
              <a:rPr lang="en-US" sz="2800" dirty="0" smtClean="0">
                <a:solidFill>
                  <a:srgbClr val="FF0000"/>
                </a:solidFill>
              </a:rPr>
              <a:t> about </a:t>
            </a:r>
            <a:r>
              <a:rPr lang="en-US" sz="2800" dirty="0" err="1" smtClean="0">
                <a:solidFill>
                  <a:srgbClr val="FF0000"/>
                </a:solidFill>
              </a:rPr>
              <a:t>colours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91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85800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Warm up Activities</a:t>
            </a:r>
            <a:r>
              <a:rPr lang="en-US" sz="3200" b="1" dirty="0" smtClean="0">
                <a:solidFill>
                  <a:srgbClr val="FF0000"/>
                </a:solidFill>
              </a:rPr>
              <a:t>-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628507"/>
            <a:ext cx="73152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Good morning student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Good morning teacher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How are you all today?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We are </a:t>
            </a:r>
            <a:r>
              <a:rPr lang="en-US" sz="2800" dirty="0" err="1" smtClean="0">
                <a:solidFill>
                  <a:srgbClr val="002060"/>
                </a:solidFill>
              </a:rPr>
              <a:t>fine.thank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tou.And</a:t>
            </a:r>
            <a:r>
              <a:rPr lang="en-US" sz="2800" dirty="0" smtClean="0">
                <a:solidFill>
                  <a:srgbClr val="002060"/>
                </a:solidFill>
              </a:rPr>
              <a:t> you?</a:t>
            </a:r>
          </a:p>
          <a:p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smtClean="0">
                <a:solidFill>
                  <a:srgbClr val="002060"/>
                </a:solidFill>
              </a:rPr>
              <a:t>Ok </a:t>
            </a:r>
            <a:r>
              <a:rPr lang="en-US" sz="3200" b="1" dirty="0" smtClean="0">
                <a:solidFill>
                  <a:srgbClr val="FF0000"/>
                </a:solidFill>
              </a:rPr>
              <a:t>Let ‘s sing a song now.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94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5800" y="990600"/>
            <a:ext cx="6629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Previous </a:t>
            </a:r>
            <a:r>
              <a:rPr lang="en-US" sz="3600" b="1" dirty="0" err="1" smtClean="0"/>
              <a:t>Knoweldge</a:t>
            </a:r>
            <a:endParaRPr lang="en-US" sz="3600" b="1" dirty="0" smtClean="0"/>
          </a:p>
          <a:p>
            <a:r>
              <a:rPr lang="en-US" sz="3600" b="1" dirty="0"/>
              <a:t> </a:t>
            </a:r>
            <a:r>
              <a:rPr lang="en-US" sz="3600" b="1" dirty="0" smtClean="0"/>
              <a:t> </a:t>
            </a:r>
          </a:p>
          <a:p>
            <a:r>
              <a:rPr lang="en-US" sz="3600" b="1" dirty="0" smtClean="0"/>
              <a:t>What </a:t>
            </a:r>
            <a:r>
              <a:rPr lang="en-US" sz="3600" b="1" dirty="0" err="1" smtClean="0"/>
              <a:t>colours</a:t>
            </a:r>
            <a:r>
              <a:rPr lang="en-US" sz="3600" b="1" dirty="0" smtClean="0"/>
              <a:t> is your </a:t>
            </a:r>
            <a:r>
              <a:rPr lang="en-US" sz="3600" b="1" dirty="0" smtClean="0">
                <a:solidFill>
                  <a:srgbClr val="002060"/>
                </a:solidFill>
              </a:rPr>
              <a:t>bag?</a:t>
            </a:r>
          </a:p>
          <a:p>
            <a:endParaRPr lang="en-US" sz="3600" b="1" dirty="0"/>
          </a:p>
          <a:p>
            <a:r>
              <a:rPr lang="en-US" sz="3600" b="1" dirty="0" smtClean="0"/>
              <a:t>What </a:t>
            </a:r>
            <a:r>
              <a:rPr lang="en-US" sz="3600" b="1" dirty="0" err="1" smtClean="0"/>
              <a:t>colours</a:t>
            </a:r>
            <a:r>
              <a:rPr lang="en-US" sz="3600" b="1" dirty="0" smtClean="0"/>
              <a:t> is your </a:t>
            </a:r>
            <a:r>
              <a:rPr lang="en-US" sz="3600" b="1" dirty="0" smtClean="0">
                <a:solidFill>
                  <a:srgbClr val="FF0000"/>
                </a:solidFill>
              </a:rPr>
              <a:t>dress?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38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" y="220027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47800" y="685800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Lesson announcement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19812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71105" y="1704201"/>
            <a:ext cx="3877985" cy="1754326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Todays lesson</a:t>
            </a:r>
          </a:p>
          <a:p>
            <a:pPr algn="ctr"/>
            <a:r>
              <a:rPr lang="en-US" sz="3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/>
            <a:r>
              <a:rPr lang="en-US" sz="3600" b="1" cap="all" spc="0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Colours</a:t>
            </a:r>
            <a:r>
              <a:rPr lang="en-US" sz="3600" b="1" cap="all" spc="0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en-US" sz="3600" b="1" cap="all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653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400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1059864"/>
            <a:ext cx="76962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Vocabulary-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Red</a:t>
            </a:r>
            <a:r>
              <a:rPr lang="en-US" sz="3200" b="1" dirty="0" smtClean="0"/>
              <a:t>  -</a:t>
            </a:r>
            <a:r>
              <a:rPr lang="en-US" sz="3200" b="1" dirty="0" err="1" smtClean="0"/>
              <a:t>লাল</a:t>
            </a:r>
            <a:endParaRPr lang="en-US" sz="3200" b="1" dirty="0" smtClean="0"/>
          </a:p>
          <a:p>
            <a:r>
              <a:rPr lang="en-US" sz="3200" b="1" dirty="0" smtClean="0">
                <a:solidFill>
                  <a:srgbClr val="00B050"/>
                </a:solidFill>
              </a:rPr>
              <a:t>Green </a:t>
            </a:r>
            <a:r>
              <a:rPr lang="bn-BD" sz="3200" b="1" dirty="0" smtClean="0">
                <a:solidFill>
                  <a:srgbClr val="00B050"/>
                </a:solidFill>
              </a:rPr>
              <a:t>-সবুজ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dirty="0" smtClean="0">
                <a:solidFill>
                  <a:srgbClr val="0070C0"/>
                </a:solidFill>
              </a:rPr>
              <a:t>Blue</a:t>
            </a:r>
            <a:r>
              <a:rPr lang="bn-BD" sz="3200" b="1" dirty="0" smtClean="0">
                <a:solidFill>
                  <a:srgbClr val="0070C0"/>
                </a:solidFill>
              </a:rPr>
              <a:t>-নীল</a:t>
            </a:r>
            <a:endParaRPr lang="en-US" sz="3200" b="1" dirty="0" smtClean="0">
              <a:solidFill>
                <a:srgbClr val="0070C0"/>
              </a:solidFill>
            </a:endParaRPr>
          </a:p>
          <a:p>
            <a:r>
              <a:rPr lang="en-US" sz="3200" b="1" dirty="0" smtClean="0">
                <a:solidFill>
                  <a:srgbClr val="FFFF00"/>
                </a:solidFill>
              </a:rPr>
              <a:t>Yellow</a:t>
            </a:r>
            <a:r>
              <a:rPr lang="bn-BD" sz="3200" b="1" dirty="0" smtClean="0">
                <a:solidFill>
                  <a:srgbClr val="FFFF00"/>
                </a:solidFill>
              </a:rPr>
              <a:t>-হলুদ</a:t>
            </a:r>
            <a:endParaRPr lang="en-US" sz="3200" b="1" dirty="0" smtClean="0">
              <a:solidFill>
                <a:srgbClr val="FFFF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Orange</a:t>
            </a:r>
            <a:r>
              <a:rPr lang="bn-BD" sz="3200" b="1" dirty="0" smtClean="0">
                <a:solidFill>
                  <a:srgbClr val="FF0000"/>
                </a:solidFill>
              </a:rPr>
              <a:t>-কমলা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Violet</a:t>
            </a:r>
            <a:r>
              <a:rPr lang="bn-BD" sz="3200" b="1" dirty="0" smtClean="0">
                <a:solidFill>
                  <a:srgbClr val="7030A0"/>
                </a:solidFill>
              </a:rPr>
              <a:t>-বেগুনী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</a:rPr>
              <a:t>Indigo</a:t>
            </a:r>
            <a:r>
              <a:rPr lang="bn-BD" sz="3200" b="1" smtClean="0">
                <a:solidFill>
                  <a:schemeClr val="bg2">
                    <a:lumMod val="50000"/>
                  </a:schemeClr>
                </a:solidFill>
              </a:rPr>
              <a:t>-আসমানী</a:t>
            </a:r>
            <a:endParaRPr lang="en-US" sz="32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3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17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50" y="19050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600788"/>
            <a:ext cx="4419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Listen and say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644490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Red </a:t>
            </a:r>
            <a:r>
              <a:rPr lang="en-US" sz="3600" b="1" dirty="0" err="1" smtClean="0">
                <a:solidFill>
                  <a:srgbClr val="FF0000"/>
                </a:solidFill>
              </a:rPr>
              <a:t>Red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Red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r>
              <a:rPr lang="en-US" sz="3600" b="1" dirty="0" smtClean="0"/>
              <a:t>The Rose is </a:t>
            </a:r>
            <a:r>
              <a:rPr lang="en-US" sz="3600" b="1" dirty="0" smtClean="0">
                <a:solidFill>
                  <a:srgbClr val="FF0000"/>
                </a:solidFill>
              </a:rPr>
              <a:t>red.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069498"/>
            <a:ext cx="3078480" cy="410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50" y="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685800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Green </a:t>
            </a:r>
            <a:r>
              <a:rPr lang="en-US" sz="4000" b="1" dirty="0" err="1" smtClean="0">
                <a:solidFill>
                  <a:srgbClr val="00B050"/>
                </a:solidFill>
              </a:rPr>
              <a:t>Green</a:t>
            </a:r>
            <a:r>
              <a:rPr lang="en-US" sz="4000" b="1" dirty="0" smtClean="0">
                <a:solidFill>
                  <a:srgbClr val="00B050"/>
                </a:solidFill>
              </a:rPr>
              <a:t>, green</a:t>
            </a:r>
          </a:p>
          <a:p>
            <a:r>
              <a:rPr lang="en-US" sz="4000" b="1" dirty="0" smtClean="0"/>
              <a:t>The parrot is </a:t>
            </a:r>
            <a:r>
              <a:rPr lang="en-US" sz="4000" b="1" dirty="0" smtClean="0">
                <a:solidFill>
                  <a:srgbClr val="00B050"/>
                </a:solidFill>
              </a:rPr>
              <a:t>green.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0" y="21336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3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345</TotalTime>
  <Words>288</Words>
  <Application>Microsoft Office PowerPoint</Application>
  <PresentationFormat>On-screen Show (4:3)</PresentationFormat>
  <Paragraphs>124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</dc:creator>
  <cp:lastModifiedBy>ACER</cp:lastModifiedBy>
  <cp:revision>45</cp:revision>
  <dcterms:created xsi:type="dcterms:W3CDTF">2006-08-16T00:00:00Z</dcterms:created>
  <dcterms:modified xsi:type="dcterms:W3CDTF">2026-08-01T04:30:17Z</dcterms:modified>
</cp:coreProperties>
</file>