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261" r:id="rId3"/>
    <p:sldId id="305" r:id="rId4"/>
    <p:sldId id="284" r:id="rId5"/>
    <p:sldId id="288" r:id="rId6"/>
    <p:sldId id="290" r:id="rId7"/>
    <p:sldId id="306" r:id="rId8"/>
    <p:sldId id="291" r:id="rId9"/>
    <p:sldId id="294" r:id="rId10"/>
    <p:sldId id="292" r:id="rId11"/>
    <p:sldId id="304" r:id="rId12"/>
    <p:sldId id="298" r:id="rId13"/>
    <p:sldId id="299" r:id="rId14"/>
    <p:sldId id="300" r:id="rId15"/>
    <p:sldId id="30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615" autoAdjust="0"/>
    <p:restoredTop sz="86447" autoAdjust="0"/>
  </p:normalViewPr>
  <p:slideViewPr>
    <p:cSldViewPr>
      <p:cViewPr>
        <p:scale>
          <a:sx n="93" d="100"/>
          <a:sy n="93" d="100"/>
        </p:scale>
        <p:origin x="-492" y="2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jpg"/></Relationships>
</file>

<file path=ppt/diagrams/_rels/drawing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274CD5-81D0-4C2E-9F2B-AE998B6E7975}"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4B1A89F0-C50C-4DF9-855F-23A5C3326B0A}">
      <dgm:prSet phldrT="[Text]" phldr="1"/>
      <dgm:spPr>
        <a:blipFill rotWithShape="0">
          <a:blip xmlns:r="http://schemas.openxmlformats.org/officeDocument/2006/relationships" r:embed="rId1"/>
          <a:stretch>
            <a:fillRect/>
          </a:stretch>
        </a:blipFill>
      </dgm:spPr>
      <dgm:t>
        <a:bodyPr/>
        <a:lstStyle/>
        <a:p>
          <a:endParaRPr lang="en-US" dirty="0"/>
        </a:p>
      </dgm:t>
    </dgm:pt>
    <dgm:pt modelId="{1145C92D-3796-4305-BAFE-ED13154D2F40}" type="parTrans" cxnId="{10DDA62D-6642-46F1-A730-DC4BF9730C66}">
      <dgm:prSet/>
      <dgm:spPr/>
      <dgm:t>
        <a:bodyPr/>
        <a:lstStyle/>
        <a:p>
          <a:endParaRPr lang="en-US"/>
        </a:p>
      </dgm:t>
    </dgm:pt>
    <dgm:pt modelId="{92D8A5E6-7595-45A5-9A15-45262A2F160F}" type="sibTrans" cxnId="{10DDA62D-6642-46F1-A730-DC4BF9730C66}">
      <dgm:prSet/>
      <dgm:spPr/>
      <dgm:t>
        <a:bodyPr/>
        <a:lstStyle/>
        <a:p>
          <a:endParaRPr lang="en-US"/>
        </a:p>
      </dgm:t>
    </dgm:pt>
    <dgm:pt modelId="{FAF87BAF-FE95-4EF3-A1EA-9507BCD85882}">
      <dgm:prSet/>
      <dgm:spPr/>
      <dgm:t>
        <a:bodyPr/>
        <a:lstStyle/>
        <a:p>
          <a:r>
            <a:rPr lang="as-IN" dirty="0" smtClean="0"/>
            <a:t>প্রিয় শিক্ষার্থীরা চিত্র গুলো লক্ষ্য কর </a:t>
          </a:r>
          <a:endParaRPr lang="en-US" dirty="0"/>
        </a:p>
      </dgm:t>
    </dgm:pt>
    <dgm:pt modelId="{C210C300-53C3-4CFF-8186-8683FFC8F38E}" type="parTrans" cxnId="{8C38A54E-BFC3-4F63-86F1-408A7D6A3362}">
      <dgm:prSet/>
      <dgm:spPr/>
      <dgm:t>
        <a:bodyPr/>
        <a:lstStyle/>
        <a:p>
          <a:endParaRPr lang="en-US"/>
        </a:p>
      </dgm:t>
    </dgm:pt>
    <dgm:pt modelId="{3004BAF8-4970-4E08-BA80-40CC5DF2EBC3}" type="sibTrans" cxnId="{8C38A54E-BFC3-4F63-86F1-408A7D6A3362}">
      <dgm:prSet/>
      <dgm:spPr/>
      <dgm:t>
        <a:bodyPr/>
        <a:lstStyle/>
        <a:p>
          <a:endParaRPr lang="en-US"/>
        </a:p>
      </dgm:t>
    </dgm:pt>
    <dgm:pt modelId="{BB07AF09-0353-4BF9-982B-B1DDCD52F5C3}">
      <dgm:prSet/>
      <dgm:spPr>
        <a:blipFill rotWithShape="0">
          <a:blip xmlns:r="http://schemas.openxmlformats.org/officeDocument/2006/relationships" r:embed="rId2"/>
          <a:stretch>
            <a:fillRect/>
          </a:stretch>
        </a:blipFill>
      </dgm:spPr>
      <dgm:t>
        <a:bodyPr/>
        <a:lstStyle/>
        <a:p>
          <a:endParaRPr lang="en-US" dirty="0"/>
        </a:p>
      </dgm:t>
    </dgm:pt>
    <dgm:pt modelId="{FFFD0C28-8F9C-4A80-97F7-F6ED94E3B8C2}" type="parTrans" cxnId="{C1409FB8-57C9-460E-811D-C7C4423119BF}">
      <dgm:prSet/>
      <dgm:spPr/>
      <dgm:t>
        <a:bodyPr/>
        <a:lstStyle/>
        <a:p>
          <a:endParaRPr lang="en-US"/>
        </a:p>
      </dgm:t>
    </dgm:pt>
    <dgm:pt modelId="{A6862C38-5B9A-467E-A5EC-A57A00D09FBB}" type="sibTrans" cxnId="{C1409FB8-57C9-460E-811D-C7C4423119BF}">
      <dgm:prSet/>
      <dgm:spPr/>
      <dgm:t>
        <a:bodyPr/>
        <a:lstStyle/>
        <a:p>
          <a:endParaRPr lang="en-US"/>
        </a:p>
      </dgm:t>
    </dgm:pt>
    <dgm:pt modelId="{439B6710-65B7-45A4-A302-D81B79CCAE57}" type="pres">
      <dgm:prSet presAssocID="{15274CD5-81D0-4C2E-9F2B-AE998B6E7975}" presName="Name0" presStyleCnt="0">
        <dgm:presLayoutVars>
          <dgm:dir/>
          <dgm:resizeHandles val="exact"/>
        </dgm:presLayoutVars>
      </dgm:prSet>
      <dgm:spPr/>
      <dgm:t>
        <a:bodyPr/>
        <a:lstStyle/>
        <a:p>
          <a:endParaRPr lang="en-US"/>
        </a:p>
      </dgm:t>
    </dgm:pt>
    <dgm:pt modelId="{9C8E5F23-60CD-47C9-9320-1F5149EA68B0}" type="pres">
      <dgm:prSet presAssocID="{FAF87BAF-FE95-4EF3-A1EA-9507BCD85882}" presName="node" presStyleLbl="node1" presStyleIdx="0" presStyleCnt="3" custScaleX="290496" custScaleY="44713">
        <dgm:presLayoutVars>
          <dgm:bulletEnabled val="1"/>
        </dgm:presLayoutVars>
      </dgm:prSet>
      <dgm:spPr/>
      <dgm:t>
        <a:bodyPr/>
        <a:lstStyle/>
        <a:p>
          <a:endParaRPr lang="en-US"/>
        </a:p>
      </dgm:t>
    </dgm:pt>
    <dgm:pt modelId="{A6B0A1BA-747E-4CF1-A941-D7E5A214D508}" type="pres">
      <dgm:prSet presAssocID="{3004BAF8-4970-4E08-BA80-40CC5DF2EBC3}" presName="sibTrans" presStyleLbl="sibTrans2D1" presStyleIdx="0" presStyleCnt="3"/>
      <dgm:spPr/>
      <dgm:t>
        <a:bodyPr/>
        <a:lstStyle/>
        <a:p>
          <a:endParaRPr lang="en-US"/>
        </a:p>
      </dgm:t>
    </dgm:pt>
    <dgm:pt modelId="{6F36BEC9-F2B2-4223-834F-106823338C7A}" type="pres">
      <dgm:prSet presAssocID="{3004BAF8-4970-4E08-BA80-40CC5DF2EBC3}" presName="connectorText" presStyleLbl="sibTrans2D1" presStyleIdx="0" presStyleCnt="3"/>
      <dgm:spPr/>
      <dgm:t>
        <a:bodyPr/>
        <a:lstStyle/>
        <a:p>
          <a:endParaRPr lang="en-US"/>
        </a:p>
      </dgm:t>
    </dgm:pt>
    <dgm:pt modelId="{7E3F774A-7E5D-4D8E-A41A-12A9AE37A6BD}" type="pres">
      <dgm:prSet presAssocID="{BB07AF09-0353-4BF9-982B-B1DDCD52F5C3}" presName="node" presStyleLbl="node1" presStyleIdx="1" presStyleCnt="3" custScaleX="114409" custScaleY="220714">
        <dgm:presLayoutVars>
          <dgm:bulletEnabled val="1"/>
        </dgm:presLayoutVars>
      </dgm:prSet>
      <dgm:spPr/>
      <dgm:t>
        <a:bodyPr/>
        <a:lstStyle/>
        <a:p>
          <a:endParaRPr lang="en-US"/>
        </a:p>
      </dgm:t>
    </dgm:pt>
    <dgm:pt modelId="{48576E84-DF6D-4E83-83E2-D35207A20E7B}" type="pres">
      <dgm:prSet presAssocID="{A6862C38-5B9A-467E-A5EC-A57A00D09FBB}" presName="sibTrans" presStyleLbl="sibTrans2D1" presStyleIdx="1" presStyleCnt="3"/>
      <dgm:spPr/>
      <dgm:t>
        <a:bodyPr/>
        <a:lstStyle/>
        <a:p>
          <a:endParaRPr lang="en-US"/>
        </a:p>
      </dgm:t>
    </dgm:pt>
    <dgm:pt modelId="{9A551B02-C0A1-48B3-9FE6-2CC6163854F2}" type="pres">
      <dgm:prSet presAssocID="{A6862C38-5B9A-467E-A5EC-A57A00D09FBB}" presName="connectorText" presStyleLbl="sibTrans2D1" presStyleIdx="1" presStyleCnt="3"/>
      <dgm:spPr/>
      <dgm:t>
        <a:bodyPr/>
        <a:lstStyle/>
        <a:p>
          <a:endParaRPr lang="en-US"/>
        </a:p>
      </dgm:t>
    </dgm:pt>
    <dgm:pt modelId="{AC8B1ECB-DA2F-4ADE-B06D-8F09580D7D00}" type="pres">
      <dgm:prSet presAssocID="{4B1A89F0-C50C-4DF9-855F-23A5C3326B0A}" presName="node" presStyleLbl="node1" presStyleIdx="2" presStyleCnt="3" custScaleX="143402" custScaleY="213590">
        <dgm:presLayoutVars>
          <dgm:bulletEnabled val="1"/>
        </dgm:presLayoutVars>
      </dgm:prSet>
      <dgm:spPr/>
      <dgm:t>
        <a:bodyPr/>
        <a:lstStyle/>
        <a:p>
          <a:endParaRPr lang="en-US"/>
        </a:p>
      </dgm:t>
    </dgm:pt>
    <dgm:pt modelId="{1D4FAB22-83D0-480A-87EF-13D8A67740CF}" type="pres">
      <dgm:prSet presAssocID="{92D8A5E6-7595-45A5-9A15-45262A2F160F}" presName="sibTrans" presStyleLbl="sibTrans2D1" presStyleIdx="2" presStyleCnt="3"/>
      <dgm:spPr/>
      <dgm:t>
        <a:bodyPr/>
        <a:lstStyle/>
        <a:p>
          <a:endParaRPr lang="en-US"/>
        </a:p>
      </dgm:t>
    </dgm:pt>
    <dgm:pt modelId="{2F5F5C1F-D9D9-4BA3-8FD7-FB5E4DAA0927}" type="pres">
      <dgm:prSet presAssocID="{92D8A5E6-7595-45A5-9A15-45262A2F160F}" presName="connectorText" presStyleLbl="sibTrans2D1" presStyleIdx="2" presStyleCnt="3"/>
      <dgm:spPr/>
      <dgm:t>
        <a:bodyPr/>
        <a:lstStyle/>
        <a:p>
          <a:endParaRPr lang="en-US"/>
        </a:p>
      </dgm:t>
    </dgm:pt>
  </dgm:ptLst>
  <dgm:cxnLst>
    <dgm:cxn modelId="{7D8986A2-8762-436B-A6EF-3D92AA39DD38}" type="presOf" srcId="{BB07AF09-0353-4BF9-982B-B1DDCD52F5C3}" destId="{7E3F774A-7E5D-4D8E-A41A-12A9AE37A6BD}" srcOrd="0" destOrd="0" presId="urn:microsoft.com/office/officeart/2005/8/layout/cycle7"/>
    <dgm:cxn modelId="{DBF0B756-3649-44B1-8B78-90ECA803BDFB}" type="presOf" srcId="{3004BAF8-4970-4E08-BA80-40CC5DF2EBC3}" destId="{A6B0A1BA-747E-4CF1-A941-D7E5A214D508}" srcOrd="0" destOrd="0" presId="urn:microsoft.com/office/officeart/2005/8/layout/cycle7"/>
    <dgm:cxn modelId="{F764B63A-9999-4421-A97C-5027912A4AE1}" type="presOf" srcId="{15274CD5-81D0-4C2E-9F2B-AE998B6E7975}" destId="{439B6710-65B7-45A4-A302-D81B79CCAE57}" srcOrd="0" destOrd="0" presId="urn:microsoft.com/office/officeart/2005/8/layout/cycle7"/>
    <dgm:cxn modelId="{8C38A54E-BFC3-4F63-86F1-408A7D6A3362}" srcId="{15274CD5-81D0-4C2E-9F2B-AE998B6E7975}" destId="{FAF87BAF-FE95-4EF3-A1EA-9507BCD85882}" srcOrd="0" destOrd="0" parTransId="{C210C300-53C3-4CFF-8186-8683FFC8F38E}" sibTransId="{3004BAF8-4970-4E08-BA80-40CC5DF2EBC3}"/>
    <dgm:cxn modelId="{DB88B652-68DA-4B56-B812-806B0D3DB5B8}" type="presOf" srcId="{A6862C38-5B9A-467E-A5EC-A57A00D09FBB}" destId="{9A551B02-C0A1-48B3-9FE6-2CC6163854F2}" srcOrd="1" destOrd="0" presId="urn:microsoft.com/office/officeart/2005/8/layout/cycle7"/>
    <dgm:cxn modelId="{C7308D17-A0A0-4001-B1D6-2356B3F952D1}" type="presOf" srcId="{3004BAF8-4970-4E08-BA80-40CC5DF2EBC3}" destId="{6F36BEC9-F2B2-4223-834F-106823338C7A}" srcOrd="1" destOrd="0" presId="urn:microsoft.com/office/officeart/2005/8/layout/cycle7"/>
    <dgm:cxn modelId="{F6222729-C789-42BC-AE19-AB7B84E400A3}" type="presOf" srcId="{A6862C38-5B9A-467E-A5EC-A57A00D09FBB}" destId="{48576E84-DF6D-4E83-83E2-D35207A20E7B}" srcOrd="0" destOrd="0" presId="urn:microsoft.com/office/officeart/2005/8/layout/cycle7"/>
    <dgm:cxn modelId="{A9AB0A9C-70F3-4092-ABF0-DD094D395E26}" type="presOf" srcId="{92D8A5E6-7595-45A5-9A15-45262A2F160F}" destId="{2F5F5C1F-D9D9-4BA3-8FD7-FB5E4DAA0927}" srcOrd="1" destOrd="0" presId="urn:microsoft.com/office/officeart/2005/8/layout/cycle7"/>
    <dgm:cxn modelId="{095765D4-AF9A-469B-A4E8-96F19A380071}" type="presOf" srcId="{FAF87BAF-FE95-4EF3-A1EA-9507BCD85882}" destId="{9C8E5F23-60CD-47C9-9320-1F5149EA68B0}" srcOrd="0" destOrd="0" presId="urn:microsoft.com/office/officeart/2005/8/layout/cycle7"/>
    <dgm:cxn modelId="{075D1B73-07C8-4AC0-A485-5A6F3BCD08A4}" type="presOf" srcId="{92D8A5E6-7595-45A5-9A15-45262A2F160F}" destId="{1D4FAB22-83D0-480A-87EF-13D8A67740CF}" srcOrd="0" destOrd="0" presId="urn:microsoft.com/office/officeart/2005/8/layout/cycle7"/>
    <dgm:cxn modelId="{10DDA62D-6642-46F1-A730-DC4BF9730C66}" srcId="{15274CD5-81D0-4C2E-9F2B-AE998B6E7975}" destId="{4B1A89F0-C50C-4DF9-855F-23A5C3326B0A}" srcOrd="2" destOrd="0" parTransId="{1145C92D-3796-4305-BAFE-ED13154D2F40}" sibTransId="{92D8A5E6-7595-45A5-9A15-45262A2F160F}"/>
    <dgm:cxn modelId="{D2E06A59-5C65-4717-A559-180BF9F1AF65}" type="presOf" srcId="{4B1A89F0-C50C-4DF9-855F-23A5C3326B0A}" destId="{AC8B1ECB-DA2F-4ADE-B06D-8F09580D7D00}" srcOrd="0" destOrd="0" presId="urn:microsoft.com/office/officeart/2005/8/layout/cycle7"/>
    <dgm:cxn modelId="{C1409FB8-57C9-460E-811D-C7C4423119BF}" srcId="{15274CD5-81D0-4C2E-9F2B-AE998B6E7975}" destId="{BB07AF09-0353-4BF9-982B-B1DDCD52F5C3}" srcOrd="1" destOrd="0" parTransId="{FFFD0C28-8F9C-4A80-97F7-F6ED94E3B8C2}" sibTransId="{A6862C38-5B9A-467E-A5EC-A57A00D09FBB}"/>
    <dgm:cxn modelId="{00B40F7C-19C5-4F79-9E57-175A7D06EE96}" type="presParOf" srcId="{439B6710-65B7-45A4-A302-D81B79CCAE57}" destId="{9C8E5F23-60CD-47C9-9320-1F5149EA68B0}" srcOrd="0" destOrd="0" presId="urn:microsoft.com/office/officeart/2005/8/layout/cycle7"/>
    <dgm:cxn modelId="{C8005BF8-00AF-4AEB-8287-98EF14520AAA}" type="presParOf" srcId="{439B6710-65B7-45A4-A302-D81B79CCAE57}" destId="{A6B0A1BA-747E-4CF1-A941-D7E5A214D508}" srcOrd="1" destOrd="0" presId="urn:microsoft.com/office/officeart/2005/8/layout/cycle7"/>
    <dgm:cxn modelId="{29F55028-31FC-4CF0-BF8A-0B7DFC491661}" type="presParOf" srcId="{A6B0A1BA-747E-4CF1-A941-D7E5A214D508}" destId="{6F36BEC9-F2B2-4223-834F-106823338C7A}" srcOrd="0" destOrd="0" presId="urn:microsoft.com/office/officeart/2005/8/layout/cycle7"/>
    <dgm:cxn modelId="{E143AC50-795D-4727-A2EF-DD755BED5543}" type="presParOf" srcId="{439B6710-65B7-45A4-A302-D81B79CCAE57}" destId="{7E3F774A-7E5D-4D8E-A41A-12A9AE37A6BD}" srcOrd="2" destOrd="0" presId="urn:microsoft.com/office/officeart/2005/8/layout/cycle7"/>
    <dgm:cxn modelId="{50485738-3AC7-4489-8C8A-9351003FFECC}" type="presParOf" srcId="{439B6710-65B7-45A4-A302-D81B79CCAE57}" destId="{48576E84-DF6D-4E83-83E2-D35207A20E7B}" srcOrd="3" destOrd="0" presId="urn:microsoft.com/office/officeart/2005/8/layout/cycle7"/>
    <dgm:cxn modelId="{DBBF8990-8410-4217-85D5-804CD3588996}" type="presParOf" srcId="{48576E84-DF6D-4E83-83E2-D35207A20E7B}" destId="{9A551B02-C0A1-48B3-9FE6-2CC6163854F2}" srcOrd="0" destOrd="0" presId="urn:microsoft.com/office/officeart/2005/8/layout/cycle7"/>
    <dgm:cxn modelId="{BFF1AAA6-EAA2-49FF-BDE1-A487B0F945AC}" type="presParOf" srcId="{439B6710-65B7-45A4-A302-D81B79CCAE57}" destId="{AC8B1ECB-DA2F-4ADE-B06D-8F09580D7D00}" srcOrd="4" destOrd="0" presId="urn:microsoft.com/office/officeart/2005/8/layout/cycle7"/>
    <dgm:cxn modelId="{4017EC51-1827-41B8-B429-569B1C4A112E}" type="presParOf" srcId="{439B6710-65B7-45A4-A302-D81B79CCAE57}" destId="{1D4FAB22-83D0-480A-87EF-13D8A67740CF}" srcOrd="5" destOrd="0" presId="urn:microsoft.com/office/officeart/2005/8/layout/cycle7"/>
    <dgm:cxn modelId="{5EAC354B-738C-4A34-B0DE-B7A2211D003D}" type="presParOf" srcId="{1D4FAB22-83D0-480A-87EF-13D8A67740CF}" destId="{2F5F5C1F-D9D9-4BA3-8FD7-FB5E4DAA0927}"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E5F23-60CD-47C9-9320-1F5149EA68B0}">
      <dsp:nvSpPr>
        <dsp:cNvPr id="0" name=""/>
        <dsp:cNvSpPr/>
      </dsp:nvSpPr>
      <dsp:spPr>
        <a:xfrm>
          <a:off x="123939" y="-32486"/>
          <a:ext cx="7685271" cy="5914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s-IN" sz="2400" kern="1200" dirty="0" smtClean="0"/>
            <a:t>প্রিয় শিক্ষার্থীরা চিত্র গুলো লক্ষ্য কর </a:t>
          </a:r>
          <a:endParaRPr lang="en-US" sz="2400" kern="1200" dirty="0"/>
        </a:p>
      </dsp:txBody>
      <dsp:txXfrm>
        <a:off x="141262" y="-15163"/>
        <a:ext cx="7650625" cy="556810"/>
      </dsp:txXfrm>
    </dsp:sp>
    <dsp:sp modelId="{A6B0A1BA-747E-4CF1-A941-D7E5A214D508}">
      <dsp:nvSpPr>
        <dsp:cNvPr id="0" name=""/>
        <dsp:cNvSpPr/>
      </dsp:nvSpPr>
      <dsp:spPr>
        <a:xfrm rot="3600000">
          <a:off x="4339848" y="1339987"/>
          <a:ext cx="764070" cy="46297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4478740" y="1432582"/>
        <a:ext cx="486286" cy="277784"/>
      </dsp:txXfrm>
    </dsp:sp>
    <dsp:sp modelId="{7E3F774A-7E5D-4D8E-A41A-12A9AE37A6BD}">
      <dsp:nvSpPr>
        <dsp:cNvPr id="0" name=""/>
        <dsp:cNvSpPr/>
      </dsp:nvSpPr>
      <dsp:spPr>
        <a:xfrm>
          <a:off x="4635876" y="2583979"/>
          <a:ext cx="3026768" cy="2919570"/>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721387" y="2669490"/>
        <a:ext cx="2855746" cy="2748548"/>
      </dsp:txXfrm>
    </dsp:sp>
    <dsp:sp modelId="{48576E84-DF6D-4E83-83E2-D35207A20E7B}">
      <dsp:nvSpPr>
        <dsp:cNvPr id="0" name=""/>
        <dsp:cNvSpPr/>
      </dsp:nvSpPr>
      <dsp:spPr>
        <a:xfrm rot="10800000">
          <a:off x="3776296" y="3812277"/>
          <a:ext cx="764070" cy="46297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3915188" y="3904872"/>
        <a:ext cx="486286" cy="277784"/>
      </dsp:txXfrm>
    </dsp:sp>
    <dsp:sp modelId="{AC8B1ECB-DA2F-4ADE-B06D-8F09580D7D00}">
      <dsp:nvSpPr>
        <dsp:cNvPr id="0" name=""/>
        <dsp:cNvSpPr/>
      </dsp:nvSpPr>
      <dsp:spPr>
        <a:xfrm>
          <a:off x="-113010" y="2631097"/>
          <a:ext cx="3793798" cy="2825335"/>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30259" y="2713848"/>
        <a:ext cx="3628296" cy="2659833"/>
      </dsp:txXfrm>
    </dsp:sp>
    <dsp:sp modelId="{1D4FAB22-83D0-480A-87EF-13D8A67740CF}">
      <dsp:nvSpPr>
        <dsp:cNvPr id="0" name=""/>
        <dsp:cNvSpPr/>
      </dsp:nvSpPr>
      <dsp:spPr>
        <a:xfrm rot="18000000">
          <a:off x="2815629" y="1363546"/>
          <a:ext cx="764070" cy="46297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2954521" y="1456141"/>
        <a:ext cx="486286" cy="27778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56EED3-3053-4FFC-9EFC-0B96CA701664}" type="datetimeFigureOut">
              <a:rPr lang="en-US" smtClean="0"/>
              <a:t>8/1/2026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20687C-EB65-4437-A6BC-3F709AA41FCB}" type="slidenum">
              <a:rPr lang="en-US" smtClean="0"/>
              <a:t>‹#›</a:t>
            </a:fld>
            <a:endParaRPr lang="en-US"/>
          </a:p>
        </p:txBody>
      </p:sp>
    </p:spTree>
    <p:extLst>
      <p:ext uri="{BB962C8B-B14F-4D97-AF65-F5344CB8AC3E}">
        <p14:creationId xmlns:p14="http://schemas.microsoft.com/office/powerpoint/2010/main" val="1481381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1</a:t>
            </a:fld>
            <a:endParaRPr lang="en-US"/>
          </a:p>
        </p:txBody>
      </p:sp>
    </p:spTree>
    <p:extLst>
      <p:ext uri="{BB962C8B-B14F-4D97-AF65-F5344CB8AC3E}">
        <p14:creationId xmlns:p14="http://schemas.microsoft.com/office/powerpoint/2010/main" val="58014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14</a:t>
            </a:fld>
            <a:endParaRPr lang="en-US"/>
          </a:p>
        </p:txBody>
      </p:sp>
    </p:spTree>
    <p:extLst>
      <p:ext uri="{BB962C8B-B14F-4D97-AF65-F5344CB8AC3E}">
        <p14:creationId xmlns:p14="http://schemas.microsoft.com/office/powerpoint/2010/main" val="4265988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2</a:t>
            </a:fld>
            <a:endParaRPr lang="en-US"/>
          </a:p>
        </p:txBody>
      </p:sp>
    </p:spTree>
    <p:extLst>
      <p:ext uri="{BB962C8B-B14F-4D97-AF65-F5344CB8AC3E}">
        <p14:creationId xmlns:p14="http://schemas.microsoft.com/office/powerpoint/2010/main" val="28566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3</a:t>
            </a:fld>
            <a:endParaRPr lang="en-US"/>
          </a:p>
        </p:txBody>
      </p:sp>
    </p:spTree>
    <p:extLst>
      <p:ext uri="{BB962C8B-B14F-4D97-AF65-F5344CB8AC3E}">
        <p14:creationId xmlns:p14="http://schemas.microsoft.com/office/powerpoint/2010/main" val="151503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4</a:t>
            </a:fld>
            <a:endParaRPr lang="en-US"/>
          </a:p>
        </p:txBody>
      </p:sp>
    </p:spTree>
    <p:extLst>
      <p:ext uri="{BB962C8B-B14F-4D97-AF65-F5344CB8AC3E}">
        <p14:creationId xmlns:p14="http://schemas.microsoft.com/office/powerpoint/2010/main" val="2720798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5</a:t>
            </a:fld>
            <a:endParaRPr lang="en-US"/>
          </a:p>
        </p:txBody>
      </p:sp>
    </p:spTree>
    <p:extLst>
      <p:ext uri="{BB962C8B-B14F-4D97-AF65-F5344CB8AC3E}">
        <p14:creationId xmlns:p14="http://schemas.microsoft.com/office/powerpoint/2010/main" val="2265582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6</a:t>
            </a:fld>
            <a:endParaRPr lang="en-US"/>
          </a:p>
        </p:txBody>
      </p:sp>
    </p:spTree>
    <p:extLst>
      <p:ext uri="{BB962C8B-B14F-4D97-AF65-F5344CB8AC3E}">
        <p14:creationId xmlns:p14="http://schemas.microsoft.com/office/powerpoint/2010/main" val="1752028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9</a:t>
            </a:fld>
            <a:endParaRPr lang="en-US"/>
          </a:p>
        </p:txBody>
      </p:sp>
    </p:spTree>
    <p:extLst>
      <p:ext uri="{BB962C8B-B14F-4D97-AF65-F5344CB8AC3E}">
        <p14:creationId xmlns:p14="http://schemas.microsoft.com/office/powerpoint/2010/main" val="1251633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11</a:t>
            </a:fld>
            <a:endParaRPr lang="en-US"/>
          </a:p>
        </p:txBody>
      </p:sp>
    </p:spTree>
    <p:extLst>
      <p:ext uri="{BB962C8B-B14F-4D97-AF65-F5344CB8AC3E}">
        <p14:creationId xmlns:p14="http://schemas.microsoft.com/office/powerpoint/2010/main" val="3099759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20687C-EB65-4437-A6BC-3F709AA41FCB}" type="slidenum">
              <a:rPr lang="en-US" smtClean="0"/>
              <a:t>13</a:t>
            </a:fld>
            <a:endParaRPr lang="en-US"/>
          </a:p>
        </p:txBody>
      </p:sp>
    </p:spTree>
    <p:extLst>
      <p:ext uri="{BB962C8B-B14F-4D97-AF65-F5344CB8AC3E}">
        <p14:creationId xmlns:p14="http://schemas.microsoft.com/office/powerpoint/2010/main" val="1076093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995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87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8141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9053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1784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49081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838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1228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73534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6872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918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11997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905000"/>
            <a:ext cx="9144000" cy="3911600"/>
          </a:xfrm>
        </p:spPr>
      </p:pic>
      <p:sp>
        <p:nvSpPr>
          <p:cNvPr id="6" name="Flowchart: Decision 5"/>
          <p:cNvSpPr/>
          <p:nvPr/>
        </p:nvSpPr>
        <p:spPr>
          <a:xfrm>
            <a:off x="1459787" y="381000"/>
            <a:ext cx="4876800" cy="990600"/>
          </a:xfrm>
          <a:prstGeom prst="flowChartDecision">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as-IN" sz="3200" b="1" dirty="0"/>
              <a:t>স্বাগতম</a:t>
            </a:r>
          </a:p>
        </p:txBody>
      </p:sp>
    </p:spTree>
    <p:extLst>
      <p:ext uri="{BB962C8B-B14F-4D97-AF65-F5344CB8AC3E}">
        <p14:creationId xmlns:p14="http://schemas.microsoft.com/office/powerpoint/2010/main" val="3080209423"/>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706562"/>
          </a:xfrm>
        </p:spPr>
        <p:txBody>
          <a:bodyPr>
            <a:noAutofit/>
          </a:bodyPr>
          <a:lstStyle/>
          <a:p>
            <a:pPr algn="just"/>
            <a:r>
              <a:rPr lang="as-IN" sz="2000" b="1" dirty="0">
                <a:latin typeface="NikoshBAN" pitchFamily="2" charset="0"/>
                <a:cs typeface="NikoshBAN" pitchFamily="2" charset="0"/>
              </a:rPr>
              <a:t>সাইবার বুলিং ও হ্যাকিং থেকে বাঁচার </a:t>
            </a:r>
            <a:r>
              <a:rPr lang="as-IN" sz="2000" b="1" dirty="0" smtClean="0">
                <a:latin typeface="NikoshBAN" pitchFamily="2" charset="0"/>
                <a:cs typeface="NikoshBAN" pitchFamily="2" charset="0"/>
              </a:rPr>
              <a:t>উপা</a:t>
            </a:r>
            <a:r>
              <a:rPr lang="en-US" sz="2000" b="1" dirty="0" err="1" smtClean="0">
                <a:latin typeface="NikoshBAN" pitchFamily="2" charset="0"/>
                <a:cs typeface="NikoshBAN" pitchFamily="2" charset="0"/>
              </a:rPr>
              <a:t>য়ঃ</a:t>
            </a:r>
            <a:r>
              <a:rPr lang="en-US" sz="2000" b="1" dirty="0" smtClean="0">
                <a:latin typeface="NikoshBAN" pitchFamily="2" charset="0"/>
                <a:cs typeface="NikoshBAN" pitchFamily="2" charset="0"/>
              </a:rPr>
              <a:t> </a:t>
            </a:r>
            <a:r>
              <a:rPr lang="as-IN" sz="2000" dirty="0" smtClean="0">
                <a:latin typeface="NikoshBAN" pitchFamily="2" charset="0"/>
                <a:cs typeface="NikoshBAN" pitchFamily="2" charset="0"/>
              </a:rPr>
              <a:t>সচেতনতা </a:t>
            </a:r>
            <a:r>
              <a:rPr lang="as-IN" sz="2000" dirty="0">
                <a:latin typeface="NikoshBAN" pitchFamily="2" charset="0"/>
                <a:cs typeface="NikoshBAN" pitchFamily="2" charset="0"/>
              </a:rPr>
              <a:t>বৃদ্ধির মাধ্যমে - নিজে এবং আশেপাশে সবাইকে সাইবার বুলিং করতে নিরুৎসাহিত করে। - প্রথমত সম্পূর্ণ অপরিচিত কোন ব্যক্তির সাথে সামাজিক যোগাযোগ মাধ্যমে যুক্ত হবার বিষয়ে সতর্কতা অবলম্বন করতে হবে। এরপর, যদি নিজের সাথে কখনো সাইবার বুলিং এর ঘটনা ঘটলে স্পষ্ট করে নিষেধ করতে হবে যাতে উত্যক্তকারী নিজেকে সংশোধনের সুযোগ পান।</a:t>
            </a:r>
            <a:endParaRPr lang="en-US" sz="2000" dirty="0">
              <a:latin typeface="NikoshBAN" pitchFamily="2" charset="0"/>
              <a:cs typeface="NikoshBAN" pitchFamily="2"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2362200"/>
            <a:ext cx="7391400" cy="3276600"/>
          </a:xfrm>
        </p:spPr>
      </p:pic>
    </p:spTree>
    <p:extLst>
      <p:ext uri="{BB962C8B-B14F-4D97-AF65-F5344CB8AC3E}">
        <p14:creationId xmlns:p14="http://schemas.microsoft.com/office/powerpoint/2010/main" val="36510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981200"/>
            <a:ext cx="4267200" cy="1905000"/>
          </a:xfrm>
          <a:prstGeom prst="rect">
            <a:avLst/>
          </a:prstGeom>
        </p:spPr>
      </p:pic>
      <p:sp>
        <p:nvSpPr>
          <p:cNvPr id="5" name="Rectangle 4"/>
          <p:cNvSpPr/>
          <p:nvPr/>
        </p:nvSpPr>
        <p:spPr>
          <a:xfrm>
            <a:off x="457200" y="4343400"/>
            <a:ext cx="8229600" cy="1200329"/>
          </a:xfrm>
          <a:prstGeom prst="rect">
            <a:avLst/>
          </a:prstGeom>
        </p:spPr>
        <p:txBody>
          <a:bodyPr wrap="square">
            <a:spAutoFit/>
          </a:bodyPr>
          <a:lstStyle/>
          <a:p>
            <a:r>
              <a:rPr lang="as-IN" sz="3600" dirty="0">
                <a:latin typeface="NikoshBAN" pitchFamily="2" charset="0"/>
                <a:cs typeface="NikoshBAN" pitchFamily="2" charset="0"/>
              </a:rPr>
              <a:t>কি কি কারনে সাইবার অপরাধ হয় তা পোস্টারে উপস্থাপন কর।</a:t>
            </a:r>
          </a:p>
        </p:txBody>
      </p:sp>
      <p:sp>
        <p:nvSpPr>
          <p:cNvPr id="6" name="Right Arrow 5"/>
          <p:cNvSpPr/>
          <p:nvPr/>
        </p:nvSpPr>
        <p:spPr>
          <a:xfrm>
            <a:off x="1676400" y="304800"/>
            <a:ext cx="4419600" cy="167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3600" dirty="0"/>
              <a:t>জোড়ায় কাজ </a:t>
            </a:r>
          </a:p>
        </p:txBody>
      </p:sp>
    </p:spTree>
    <p:extLst>
      <p:ext uri="{BB962C8B-B14F-4D97-AF65-F5344CB8AC3E}">
        <p14:creationId xmlns:p14="http://schemas.microsoft.com/office/powerpoint/2010/main" val="203428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s-IN" dirty="0"/>
              <a:t/>
            </a:r>
            <a:br>
              <a:rPr lang="as-IN" dirty="0"/>
            </a:br>
            <a:endParaRPr lang="en-US" dirty="0"/>
          </a:p>
        </p:txBody>
      </p:sp>
      <p:sp>
        <p:nvSpPr>
          <p:cNvPr id="3" name="Subtitle 2"/>
          <p:cNvSpPr>
            <a:spLocks noGrp="1"/>
          </p:cNvSpPr>
          <p:nvPr>
            <p:ph type="subTitle" idx="1"/>
          </p:nvPr>
        </p:nvSpPr>
        <p:spPr>
          <a:xfrm>
            <a:off x="762000" y="2895600"/>
            <a:ext cx="7924800" cy="914400"/>
          </a:xfrm>
          <a:solidFill>
            <a:schemeClr val="accent3">
              <a:lumMod val="40000"/>
              <a:lumOff val="60000"/>
            </a:schemeClr>
          </a:solidFill>
        </p:spPr>
        <p:txBody>
          <a:bodyPr>
            <a:normAutofit/>
          </a:bodyPr>
          <a:lstStyle/>
          <a:p>
            <a:pPr algn="just"/>
            <a:r>
              <a:rPr lang="as-IN" sz="2400" dirty="0">
                <a:solidFill>
                  <a:schemeClr val="tx1"/>
                </a:solidFill>
                <a:latin typeface="NikoshBAN" pitchFamily="2" charset="0"/>
                <a:cs typeface="NikoshBAN" pitchFamily="2" charset="0"/>
              </a:rPr>
              <a:t>কম্পিউটার </a:t>
            </a:r>
            <a:r>
              <a:rPr lang="as-IN" sz="2400" dirty="0" smtClean="0">
                <a:solidFill>
                  <a:schemeClr val="tx1"/>
                </a:solidFill>
                <a:latin typeface="NikoshBAN" pitchFamily="2" charset="0"/>
                <a:cs typeface="NikoshBAN" pitchFamily="2" charset="0"/>
              </a:rPr>
              <a:t>হ্যাকিং</a:t>
            </a:r>
            <a:r>
              <a:rPr lang="en-US" sz="2400" dirty="0" smtClean="0">
                <a:solidFill>
                  <a:schemeClr val="tx1"/>
                </a:solidFill>
                <a:latin typeface="NikoshBAN" pitchFamily="2" charset="0"/>
                <a:cs typeface="NikoshBAN" pitchFamily="2" charset="0"/>
              </a:rPr>
              <a:t>,</a:t>
            </a:r>
            <a:r>
              <a:rPr lang="en-US" sz="2400" dirty="0" err="1" smtClean="0">
                <a:solidFill>
                  <a:schemeClr val="tx1"/>
                </a:solidFill>
                <a:latin typeface="NikoshBAN" pitchFamily="2" charset="0"/>
                <a:cs typeface="NikoshBAN" pitchFamily="2" charset="0"/>
              </a:rPr>
              <a:t>সাইবার</a:t>
            </a:r>
            <a:r>
              <a:rPr lang="en-US" sz="2400" dirty="0" smtClean="0">
                <a:solidFill>
                  <a:schemeClr val="tx1"/>
                </a:solidFill>
                <a:latin typeface="NikoshBAN" pitchFamily="2" charset="0"/>
                <a:cs typeface="NikoshBAN" pitchFamily="2" charset="0"/>
              </a:rPr>
              <a:t> </a:t>
            </a:r>
            <a:r>
              <a:rPr lang="en-US" sz="2400" dirty="0" err="1" smtClean="0">
                <a:solidFill>
                  <a:schemeClr val="tx1"/>
                </a:solidFill>
                <a:latin typeface="NikoshBAN" pitchFamily="2" charset="0"/>
                <a:cs typeface="NikoshBAN" pitchFamily="2" charset="0"/>
              </a:rPr>
              <a:t>বুলিং,ফিসিং</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আক্রান্ত </a:t>
            </a:r>
            <a:r>
              <a:rPr lang="as-IN" sz="2400" dirty="0">
                <a:solidFill>
                  <a:schemeClr val="tx1"/>
                </a:solidFill>
                <a:latin typeface="NikoshBAN" pitchFamily="2" charset="0"/>
                <a:cs typeface="NikoshBAN" pitchFamily="2" charset="0"/>
              </a:rPr>
              <a:t>হলে </a:t>
            </a:r>
            <a:r>
              <a:rPr lang="as-IN" sz="2400" dirty="0" smtClean="0">
                <a:solidFill>
                  <a:schemeClr val="tx1"/>
                </a:solidFill>
                <a:latin typeface="NikoshBAN" pitchFamily="2" charset="0"/>
                <a:cs typeface="NikoshBAN" pitchFamily="2" charset="0"/>
              </a:rPr>
              <a:t>কি </a:t>
            </a:r>
            <a:r>
              <a:rPr lang="as-IN" sz="2400" dirty="0">
                <a:solidFill>
                  <a:schemeClr val="tx1"/>
                </a:solidFill>
                <a:latin typeface="NikoshBAN" pitchFamily="2" charset="0"/>
                <a:cs typeface="NikoshBAN" pitchFamily="2" charset="0"/>
              </a:rPr>
              <a:t>কি সমস্যা দেখা দিতে পারে তা চিহ্নিত কর </a:t>
            </a:r>
            <a:endParaRPr lang="en-US" sz="2400" dirty="0">
              <a:solidFill>
                <a:schemeClr val="tx1"/>
              </a:solidFill>
              <a:latin typeface="NikoshBAN" pitchFamily="2" charset="0"/>
              <a:cs typeface="NikoshBAN" pitchFamily="2" charset="0"/>
            </a:endParaRPr>
          </a:p>
        </p:txBody>
      </p:sp>
      <p:sp>
        <p:nvSpPr>
          <p:cNvPr id="4" name="6-Point Star 3"/>
          <p:cNvSpPr/>
          <p:nvPr/>
        </p:nvSpPr>
        <p:spPr>
          <a:xfrm>
            <a:off x="2209800" y="533400"/>
            <a:ext cx="4343400" cy="1371600"/>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3200" dirty="0">
                <a:latin typeface="NikoshBAN" pitchFamily="2" charset="0"/>
                <a:cs typeface="NikoshBAN" pitchFamily="2" charset="0"/>
              </a:rPr>
              <a:t>দলীয় কাজ </a:t>
            </a:r>
            <a:r>
              <a:rPr lang="as-IN" dirty="0"/>
              <a:t/>
            </a:r>
            <a:br>
              <a:rPr lang="as-IN" dirty="0"/>
            </a:br>
            <a:endParaRPr lang="en-US" dirty="0"/>
          </a:p>
        </p:txBody>
      </p:sp>
    </p:spTree>
    <p:extLst>
      <p:ext uri="{BB962C8B-B14F-4D97-AF65-F5344CB8AC3E}">
        <p14:creationId xmlns:p14="http://schemas.microsoft.com/office/powerpoint/2010/main" val="226730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828800"/>
            <a:ext cx="6400800" cy="1371600"/>
          </a:xfrm>
          <a:ln/>
        </p:spPr>
        <p:style>
          <a:lnRef idx="3">
            <a:schemeClr val="lt1"/>
          </a:lnRef>
          <a:fillRef idx="1">
            <a:schemeClr val="accent3"/>
          </a:fillRef>
          <a:effectRef idx="1">
            <a:schemeClr val="accent3"/>
          </a:effectRef>
          <a:fontRef idx="minor">
            <a:schemeClr val="lt1"/>
          </a:fontRef>
        </p:style>
        <p:txBody>
          <a:bodyPr>
            <a:normAutofit fontScale="92500" lnSpcReduction="20000"/>
          </a:bodyPr>
          <a:lstStyle/>
          <a:p>
            <a:pPr algn="l"/>
            <a:r>
              <a:rPr lang="en-US" sz="2400" u="sng" dirty="0" smtClean="0">
                <a:solidFill>
                  <a:schemeClr val="tx1"/>
                </a:solidFill>
                <a:latin typeface="NikoshBAN" pitchFamily="2" charset="0"/>
                <a:cs typeface="NikoshBAN" pitchFamily="2" charset="0"/>
              </a:rPr>
              <a:t>১।</a:t>
            </a:r>
            <a:r>
              <a:rPr lang="as-IN" sz="2400" u="sng" dirty="0">
                <a:solidFill>
                  <a:schemeClr val="tx1"/>
                </a:solidFill>
                <a:latin typeface="NikoshBAN" pitchFamily="2" charset="0"/>
                <a:cs typeface="NikoshBAN" pitchFamily="2" charset="0"/>
              </a:rPr>
              <a:t>নিচের কোনটি কম্পিউটার এর হ্যাকিং হতে রক্ষা করে? </a:t>
            </a:r>
            <a:endParaRPr lang="en-US" sz="2400" u="sng" dirty="0" smtClean="0">
              <a:solidFill>
                <a:schemeClr val="tx1"/>
              </a:solidFill>
              <a:latin typeface="NikoshBAN" pitchFamily="2" charset="0"/>
              <a:cs typeface="NikoshBAN" pitchFamily="2" charset="0"/>
            </a:endParaRPr>
          </a:p>
          <a:p>
            <a:pPr algn="l"/>
            <a:r>
              <a:rPr lang="en-US" sz="1700" dirty="0" smtClean="0">
                <a:solidFill>
                  <a:schemeClr val="tx1"/>
                </a:solidFill>
                <a:latin typeface="NikoshBAN" pitchFamily="2" charset="0"/>
                <a:cs typeface="NikoshBAN" pitchFamily="2" charset="0"/>
              </a:rPr>
              <a:t>ক</a:t>
            </a:r>
            <a:r>
              <a:rPr lang="en-US" sz="1700" dirty="0">
                <a:solidFill>
                  <a:schemeClr val="tx1"/>
                </a:solidFill>
                <a:latin typeface="NikoshBAN" pitchFamily="2" charset="0"/>
                <a:cs typeface="NikoshBAN" pitchFamily="2" charset="0"/>
              </a:rPr>
              <a:t>) </a:t>
            </a:r>
            <a:r>
              <a:rPr lang="en-US" sz="1700" dirty="0" smtClean="0">
                <a:solidFill>
                  <a:schemeClr val="tx1"/>
                </a:solidFill>
                <a:latin typeface="NikoshBAN" pitchFamily="2" charset="0"/>
                <a:cs typeface="NikoshBAN" pitchFamily="2" charset="0"/>
              </a:rPr>
              <a:t>Firewall</a:t>
            </a:r>
          </a:p>
          <a:p>
            <a:pPr algn="l"/>
            <a:r>
              <a:rPr lang="en-US" sz="1700" dirty="0" smtClean="0">
                <a:solidFill>
                  <a:schemeClr val="tx1"/>
                </a:solidFill>
                <a:latin typeface="NikoshBAN" pitchFamily="2" charset="0"/>
                <a:cs typeface="NikoshBAN" pitchFamily="2" charset="0"/>
              </a:rPr>
              <a:t>খ</a:t>
            </a:r>
            <a:r>
              <a:rPr lang="en-US" sz="1700" dirty="0" smtClean="0">
                <a:solidFill>
                  <a:schemeClr val="tx1"/>
                </a:solidFill>
                <a:latin typeface="NikoshBAN" pitchFamily="2" charset="0"/>
                <a:cs typeface="NikoshBAN" pitchFamily="2" charset="0"/>
              </a:rPr>
              <a:t>) D-Drive</a:t>
            </a:r>
            <a:endParaRPr lang="en-US" sz="1700" dirty="0" smtClean="0">
              <a:solidFill>
                <a:schemeClr val="tx1"/>
              </a:solidFill>
              <a:latin typeface="NikoshBAN" pitchFamily="2" charset="0"/>
              <a:cs typeface="NikoshBAN" pitchFamily="2" charset="0"/>
            </a:endParaRPr>
          </a:p>
          <a:p>
            <a:pPr algn="l"/>
            <a:r>
              <a:rPr lang="en-US" sz="1700" dirty="0" smtClean="0">
                <a:solidFill>
                  <a:schemeClr val="tx1"/>
                </a:solidFill>
                <a:latin typeface="NikoshBAN" pitchFamily="2" charset="0"/>
                <a:cs typeface="NikoshBAN" pitchFamily="2" charset="0"/>
              </a:rPr>
              <a:t>গ</a:t>
            </a:r>
            <a:r>
              <a:rPr lang="en-US" sz="1700" dirty="0" smtClean="0">
                <a:solidFill>
                  <a:schemeClr val="tx1"/>
                </a:solidFill>
                <a:latin typeface="NikoshBAN" pitchFamily="2" charset="0"/>
                <a:cs typeface="NikoshBAN" pitchFamily="2" charset="0"/>
              </a:rPr>
              <a:t>) Backup</a:t>
            </a:r>
            <a:endParaRPr lang="en-US" sz="1700" dirty="0" smtClean="0">
              <a:solidFill>
                <a:schemeClr val="tx1"/>
              </a:solidFill>
              <a:latin typeface="NikoshBAN" pitchFamily="2" charset="0"/>
              <a:cs typeface="NikoshBAN" pitchFamily="2" charset="0"/>
            </a:endParaRPr>
          </a:p>
        </p:txBody>
      </p:sp>
      <p:sp>
        <p:nvSpPr>
          <p:cNvPr id="5" name="Rectangle 4"/>
          <p:cNvSpPr/>
          <p:nvPr/>
        </p:nvSpPr>
        <p:spPr>
          <a:xfrm>
            <a:off x="1066800" y="3505200"/>
            <a:ext cx="6477000" cy="2362200"/>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u="sng" dirty="0" smtClean="0">
                <a:solidFill>
                  <a:schemeClr val="tx1"/>
                </a:solidFill>
                <a:latin typeface="NikoshBAN" pitchFamily="2" charset="0"/>
                <a:cs typeface="NikoshBAN" pitchFamily="2" charset="0"/>
              </a:rPr>
              <a:t>২।</a:t>
            </a:r>
            <a:r>
              <a:rPr lang="as-IN" sz="2400" u="sng" dirty="0" smtClean="0">
                <a:solidFill>
                  <a:schemeClr val="tx1"/>
                </a:solidFill>
                <a:latin typeface="NikoshBAN" pitchFamily="2" charset="0"/>
                <a:cs typeface="NikoshBAN" pitchFamily="2" charset="0"/>
              </a:rPr>
              <a:t>হ্যাকিং</a:t>
            </a:r>
            <a:r>
              <a:rPr lang="en-US" sz="2400" u="sng" dirty="0" smtClean="0">
                <a:solidFill>
                  <a:schemeClr val="tx1"/>
                </a:solidFill>
                <a:latin typeface="NikoshBAN" pitchFamily="2" charset="0"/>
                <a:cs typeface="NikoshBAN" pitchFamily="2" charset="0"/>
              </a:rPr>
              <a:t> </a:t>
            </a:r>
            <a:r>
              <a:rPr lang="as-IN" sz="2400" u="sng" dirty="0" smtClean="0">
                <a:solidFill>
                  <a:schemeClr val="tx1"/>
                </a:solidFill>
                <a:latin typeface="NikoshBAN" pitchFamily="2" charset="0"/>
                <a:cs typeface="NikoshBAN" pitchFamily="2" charset="0"/>
              </a:rPr>
              <a:t>থেকে </a:t>
            </a:r>
            <a:r>
              <a:rPr lang="as-IN" sz="2400" u="sng" dirty="0">
                <a:solidFill>
                  <a:schemeClr val="tx1"/>
                </a:solidFill>
                <a:latin typeface="NikoshBAN" pitchFamily="2" charset="0"/>
                <a:cs typeface="NikoshBAN" pitchFamily="2" charset="0"/>
              </a:rPr>
              <a:t>মোবাইল এবং কম্পিউটার সুরক্ষিত </a:t>
            </a:r>
            <a:r>
              <a:rPr lang="as-IN" sz="2400" u="sng" dirty="0" smtClean="0">
                <a:solidFill>
                  <a:schemeClr val="tx1"/>
                </a:solidFill>
                <a:latin typeface="NikoshBAN" pitchFamily="2" charset="0"/>
                <a:cs typeface="NikoshBAN" pitchFamily="2" charset="0"/>
              </a:rPr>
              <a:t>রাখার</a:t>
            </a:r>
            <a:r>
              <a:rPr lang="en-US" sz="2400" u="sng" dirty="0">
                <a:solidFill>
                  <a:schemeClr val="tx1"/>
                </a:solidFill>
                <a:latin typeface="NikoshBAN" pitchFamily="2" charset="0"/>
                <a:cs typeface="NikoshBAN" pitchFamily="2" charset="0"/>
              </a:rPr>
              <a:t> </a:t>
            </a:r>
            <a:r>
              <a:rPr lang="as-IN" sz="2400" u="sng" dirty="0" smtClean="0">
                <a:solidFill>
                  <a:schemeClr val="tx1"/>
                </a:solidFill>
                <a:latin typeface="NikoshBAN" pitchFamily="2" charset="0"/>
                <a:cs typeface="NikoshBAN" pitchFamily="2" charset="0"/>
              </a:rPr>
              <a:t>উপায়</a:t>
            </a:r>
            <a:endParaRPr lang="en-US" sz="2400" b="1" u="sng" dirty="0" smtClean="0">
              <a:latin typeface="NikoshBAN" pitchFamily="2" charset="0"/>
              <a:cs typeface="NikoshBAN" pitchFamily="2" charset="0"/>
            </a:endParaRPr>
          </a:p>
          <a:p>
            <a:r>
              <a:rPr lang="en-US" dirty="0" smtClean="0">
                <a:solidFill>
                  <a:schemeClr val="tx1"/>
                </a:solidFill>
                <a:latin typeface="NikoshBAN" pitchFamily="2" charset="0"/>
                <a:cs typeface="NikoshBAN" pitchFamily="2" charset="0"/>
              </a:rPr>
              <a:t>ক)</a:t>
            </a:r>
            <a:r>
              <a:rPr lang="as-IN" b="1" dirty="0" smtClean="0">
                <a:latin typeface="NikoshBAN" pitchFamily="2" charset="0"/>
                <a:cs typeface="NikoshBAN" pitchFamily="2" charset="0"/>
              </a:rPr>
              <a:t> </a:t>
            </a:r>
            <a:r>
              <a:rPr lang="as-IN" dirty="0" smtClean="0">
                <a:solidFill>
                  <a:schemeClr val="tx1"/>
                </a:solidFill>
                <a:latin typeface="NikoshBAN" pitchFamily="2" charset="0"/>
                <a:cs typeface="NikoshBAN" pitchFamily="2" charset="0"/>
              </a:rPr>
              <a:t>পাসওয়ার্ডের </a:t>
            </a:r>
            <a:r>
              <a:rPr lang="as-IN" dirty="0">
                <a:solidFill>
                  <a:schemeClr val="tx1"/>
                </a:solidFill>
                <a:latin typeface="NikoshBAN" pitchFamily="2" charset="0"/>
                <a:cs typeface="NikoshBAN" pitchFamily="2" charset="0"/>
              </a:rPr>
              <a:t>সঠিক </a:t>
            </a:r>
            <a:r>
              <a:rPr lang="as-IN" dirty="0" smtClean="0">
                <a:solidFill>
                  <a:schemeClr val="tx1"/>
                </a:solidFill>
                <a:latin typeface="NikoshBAN" pitchFamily="2" charset="0"/>
                <a:cs typeface="NikoshBAN" pitchFamily="2" charset="0"/>
              </a:rPr>
              <a:t>ব্যবহার</a:t>
            </a:r>
            <a:endParaRPr lang="en-US" dirty="0" smtClean="0">
              <a:solidFill>
                <a:schemeClr val="tx1"/>
              </a:solidFill>
              <a:latin typeface="NikoshBAN" pitchFamily="2" charset="0"/>
              <a:cs typeface="NikoshBAN" pitchFamily="2" charset="0"/>
            </a:endParaRPr>
          </a:p>
          <a:p>
            <a:r>
              <a:rPr lang="en-US" dirty="0" smtClean="0">
                <a:solidFill>
                  <a:schemeClr val="tx1"/>
                </a:solidFill>
                <a:latin typeface="NikoshBAN" pitchFamily="2" charset="0"/>
                <a:cs typeface="NikoshBAN" pitchFamily="2" charset="0"/>
              </a:rPr>
              <a:t>খ) </a:t>
            </a:r>
            <a:r>
              <a:rPr lang="en-US" dirty="0" err="1" smtClean="0">
                <a:solidFill>
                  <a:schemeClr val="tx1"/>
                </a:solidFill>
                <a:latin typeface="NikoshBAN" pitchFamily="2" charset="0"/>
                <a:cs typeface="NikoshBAN" pitchFamily="2" charset="0"/>
              </a:rPr>
              <a:t>সফটওয়্যার</a:t>
            </a:r>
            <a:r>
              <a:rPr lang="en-US" dirty="0" smtClean="0">
                <a:solidFill>
                  <a:schemeClr val="tx1"/>
                </a:solidFill>
                <a:latin typeface="NikoshBAN" pitchFamily="2" charset="0"/>
                <a:cs typeface="NikoshBAN" pitchFamily="2" charset="0"/>
              </a:rPr>
              <a:t> </a:t>
            </a:r>
            <a:r>
              <a:rPr lang="en-US" dirty="0" err="1" smtClean="0">
                <a:solidFill>
                  <a:schemeClr val="tx1"/>
                </a:solidFill>
                <a:latin typeface="NikoshBAN" pitchFamily="2" charset="0"/>
                <a:cs typeface="NikoshBAN" pitchFamily="2" charset="0"/>
              </a:rPr>
              <a:t>ব্যবহার</a:t>
            </a:r>
            <a:r>
              <a:rPr lang="en-US" dirty="0" smtClean="0">
                <a:solidFill>
                  <a:schemeClr val="tx1"/>
                </a:solidFill>
                <a:latin typeface="NikoshBAN" pitchFamily="2" charset="0"/>
                <a:cs typeface="NikoshBAN" pitchFamily="2" charset="0"/>
              </a:rPr>
              <a:t> </a:t>
            </a:r>
            <a:r>
              <a:rPr lang="en-US" dirty="0" err="1" smtClean="0">
                <a:solidFill>
                  <a:schemeClr val="tx1"/>
                </a:solidFill>
                <a:latin typeface="NikoshBAN" pitchFamily="2" charset="0"/>
                <a:cs typeface="NikoshBAN" pitchFamily="2" charset="0"/>
              </a:rPr>
              <a:t>না</a:t>
            </a:r>
            <a:r>
              <a:rPr lang="en-US" dirty="0" smtClean="0">
                <a:solidFill>
                  <a:schemeClr val="tx1"/>
                </a:solidFill>
                <a:latin typeface="NikoshBAN" pitchFamily="2" charset="0"/>
                <a:cs typeface="NikoshBAN" pitchFamily="2" charset="0"/>
              </a:rPr>
              <a:t> </a:t>
            </a:r>
            <a:r>
              <a:rPr lang="en-US" dirty="0" err="1" smtClean="0">
                <a:solidFill>
                  <a:schemeClr val="tx1"/>
                </a:solidFill>
                <a:latin typeface="NikoshBAN" pitchFamily="2" charset="0"/>
                <a:cs typeface="NikoshBAN" pitchFamily="2" charset="0"/>
              </a:rPr>
              <a:t>করা</a:t>
            </a:r>
            <a:endParaRPr lang="en-US" b="1" dirty="0"/>
          </a:p>
          <a:p>
            <a:r>
              <a:rPr lang="en-US" dirty="0" smtClean="0">
                <a:solidFill>
                  <a:schemeClr val="tx1"/>
                </a:solidFill>
                <a:latin typeface="NikoshBAN" pitchFamily="2" charset="0"/>
                <a:cs typeface="NikoshBAN" pitchFamily="2" charset="0"/>
              </a:rPr>
              <a:t>গ)</a:t>
            </a:r>
            <a:r>
              <a:rPr lang="en-US" dirty="0">
                <a:solidFill>
                  <a:schemeClr val="tx1"/>
                </a:solidFill>
                <a:latin typeface="NikoshBAN" pitchFamily="2" charset="0"/>
                <a:cs typeface="NikoshBAN" pitchFamily="2" charset="0"/>
              </a:rPr>
              <a:t> </a:t>
            </a:r>
            <a:r>
              <a:rPr lang="as-IN" dirty="0" smtClean="0">
                <a:solidFill>
                  <a:schemeClr val="tx1"/>
                </a:solidFill>
                <a:latin typeface="NikoshBAN" pitchFamily="2" charset="0"/>
                <a:cs typeface="NikoshBAN" pitchFamily="2" charset="0"/>
              </a:rPr>
              <a:t>অপরিচিত </a:t>
            </a:r>
            <a:r>
              <a:rPr lang="as-IN" dirty="0">
                <a:solidFill>
                  <a:schemeClr val="tx1"/>
                </a:solidFill>
                <a:latin typeface="NikoshBAN" pitchFamily="2" charset="0"/>
                <a:cs typeface="NikoshBAN" pitchFamily="2" charset="0"/>
              </a:rPr>
              <a:t>কোন লিংকে ক্লিক </a:t>
            </a:r>
            <a:r>
              <a:rPr lang="as-IN" dirty="0" smtClean="0">
                <a:solidFill>
                  <a:schemeClr val="tx1"/>
                </a:solidFill>
                <a:latin typeface="NikoshBAN" pitchFamily="2" charset="0"/>
                <a:cs typeface="NikoshBAN" pitchFamily="2" charset="0"/>
              </a:rPr>
              <a:t>না</a:t>
            </a:r>
            <a:r>
              <a:rPr lang="en-US" dirty="0" smtClean="0">
                <a:solidFill>
                  <a:schemeClr val="tx1"/>
                </a:solidFill>
                <a:latin typeface="NikoshBAN" pitchFamily="2" charset="0"/>
                <a:cs typeface="NikoshBAN" pitchFamily="2" charset="0"/>
              </a:rPr>
              <a:t> </a:t>
            </a:r>
            <a:r>
              <a:rPr lang="en-US" dirty="0" err="1" smtClean="0">
                <a:solidFill>
                  <a:schemeClr val="tx1"/>
                </a:solidFill>
                <a:latin typeface="NikoshBAN" pitchFamily="2" charset="0"/>
                <a:cs typeface="NikoshBAN" pitchFamily="2" charset="0"/>
              </a:rPr>
              <a:t>করা</a:t>
            </a:r>
            <a:endParaRPr lang="en-US" dirty="0" smtClean="0">
              <a:solidFill>
                <a:schemeClr val="tx1"/>
              </a:solidFill>
              <a:latin typeface="NikoshBAN" pitchFamily="2" charset="0"/>
              <a:cs typeface="NikoshBAN" pitchFamily="2" charset="0"/>
            </a:endParaRPr>
          </a:p>
          <a:p>
            <a:r>
              <a:rPr lang="as-IN" dirty="0" smtClean="0">
                <a:solidFill>
                  <a:schemeClr val="tx1"/>
                </a:solidFill>
                <a:latin typeface="NikoshBAN" pitchFamily="2" charset="0"/>
                <a:cs typeface="NikoshBAN" pitchFamily="2" charset="0"/>
              </a:rPr>
              <a:t> </a:t>
            </a:r>
            <a:endParaRPr lang="as-IN" b="1" dirty="0"/>
          </a:p>
        </p:txBody>
      </p:sp>
      <p:sp>
        <p:nvSpPr>
          <p:cNvPr id="6" name="Down Arrow 5"/>
          <p:cNvSpPr/>
          <p:nvPr/>
        </p:nvSpPr>
        <p:spPr>
          <a:xfrm>
            <a:off x="2667000" y="304800"/>
            <a:ext cx="3657600" cy="1219200"/>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4000" dirty="0">
                <a:latin typeface="NikoshBAN" pitchFamily="2" charset="0"/>
                <a:cs typeface="NikoshBAN" pitchFamily="2" charset="0"/>
              </a:rPr>
              <a:t>মুল্যায়ন</a:t>
            </a:r>
          </a:p>
        </p:txBody>
      </p:sp>
    </p:spTree>
    <p:extLst>
      <p:ext uri="{BB962C8B-B14F-4D97-AF65-F5344CB8AC3E}">
        <p14:creationId xmlns:p14="http://schemas.microsoft.com/office/powerpoint/2010/main" val="239842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600199"/>
          </a:xfrm>
        </p:spPr>
        <p:txBody>
          <a:bodyPr>
            <a:normAutofit/>
          </a:bodyPr>
          <a:lstStyle/>
          <a:p>
            <a:r>
              <a:rPr lang="as-IN" sz="6000" b="1" u="sng" dirty="0">
                <a:ln>
                  <a:solidFill>
                    <a:srgbClr val="FF0000"/>
                  </a:solidFill>
                </a:ln>
                <a:latin typeface="NikoshBAN" pitchFamily="2" charset="0"/>
                <a:cs typeface="NikoshBAN" pitchFamily="2" charset="0"/>
              </a:rPr>
              <a:t>বাড়ীর কাজ </a:t>
            </a:r>
            <a:endParaRPr lang="en-US" sz="6000" b="1" u="sng" dirty="0">
              <a:ln>
                <a:solidFill>
                  <a:srgbClr val="FF0000"/>
                </a:solidFill>
              </a:ln>
              <a:latin typeface="NikoshBAN" pitchFamily="2" charset="0"/>
              <a:cs typeface="NikoshBAN" pitchFamily="2" charset="0"/>
            </a:endParaRPr>
          </a:p>
        </p:txBody>
      </p:sp>
      <p:sp>
        <p:nvSpPr>
          <p:cNvPr id="3" name="Subtitle 2"/>
          <p:cNvSpPr>
            <a:spLocks noGrp="1"/>
          </p:cNvSpPr>
          <p:nvPr>
            <p:ph type="subTitle" idx="1"/>
          </p:nvPr>
        </p:nvSpPr>
        <p:spPr>
          <a:xfrm>
            <a:off x="1371600" y="2286000"/>
            <a:ext cx="6400800" cy="1676400"/>
          </a:xfrm>
          <a:solidFill>
            <a:srgbClr val="92D050"/>
          </a:solidFill>
        </p:spPr>
        <p:txBody>
          <a:bodyPr>
            <a:normAutofit/>
          </a:bodyPr>
          <a:lstStyle/>
          <a:p>
            <a:r>
              <a:rPr lang="as-IN" sz="2800" dirty="0">
                <a:ln w="10160">
                  <a:solidFill>
                    <a:schemeClr val="accent1"/>
                  </a:solidFill>
                  <a:prstDash val="solid"/>
                </a:ln>
                <a:solidFill>
                  <a:srgbClr val="FFFFFF"/>
                </a:solidFill>
                <a:effectLst>
                  <a:outerShdw blurRad="38100" dist="32000" dir="5400000" algn="tl">
                    <a:srgbClr val="000000">
                      <a:alpha val="30000"/>
                    </a:srgbClr>
                  </a:outerShdw>
                </a:effectLst>
              </a:rPr>
              <a:t>সাইবার অপরাধ দ্বারা </a:t>
            </a:r>
            <a:r>
              <a:rPr lang="as-IN" sz="2800" dirty="0" smtClean="0">
                <a:ln w="10160">
                  <a:solidFill>
                    <a:schemeClr val="accent1"/>
                  </a:solidFill>
                  <a:prstDash val="solid"/>
                </a:ln>
                <a:solidFill>
                  <a:srgbClr val="FFFFFF"/>
                </a:solidFill>
                <a:effectLst>
                  <a:outerShdw blurRad="38100" dist="32000" dir="5400000" algn="tl">
                    <a:srgbClr val="000000">
                      <a:alpha val="30000"/>
                    </a:srgbClr>
                  </a:outerShdw>
                </a:effectLst>
              </a:rPr>
              <a:t>আক্রান্ত হলে কি কি সমস্যা দেখা দিতে পারে তা চিহ্নিত করে লিখে নিয়ে আসবে।</a:t>
            </a:r>
            <a:endParaRPr lang="en-US" sz="280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3886200"/>
            <a:ext cx="6400800" cy="2057400"/>
          </a:xfrm>
          <a:prstGeom prst="rect">
            <a:avLst/>
          </a:prstGeom>
        </p:spPr>
      </p:pic>
    </p:spTree>
    <p:extLst>
      <p:ext uri="{BB962C8B-B14F-4D97-AF65-F5344CB8AC3E}">
        <p14:creationId xmlns:p14="http://schemas.microsoft.com/office/powerpoint/2010/main" val="75026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609600"/>
            <a:ext cx="8256945" cy="5486400"/>
          </a:xfrm>
          <a:prstGeom prst="rect">
            <a:avLst/>
          </a:prstGeom>
        </p:spPr>
      </p:pic>
      <p:sp>
        <p:nvSpPr>
          <p:cNvPr id="4" name="Oval 3"/>
          <p:cNvSpPr/>
          <p:nvPr/>
        </p:nvSpPr>
        <p:spPr>
          <a:xfrm>
            <a:off x="5029199" y="2362200"/>
            <a:ext cx="3608745" cy="1676400"/>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3600" dirty="0">
                <a:solidFill>
                  <a:srgbClr val="00B0F0"/>
                </a:solidFill>
              </a:rPr>
              <a:t>ধন্যবাদ সবাইকে</a:t>
            </a:r>
          </a:p>
        </p:txBody>
      </p:sp>
    </p:spTree>
    <p:extLst>
      <p:ext uri="{BB962C8B-B14F-4D97-AF65-F5344CB8AC3E}">
        <p14:creationId xmlns:p14="http://schemas.microsoft.com/office/powerpoint/2010/main" val="95745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143000"/>
            <a:ext cx="2390500" cy="3350029"/>
          </a:xfrm>
          <a:prstGeom prst="rect">
            <a:avLst/>
          </a:prstGeom>
        </p:spPr>
      </p:pic>
      <p:sp>
        <p:nvSpPr>
          <p:cNvPr id="2" name="Title 1"/>
          <p:cNvSpPr>
            <a:spLocks noGrp="1"/>
          </p:cNvSpPr>
          <p:nvPr>
            <p:ph type="title"/>
          </p:nvPr>
        </p:nvSpPr>
        <p:spPr/>
        <p:txBody>
          <a:bodyPr>
            <a:normAutofit/>
          </a:bodyPr>
          <a:lstStyle/>
          <a:p>
            <a:r>
              <a:rPr lang="en-US" sz="4000" dirty="0" err="1" smtClean="0">
                <a:latin typeface="NikoshBAN" pitchFamily="2" charset="0"/>
                <a:cs typeface="NikoshBAN" pitchFamily="2" charset="0"/>
              </a:rPr>
              <a:t>পরিচিতি</a:t>
            </a:r>
            <a:endParaRPr lang="en-US" sz="4000" dirty="0">
              <a:latin typeface="NikoshBAN" pitchFamily="2" charset="0"/>
              <a:cs typeface="NikoshBAN" pitchFamily="2" charset="0"/>
            </a:endParaRPr>
          </a:p>
        </p:txBody>
      </p:sp>
      <p:sp>
        <p:nvSpPr>
          <p:cNvPr id="3" name="Content Placeholder 2"/>
          <p:cNvSpPr>
            <a:spLocks noGrp="1"/>
          </p:cNvSpPr>
          <p:nvPr>
            <p:ph sz="half" idx="1"/>
          </p:nvPr>
        </p:nvSpPr>
        <p:spPr>
          <a:xfrm>
            <a:off x="457200" y="2971800"/>
            <a:ext cx="4648200" cy="3154363"/>
          </a:xfrm>
        </p:spPr>
        <p:txBody>
          <a:bodyPr/>
          <a:lstStyle/>
          <a:p>
            <a:endParaRPr lang="en-US" dirty="0" smtClean="0"/>
          </a:p>
          <a:p>
            <a:pPr marL="0" indent="0">
              <a:buNone/>
            </a:pPr>
            <a:r>
              <a:rPr lang="en-US" sz="4400" dirty="0" smtClean="0">
                <a:latin typeface="NikoshBAN" pitchFamily="2" charset="0"/>
                <a:cs typeface="NikoshBAN" pitchFamily="2" charset="0"/>
              </a:rPr>
              <a:t>  </a:t>
            </a:r>
            <a:r>
              <a:rPr lang="en-US" dirty="0" err="1" smtClean="0">
                <a:latin typeface="NikoshBAN" pitchFamily="2" charset="0"/>
                <a:cs typeface="NikoshBAN" pitchFamily="2" charset="0"/>
              </a:rPr>
              <a:t>মোঃ</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সাইদুর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রহমান</a:t>
            </a:r>
            <a:endParaRPr lang="en-US" dirty="0" smtClean="0">
              <a:latin typeface="NikoshBAN" pitchFamily="2" charset="0"/>
              <a:cs typeface="NikoshBAN" pitchFamily="2" charset="0"/>
            </a:endParaRPr>
          </a:p>
          <a:p>
            <a:pPr marL="0" indent="0">
              <a:buNone/>
            </a:pPr>
            <a:r>
              <a:rPr lang="en-US" sz="2400" dirty="0" err="1" smtClean="0">
                <a:latin typeface="NikoshBAN" pitchFamily="2" charset="0"/>
                <a:cs typeface="NikoshBAN" pitchFamily="2" charset="0"/>
              </a:rPr>
              <a:t>সহকারী</a:t>
            </a:r>
            <a:r>
              <a:rPr lang="en-US" sz="2400" dirty="0" smtClean="0">
                <a:latin typeface="NikoshBAN" pitchFamily="2" charset="0"/>
                <a:cs typeface="NikoshBAN" pitchFamily="2" charset="0"/>
              </a:rPr>
              <a:t> </a:t>
            </a:r>
            <a:r>
              <a:rPr lang="en-US" sz="2400" dirty="0" err="1" smtClean="0">
                <a:latin typeface="NikoshBAN" pitchFamily="2" charset="0"/>
                <a:cs typeface="NikoshBAN" pitchFamily="2" charset="0"/>
              </a:rPr>
              <a:t>শিক্ষক</a:t>
            </a:r>
            <a:endParaRPr lang="en-US" sz="2400" dirty="0" smtClean="0">
              <a:latin typeface="NikoshBAN" pitchFamily="2" charset="0"/>
              <a:cs typeface="NikoshBAN" pitchFamily="2" charset="0"/>
            </a:endParaRPr>
          </a:p>
          <a:p>
            <a:pPr marL="0" indent="0">
              <a:buNone/>
            </a:pPr>
            <a:r>
              <a:rPr lang="en-US" sz="2400" dirty="0" err="1" smtClean="0">
                <a:latin typeface="NikoshBAN" pitchFamily="2" charset="0"/>
                <a:cs typeface="NikoshBAN" pitchFamily="2" charset="0"/>
              </a:rPr>
              <a:t>তথ্য</a:t>
            </a:r>
            <a:r>
              <a:rPr lang="en-US" sz="2400" dirty="0" smtClean="0">
                <a:latin typeface="NikoshBAN" pitchFamily="2" charset="0"/>
                <a:cs typeface="NikoshBAN" pitchFamily="2" charset="0"/>
              </a:rPr>
              <a:t> ও </a:t>
            </a:r>
            <a:r>
              <a:rPr lang="en-US" sz="2400" dirty="0" err="1" smtClean="0">
                <a:latin typeface="NikoshBAN" pitchFamily="2" charset="0"/>
                <a:cs typeface="NikoshBAN" pitchFamily="2" charset="0"/>
              </a:rPr>
              <a:t>যোগাযোগ</a:t>
            </a:r>
            <a:r>
              <a:rPr lang="en-US" sz="2400" dirty="0" smtClean="0">
                <a:latin typeface="NikoshBAN" pitchFamily="2" charset="0"/>
                <a:cs typeface="NikoshBAN" pitchFamily="2" charset="0"/>
              </a:rPr>
              <a:t> </a:t>
            </a:r>
            <a:r>
              <a:rPr lang="as-IN" sz="2400" dirty="0" smtClean="0">
                <a:latin typeface="NikoshBAN" pitchFamily="2" charset="0"/>
                <a:cs typeface="NikoshBAN" pitchFamily="2" charset="0"/>
              </a:rPr>
              <a:t>প্রযুক্তি</a:t>
            </a:r>
            <a:r>
              <a:rPr lang="en-US" sz="2400" dirty="0" smtClean="0">
                <a:latin typeface="NikoshBAN" pitchFamily="2" charset="0"/>
                <a:cs typeface="NikoshBAN" pitchFamily="2" charset="0"/>
              </a:rPr>
              <a:t> </a:t>
            </a:r>
          </a:p>
          <a:p>
            <a:pPr marL="0" indent="0">
              <a:buNone/>
            </a:pPr>
            <a:r>
              <a:rPr lang="en-US" sz="2400" dirty="0" err="1" smtClean="0">
                <a:latin typeface="NikoshBAN" pitchFamily="2" charset="0"/>
                <a:cs typeface="NikoshBAN" pitchFamily="2" charset="0"/>
              </a:rPr>
              <a:t>সারদা</a:t>
            </a:r>
            <a:r>
              <a:rPr lang="en-US" sz="2400" dirty="0" smtClean="0">
                <a:latin typeface="NikoshBAN" pitchFamily="2" charset="0"/>
                <a:cs typeface="NikoshBAN" pitchFamily="2" charset="0"/>
              </a:rPr>
              <a:t> </a:t>
            </a:r>
            <a:r>
              <a:rPr lang="en-US" sz="2400" dirty="0" err="1" smtClean="0">
                <a:latin typeface="NikoshBAN" pitchFamily="2" charset="0"/>
                <a:cs typeface="NikoshBAN" pitchFamily="2" charset="0"/>
              </a:rPr>
              <a:t>সুন্দরী</a:t>
            </a:r>
            <a:r>
              <a:rPr lang="en-US" sz="2400" dirty="0" smtClean="0">
                <a:latin typeface="NikoshBAN" pitchFamily="2" charset="0"/>
                <a:cs typeface="NikoshBAN" pitchFamily="2" charset="0"/>
              </a:rPr>
              <a:t> </a:t>
            </a:r>
            <a:r>
              <a:rPr lang="en-US" sz="2400" dirty="0" err="1" smtClean="0">
                <a:latin typeface="NikoshBAN" pitchFamily="2" charset="0"/>
                <a:cs typeface="NikoshBAN" pitchFamily="2" charset="0"/>
              </a:rPr>
              <a:t>বালিকা</a:t>
            </a:r>
            <a:r>
              <a:rPr lang="en-US" sz="2400" dirty="0" smtClean="0">
                <a:latin typeface="NikoshBAN" pitchFamily="2" charset="0"/>
                <a:cs typeface="NikoshBAN" pitchFamily="2" charset="0"/>
              </a:rPr>
              <a:t>  </a:t>
            </a:r>
            <a:r>
              <a:rPr lang="as-IN" sz="2400" dirty="0" smtClean="0">
                <a:latin typeface="NikoshBAN" pitchFamily="2" charset="0"/>
                <a:cs typeface="NikoshBAN" pitchFamily="2" charset="0"/>
              </a:rPr>
              <a:t>উচ্চ বিদ্যালয়</a:t>
            </a:r>
            <a:r>
              <a:rPr lang="en-US" sz="2400" dirty="0" smtClean="0">
                <a:latin typeface="NikoshBAN" pitchFamily="2" charset="0"/>
                <a:cs typeface="NikoshBAN" pitchFamily="2" charset="0"/>
              </a:rPr>
              <a:t>         </a:t>
            </a:r>
          </a:p>
          <a:p>
            <a:pPr marL="0" indent="0">
              <a:buNone/>
            </a:pPr>
            <a:r>
              <a:rPr lang="en-US" sz="2400" dirty="0">
                <a:latin typeface="NikoshBAN" pitchFamily="2" charset="0"/>
                <a:cs typeface="NikoshBAN" pitchFamily="2" charset="0"/>
              </a:rPr>
              <a:t> </a:t>
            </a:r>
            <a:r>
              <a:rPr lang="en-US" sz="2400" dirty="0" smtClean="0">
                <a:latin typeface="NikoshBAN" pitchFamily="2" charset="0"/>
                <a:cs typeface="NikoshBAN" pitchFamily="2" charset="0"/>
              </a:rPr>
              <a:t>       </a:t>
            </a:r>
            <a:r>
              <a:rPr lang="en-US" sz="2400" dirty="0" err="1" smtClean="0">
                <a:latin typeface="NikoshBAN" pitchFamily="2" charset="0"/>
                <a:cs typeface="NikoshBAN" pitchFamily="2" charset="0"/>
              </a:rPr>
              <a:t>ফরিদপুর</a:t>
            </a:r>
            <a:r>
              <a:rPr lang="en-US" sz="2400" dirty="0" smtClean="0">
                <a:latin typeface="NikoshBAN" pitchFamily="2" charset="0"/>
                <a:cs typeface="NikoshBAN" pitchFamily="2" charset="0"/>
              </a:rPr>
              <a:t> </a:t>
            </a:r>
          </a:p>
        </p:txBody>
      </p:sp>
      <p:sp>
        <p:nvSpPr>
          <p:cNvPr id="4" name="Content Placeholder 3"/>
          <p:cNvSpPr>
            <a:spLocks noGrp="1"/>
          </p:cNvSpPr>
          <p:nvPr>
            <p:ph sz="half" idx="2"/>
          </p:nvPr>
        </p:nvSpPr>
        <p:spPr>
          <a:xfrm>
            <a:off x="4038600" y="1828800"/>
            <a:ext cx="4038600" cy="3992563"/>
          </a:xfrm>
        </p:spPr>
        <p:txBody>
          <a:bodyPr>
            <a:normAutofit/>
          </a:bodyPr>
          <a:lstStyle/>
          <a:p>
            <a:pPr marL="0" indent="0">
              <a:buNone/>
            </a:pPr>
            <a:r>
              <a:rPr lang="as-IN" sz="2000" dirty="0" smtClean="0"/>
              <a:t> </a:t>
            </a:r>
            <a:endParaRPr lang="as-IN" sz="2000" dirty="0"/>
          </a:p>
          <a:p>
            <a:endParaRPr lang="en-US" sz="2000" dirty="0" smtClean="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371600"/>
            <a:ext cx="2362200" cy="2317250"/>
          </a:xfrm>
          <a:prstGeom prst="rect">
            <a:avLst/>
          </a:prstGeom>
        </p:spPr>
      </p:pic>
    </p:spTree>
    <p:extLst>
      <p:ext uri="{BB962C8B-B14F-4D97-AF65-F5344CB8AC3E}">
        <p14:creationId xmlns:p14="http://schemas.microsoft.com/office/powerpoint/2010/main" val="372966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969941279"/>
              </p:ext>
            </p:extLst>
          </p:nvPr>
        </p:nvGraphicFramePr>
        <p:xfrm>
          <a:off x="685800" y="685800"/>
          <a:ext cx="7696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972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1143000"/>
            <a:ext cx="4953000" cy="2133600"/>
          </a:xfrm>
        </p:spPr>
      </p:pic>
      <p:sp>
        <p:nvSpPr>
          <p:cNvPr id="5" name="Rectangle 4"/>
          <p:cNvSpPr/>
          <p:nvPr/>
        </p:nvSpPr>
        <p:spPr>
          <a:xfrm>
            <a:off x="1524000" y="4038600"/>
            <a:ext cx="4724400" cy="762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s-IN" sz="3600" b="1" dirty="0">
                <a:ln/>
                <a:solidFill>
                  <a:schemeClr val="accent3"/>
                </a:solidFill>
                <a:latin typeface="NikoshBAN" pitchFamily="2" charset="0"/>
                <a:cs typeface="NikoshBAN" pitchFamily="2" charset="0"/>
              </a:rPr>
              <a:t>সাইবার অপরাধ</a:t>
            </a:r>
            <a:r>
              <a:rPr lang="en-US" sz="3600" b="1" dirty="0">
                <a:ln/>
                <a:solidFill>
                  <a:schemeClr val="accent3"/>
                </a:solidFill>
                <a:latin typeface="NikoshBAN" pitchFamily="2" charset="0"/>
                <a:cs typeface="NikoshBAN" pitchFamily="2" charset="0"/>
              </a:rPr>
              <a:t> </a:t>
            </a:r>
            <a:endParaRPr lang="en-US" sz="3600" b="1" dirty="0" smtClean="0">
              <a:ln/>
              <a:solidFill>
                <a:schemeClr val="accent3"/>
              </a:solidFill>
              <a:latin typeface="NikoshBAN" pitchFamily="2" charset="0"/>
              <a:cs typeface="NikoshBAN" pitchFamily="2" charset="0"/>
            </a:endParaRPr>
          </a:p>
        </p:txBody>
      </p:sp>
      <p:sp>
        <p:nvSpPr>
          <p:cNvPr id="2" name="Parallelogram 1"/>
          <p:cNvSpPr/>
          <p:nvPr/>
        </p:nvSpPr>
        <p:spPr>
          <a:xfrm>
            <a:off x="7391400" y="0"/>
            <a:ext cx="2130552" cy="6858000"/>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41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p>
            <a:r>
              <a:rPr lang="as-IN" dirty="0"/>
              <a:t/>
            </a:r>
            <a:br>
              <a:rPr lang="as-IN" dirty="0"/>
            </a:br>
            <a:endParaRPr lang="en-US" dirty="0"/>
          </a:p>
        </p:txBody>
      </p:sp>
      <p:sp>
        <p:nvSpPr>
          <p:cNvPr id="3" name="Subtitle 2"/>
          <p:cNvSpPr>
            <a:spLocks noGrp="1"/>
          </p:cNvSpPr>
          <p:nvPr>
            <p:ph type="subTitle" idx="1"/>
          </p:nvPr>
        </p:nvSpPr>
        <p:spPr>
          <a:xfrm>
            <a:off x="1143000" y="2286000"/>
            <a:ext cx="7239000" cy="3200400"/>
          </a:xfrm>
        </p:spPr>
        <p:style>
          <a:lnRef idx="1">
            <a:schemeClr val="accent3"/>
          </a:lnRef>
          <a:fillRef idx="2">
            <a:schemeClr val="accent3"/>
          </a:fillRef>
          <a:effectRef idx="1">
            <a:schemeClr val="accent3"/>
          </a:effectRef>
          <a:fontRef idx="minor">
            <a:schemeClr val="dk1"/>
          </a:fontRef>
        </p:style>
        <p:txBody>
          <a:bodyPr/>
          <a:lstStyle/>
          <a:p>
            <a:r>
              <a:rPr lang="as-IN" dirty="0">
                <a:solidFill>
                  <a:schemeClr val="tx1"/>
                </a:solidFill>
              </a:rPr>
              <a:t>এই অধ্যায়ের পাঠ শেষে </a:t>
            </a:r>
            <a:r>
              <a:rPr lang="as-IN" dirty="0" smtClean="0">
                <a:solidFill>
                  <a:schemeClr val="tx1"/>
                </a:solidFill>
              </a:rPr>
              <a:t>শিক্ষার্থীরা</a:t>
            </a:r>
            <a:r>
              <a:rPr lang="en-US" dirty="0" smtClean="0">
                <a:solidFill>
                  <a:schemeClr val="tx1"/>
                </a:solidFill>
              </a:rPr>
              <a:t>……</a:t>
            </a:r>
          </a:p>
          <a:p>
            <a:pPr algn="l"/>
            <a:r>
              <a:rPr lang="en-US" sz="2400" dirty="0" smtClean="0">
                <a:solidFill>
                  <a:schemeClr val="tx1"/>
                </a:solidFill>
                <a:latin typeface="NikoshBAN" pitchFamily="2" charset="0"/>
                <a:cs typeface="NikoshBAN" pitchFamily="2" charset="0"/>
              </a:rPr>
              <a:t>১।</a:t>
            </a:r>
            <a:r>
              <a:rPr lang="as-IN" sz="2400" dirty="0">
                <a:solidFill>
                  <a:schemeClr val="tx1"/>
                </a:solidFill>
                <a:latin typeface="NikoshBAN" pitchFamily="2" charset="0"/>
                <a:cs typeface="NikoshBAN" pitchFamily="2" charset="0"/>
              </a:rPr>
              <a:t>সাইবার অপরাধ</a:t>
            </a:r>
            <a:r>
              <a:rPr lang="en-US" sz="2400" dirty="0">
                <a:solidFill>
                  <a:schemeClr val="tx1"/>
                </a:solidFill>
                <a:latin typeface="NikoshBAN" pitchFamily="2" charset="0"/>
                <a:cs typeface="NikoshBAN" pitchFamily="2" charset="0"/>
              </a:rPr>
              <a:t> </a:t>
            </a:r>
            <a:r>
              <a:rPr lang="en-US" sz="2400" dirty="0" err="1" smtClean="0">
                <a:solidFill>
                  <a:schemeClr val="tx1"/>
                </a:solidFill>
                <a:latin typeface="NikoshBAN" pitchFamily="2" charset="0"/>
                <a:cs typeface="NikoshBAN" pitchFamily="2" charset="0"/>
              </a:rPr>
              <a:t>কি</a:t>
            </a:r>
            <a:r>
              <a:rPr lang="en-US" sz="2400" dirty="0" smtClean="0">
                <a:solidFill>
                  <a:schemeClr val="tx1"/>
                </a:solidFill>
                <a:latin typeface="NikoshBAN" pitchFamily="2" charset="0"/>
                <a:cs typeface="NikoshBAN" pitchFamily="2" charset="0"/>
              </a:rPr>
              <a:t> </a:t>
            </a:r>
            <a:r>
              <a:rPr lang="en-US" sz="2400" dirty="0" err="1" smtClean="0">
                <a:solidFill>
                  <a:schemeClr val="tx1"/>
                </a:solidFill>
                <a:latin typeface="NikoshBAN" pitchFamily="2" charset="0"/>
                <a:cs typeface="NikoshBAN" pitchFamily="2" charset="0"/>
              </a:rPr>
              <a:t>তা</a:t>
            </a:r>
            <a:r>
              <a:rPr lang="en-US" sz="2400" dirty="0" smtClean="0">
                <a:solidFill>
                  <a:schemeClr val="tx1"/>
                </a:solidFill>
                <a:latin typeface="NikoshBAN" pitchFamily="2" charset="0"/>
                <a:cs typeface="NikoshBAN" pitchFamily="2" charset="0"/>
              </a:rPr>
              <a:t> </a:t>
            </a:r>
            <a:r>
              <a:rPr lang="en-US" sz="2400" dirty="0" err="1" smtClean="0">
                <a:solidFill>
                  <a:schemeClr val="tx1"/>
                </a:solidFill>
                <a:latin typeface="NikoshBAN" pitchFamily="2" charset="0"/>
                <a:cs typeface="NikoshBAN" pitchFamily="2" charset="0"/>
              </a:rPr>
              <a:t>বলতে</a:t>
            </a:r>
            <a:r>
              <a:rPr lang="en-US" sz="2400" dirty="0">
                <a:solidFill>
                  <a:schemeClr val="tx1"/>
                </a:solidFill>
                <a:latin typeface="NikoshBAN" pitchFamily="2" charset="0"/>
                <a:cs typeface="NikoshBAN" pitchFamily="2" charset="0"/>
              </a:rPr>
              <a:t> </a:t>
            </a:r>
            <a:r>
              <a:rPr lang="en-US" sz="2400" dirty="0" err="1" smtClean="0">
                <a:solidFill>
                  <a:schemeClr val="tx1"/>
                </a:solidFill>
                <a:latin typeface="NikoshBAN" pitchFamily="2" charset="0"/>
                <a:cs typeface="NikoshBAN" pitchFamily="2" charset="0"/>
              </a:rPr>
              <a:t>পারবে</a:t>
            </a:r>
            <a:endParaRPr lang="en-US" sz="2400" dirty="0" smtClean="0">
              <a:solidFill>
                <a:schemeClr val="tx1"/>
              </a:solidFill>
              <a:latin typeface="NikoshBAN" pitchFamily="2" charset="0"/>
              <a:cs typeface="NikoshBAN" pitchFamily="2" charset="0"/>
            </a:endParaRPr>
          </a:p>
          <a:p>
            <a:pPr algn="l"/>
            <a:r>
              <a:rPr lang="en-US" sz="2400" dirty="0" smtClean="0">
                <a:solidFill>
                  <a:schemeClr val="tx1"/>
                </a:solidFill>
                <a:latin typeface="NikoshBAN" pitchFamily="2" charset="0"/>
                <a:cs typeface="NikoshBAN" pitchFamily="2" charset="0"/>
              </a:rPr>
              <a:t>২।</a:t>
            </a:r>
            <a:r>
              <a:rPr lang="as-IN" sz="2400" dirty="0">
                <a:solidFill>
                  <a:schemeClr val="tx1"/>
                </a:solidFill>
                <a:latin typeface="NikoshBAN" pitchFamily="2" charset="0"/>
                <a:cs typeface="NikoshBAN" pitchFamily="2" charset="0"/>
              </a:rPr>
              <a:t>সাইবার অপরাধ</a:t>
            </a:r>
            <a:r>
              <a:rPr lang="en-US" sz="2400" dirty="0">
                <a:solidFill>
                  <a:schemeClr val="tx1"/>
                </a:solidFill>
                <a:latin typeface="NikoshBAN" pitchFamily="2" charset="0"/>
                <a:cs typeface="NikoshBAN" pitchFamily="2" charset="0"/>
              </a:rPr>
              <a:t> </a:t>
            </a:r>
            <a:r>
              <a:rPr lang="en-US" sz="2400" dirty="0" err="1" smtClean="0">
                <a:solidFill>
                  <a:schemeClr val="tx1"/>
                </a:solidFill>
                <a:latin typeface="NikoshBAN" pitchFamily="2" charset="0"/>
                <a:cs typeface="NikoshBAN" pitchFamily="2" charset="0"/>
              </a:rPr>
              <a:t>সম্পর্কে</a:t>
            </a:r>
            <a:r>
              <a:rPr lang="en-US" sz="2400" dirty="0" smtClean="0">
                <a:solidFill>
                  <a:schemeClr val="tx1"/>
                </a:solidFill>
                <a:latin typeface="NikoshBAN" pitchFamily="2" charset="0"/>
                <a:cs typeface="NikoshBAN" pitchFamily="2" charset="0"/>
              </a:rPr>
              <a:t> </a:t>
            </a:r>
            <a:r>
              <a:rPr lang="as-IN" sz="2400" dirty="0">
                <a:solidFill>
                  <a:schemeClr val="tx1"/>
                </a:solidFill>
                <a:latin typeface="NikoshBAN" pitchFamily="2" charset="0"/>
                <a:cs typeface="NikoshBAN" pitchFamily="2" charset="0"/>
              </a:rPr>
              <a:t>ব্যাখ্যা করতে পারবে.</a:t>
            </a:r>
          </a:p>
          <a:p>
            <a:pPr algn="l"/>
            <a:r>
              <a:rPr lang="en-US" sz="2400" dirty="0" smtClean="0">
                <a:solidFill>
                  <a:schemeClr val="tx1"/>
                </a:solidFill>
                <a:latin typeface="NikoshBAN" pitchFamily="2" charset="0"/>
                <a:cs typeface="NikoshBAN" pitchFamily="2" charset="0"/>
              </a:rPr>
              <a:t>৩।</a:t>
            </a:r>
            <a:r>
              <a:rPr lang="as-IN" sz="2400" dirty="0">
                <a:solidFill>
                  <a:schemeClr val="tx1"/>
                </a:solidFill>
                <a:latin typeface="NikoshBAN" pitchFamily="2" charset="0"/>
                <a:cs typeface="NikoshBAN" pitchFamily="2" charset="0"/>
              </a:rPr>
              <a:t>সাইবার অপরাধ</a:t>
            </a:r>
            <a:r>
              <a:rPr lang="en-US" sz="2400" dirty="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থেকে</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কিভাবে</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রক্ষা</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পাওয়া</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যায়</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তা</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বলতে</a:t>
            </a:r>
            <a:r>
              <a:rPr lang="en-US" sz="2400" dirty="0" smtClean="0">
                <a:solidFill>
                  <a:schemeClr val="tx1"/>
                </a:solidFill>
                <a:latin typeface="NikoshBAN" pitchFamily="2" charset="0"/>
                <a:cs typeface="NikoshBAN" pitchFamily="2" charset="0"/>
              </a:rPr>
              <a:t> </a:t>
            </a:r>
            <a:r>
              <a:rPr lang="as-IN" sz="2400" dirty="0" smtClean="0">
                <a:solidFill>
                  <a:schemeClr val="tx1"/>
                </a:solidFill>
                <a:latin typeface="NikoshBAN" pitchFamily="2" charset="0"/>
                <a:cs typeface="NikoshBAN" pitchFamily="2" charset="0"/>
              </a:rPr>
              <a:t>পারবে</a:t>
            </a:r>
            <a:endParaRPr lang="as-IN" sz="2400" dirty="0">
              <a:solidFill>
                <a:schemeClr val="tx1"/>
              </a:solidFill>
              <a:latin typeface="NikoshBAN" pitchFamily="2" charset="0"/>
              <a:cs typeface="NikoshBAN" pitchFamily="2" charset="0"/>
            </a:endParaRPr>
          </a:p>
          <a:p>
            <a:endParaRPr lang="en-US" sz="2000" dirty="0" smtClean="0">
              <a:solidFill>
                <a:schemeClr val="bg1"/>
              </a:solidFill>
            </a:endParaRPr>
          </a:p>
          <a:p>
            <a:endParaRPr lang="en-US" dirty="0">
              <a:solidFill>
                <a:schemeClr val="bg1"/>
              </a:solidFill>
            </a:endParaRPr>
          </a:p>
        </p:txBody>
      </p:sp>
      <p:sp>
        <p:nvSpPr>
          <p:cNvPr id="5" name="Oval 4"/>
          <p:cNvSpPr/>
          <p:nvPr/>
        </p:nvSpPr>
        <p:spPr>
          <a:xfrm>
            <a:off x="2362200" y="609600"/>
            <a:ext cx="3657600" cy="9144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s-IN" sz="3600" dirty="0">
                <a:latin typeface="NikoshBAN" pitchFamily="2" charset="0"/>
                <a:cs typeface="NikoshBAN" pitchFamily="2" charset="0"/>
              </a:rPr>
              <a:t>শিখনফল</a:t>
            </a:r>
            <a:endParaRPr lang="en-US" sz="3600" dirty="0">
              <a:latin typeface="NikoshBAN" pitchFamily="2" charset="0"/>
              <a:cs typeface="NikoshBAN" pitchFamily="2" charset="0"/>
            </a:endParaRPr>
          </a:p>
        </p:txBody>
      </p:sp>
    </p:spTree>
    <p:extLst>
      <p:ext uri="{BB962C8B-B14F-4D97-AF65-F5344CB8AC3E}">
        <p14:creationId xmlns:p14="http://schemas.microsoft.com/office/powerpoint/2010/main" val="144095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randombar(horizontal)">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752600"/>
          </a:xfrm>
        </p:spPr>
        <p:txBody>
          <a:bodyPr>
            <a:noAutofit/>
          </a:bodyPr>
          <a:lstStyle/>
          <a:p>
            <a:pPr algn="just"/>
            <a:r>
              <a:rPr lang="as-IN" sz="2400" u="sng" dirty="0">
                <a:solidFill>
                  <a:srgbClr val="FF0000"/>
                </a:solidFill>
                <a:latin typeface="NikoshBAN" pitchFamily="2" charset="0"/>
                <a:cs typeface="NikoshBAN" pitchFamily="2" charset="0"/>
              </a:rPr>
              <a:t>সাইবার </a:t>
            </a:r>
            <a:r>
              <a:rPr lang="as-IN" sz="2400" u="sng" dirty="0" smtClean="0">
                <a:solidFill>
                  <a:srgbClr val="FF0000"/>
                </a:solidFill>
                <a:latin typeface="NikoshBAN" pitchFamily="2" charset="0"/>
                <a:cs typeface="NikoshBAN" pitchFamily="2" charset="0"/>
              </a:rPr>
              <a:t>অপরাধ</a:t>
            </a:r>
            <a:r>
              <a:rPr lang="en-US" sz="2400" u="sng" dirty="0" smtClean="0">
                <a:solidFill>
                  <a:srgbClr val="FF0000"/>
                </a:solidFill>
              </a:rPr>
              <a:t>ঃ </a:t>
            </a:r>
            <a:r>
              <a:rPr lang="as-IN" sz="2400" dirty="0">
                <a:latin typeface="NikoshBAN" pitchFamily="2" charset="0"/>
                <a:cs typeface="NikoshBAN" pitchFamily="2" charset="0"/>
              </a:rPr>
              <a:t>সাইবার </a:t>
            </a:r>
            <a:r>
              <a:rPr lang="as-IN" sz="2400" dirty="0" smtClean="0">
                <a:latin typeface="NikoshBAN" pitchFamily="2" charset="0"/>
                <a:cs typeface="NikoshBAN" pitchFamily="2" charset="0"/>
              </a:rPr>
              <a:t>অপরাধ</a:t>
            </a:r>
            <a:r>
              <a:rPr lang="en-US" sz="2400" dirty="0" smtClean="0">
                <a:latin typeface="NikoshBAN" pitchFamily="2" charset="0"/>
                <a:cs typeface="NikoshBAN" pitchFamily="2" charset="0"/>
              </a:rPr>
              <a:t> </a:t>
            </a:r>
            <a:r>
              <a:rPr lang="as-IN" sz="2400" dirty="0" smtClean="0">
                <a:latin typeface="NikoshBAN" pitchFamily="2" charset="0"/>
                <a:cs typeface="NikoshBAN" pitchFamily="2" charset="0"/>
              </a:rPr>
              <a:t>বলতে </a:t>
            </a:r>
            <a:r>
              <a:rPr lang="as-IN" sz="2400" dirty="0">
                <a:latin typeface="NikoshBAN" pitchFamily="2" charset="0"/>
                <a:cs typeface="NikoshBAN" pitchFamily="2" charset="0"/>
              </a:rPr>
              <a:t>ইন্টারনেট বা অন্যান্য ধরনের ডিজিটাল প্রযুক্তি ব্যবহার করে সংঘটিত অপরাধমূলক কার্যকলাপকে বোঝায় যেখানে সাইবার অপরাধ বলতে ইন্টারনেট বা কম্পিউটার নেটওয়ার্কের অন্যান্য রূপ ব্যবহার করে সংঘটিত অবৈধ কার্যকলাপকে </a:t>
            </a:r>
            <a:r>
              <a:rPr lang="as-IN" sz="2400" dirty="0" smtClean="0">
                <a:latin typeface="NikoshBAN" pitchFamily="2" charset="0"/>
                <a:cs typeface="NikoshBAN" pitchFamily="2" charset="0"/>
              </a:rPr>
              <a:t>বোঝায়</a:t>
            </a:r>
            <a:endParaRPr lang="en-US" sz="2400" dirty="0">
              <a:latin typeface="NikoshBAN" pitchFamily="2" charset="0"/>
              <a:cs typeface="NikoshBAN" pitchFamily="2" charset="0"/>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2743200"/>
            <a:ext cx="7696200" cy="3657600"/>
          </a:xfrm>
          <a:prstGeom prst="rect">
            <a:avLst/>
          </a:prstGeom>
          <a:ln>
            <a:noFill/>
          </a:ln>
          <a:effectLst>
            <a:softEdge rad="112500"/>
          </a:effectLst>
        </p:spPr>
      </p:pic>
    </p:spTree>
    <p:extLst>
      <p:ext uri="{BB962C8B-B14F-4D97-AF65-F5344CB8AC3E}">
        <p14:creationId xmlns:p14="http://schemas.microsoft.com/office/powerpoint/2010/main" val="403944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hlinkClick r:id="" action="ppaction://ole?verb=0"/>
          </p:cNvPr>
          <p:cNvGraphicFramePr>
            <a:graphicFrameLocks noGrp="1" noChangeAspect="1"/>
          </p:cNvGraphicFramePr>
          <p:nvPr>
            <p:ph idx="1"/>
            <p:extLst>
              <p:ext uri="{D42A27DB-BD31-4B8C-83A1-F6EECF244321}">
                <p14:modId xmlns:p14="http://schemas.microsoft.com/office/powerpoint/2010/main" val="3121241580"/>
              </p:ext>
            </p:extLst>
          </p:nvPr>
        </p:nvGraphicFramePr>
        <p:xfrm>
          <a:off x="2409825" y="3519488"/>
          <a:ext cx="4322763" cy="685800"/>
        </p:xfrm>
        <a:graphic>
          <a:graphicData uri="http://schemas.openxmlformats.org/presentationml/2006/ole">
            <mc:AlternateContent xmlns:mc="http://schemas.openxmlformats.org/markup-compatibility/2006">
              <mc:Choice xmlns:v="urn:schemas-microsoft-com:vml" Requires="v">
                <p:oleObj spid="_x0000_s1040" name="Packager Shell Object" showAsIcon="1" r:id="rId3" imgW="4322160" imgH="685440" progId="Package">
                  <p:embed/>
                </p:oleObj>
              </mc:Choice>
              <mc:Fallback>
                <p:oleObj name="Packager Shell Object" showAsIcon="1" r:id="rId3" imgW="4322160" imgH="685440" progId="Package">
                  <p:embed/>
                  <p:pic>
                    <p:nvPicPr>
                      <p:cNvPr id="0" name=""/>
                      <p:cNvPicPr/>
                      <p:nvPr/>
                    </p:nvPicPr>
                    <p:blipFill>
                      <a:blip r:embed="rId4"/>
                      <a:stretch>
                        <a:fillRect/>
                      </a:stretch>
                    </p:blipFill>
                    <p:spPr>
                      <a:xfrm>
                        <a:off x="2409825" y="3519488"/>
                        <a:ext cx="4322763" cy="685800"/>
                      </a:xfrm>
                      <a:prstGeom prst="rect">
                        <a:avLst/>
                      </a:prstGeom>
                    </p:spPr>
                  </p:pic>
                </p:oleObj>
              </mc:Fallback>
            </mc:AlternateContent>
          </a:graphicData>
        </a:graphic>
      </p:graphicFrame>
      <p:sp>
        <p:nvSpPr>
          <p:cNvPr id="5" name="Left-Right Arrow 4"/>
          <p:cNvSpPr/>
          <p:nvPr/>
        </p:nvSpPr>
        <p:spPr>
          <a:xfrm>
            <a:off x="1076960" y="685800"/>
            <a:ext cx="7086600" cy="1676400"/>
          </a:xfrm>
          <a:prstGeom prst="lef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সাইবার অপরাধ সম্পর্কে আমরা একটা ভিডিও দেখি</a:t>
            </a:r>
            <a:endParaRPr lang="en-US" dirty="0"/>
          </a:p>
        </p:txBody>
      </p:sp>
    </p:spTree>
    <p:extLst>
      <p:ext uri="{BB962C8B-B14F-4D97-AF65-F5344CB8AC3E}">
        <p14:creationId xmlns:p14="http://schemas.microsoft.com/office/powerpoint/2010/main" val="276647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685801"/>
            <a:ext cx="4040188" cy="609600"/>
          </a:xfrm>
        </p:spPr>
        <p:txBody>
          <a:bodyPr>
            <a:normAutofit/>
          </a:bodyPr>
          <a:lstStyle/>
          <a:p>
            <a:pPr algn="ctr"/>
            <a:r>
              <a:rPr lang="en-US" sz="3200" b="0" dirty="0" err="1" smtClean="0">
                <a:latin typeface="NikoshBAN" pitchFamily="2" charset="0"/>
                <a:cs typeface="NikoshBAN" pitchFamily="2" charset="0"/>
              </a:rPr>
              <a:t>কম্পিউটার</a:t>
            </a:r>
            <a:r>
              <a:rPr lang="en-US" sz="3200" b="0" dirty="0" smtClean="0">
                <a:latin typeface="NikoshBAN" pitchFamily="2" charset="0"/>
                <a:cs typeface="NikoshBAN" pitchFamily="2" charset="0"/>
              </a:rPr>
              <a:t> </a:t>
            </a:r>
            <a:r>
              <a:rPr lang="en-US" sz="3200" b="0" dirty="0" err="1" smtClean="0">
                <a:latin typeface="NikoshBAN" pitchFamily="2" charset="0"/>
                <a:cs typeface="NikoshBAN" pitchFamily="2" charset="0"/>
              </a:rPr>
              <a:t>হ্যাকিং</a:t>
            </a:r>
            <a:endParaRPr lang="en-US" sz="3200" b="0" dirty="0">
              <a:latin typeface="NikoshBAN" pitchFamily="2" charset="0"/>
              <a:cs typeface="NikoshBAN" pitchFamily="2" charset="0"/>
            </a:endParaRPr>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2000" y="1447800"/>
            <a:ext cx="3200400" cy="16763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 Placeholder 4"/>
          <p:cNvSpPr>
            <a:spLocks noGrp="1"/>
          </p:cNvSpPr>
          <p:nvPr>
            <p:ph type="body" sz="quarter" idx="3"/>
          </p:nvPr>
        </p:nvSpPr>
        <p:spPr>
          <a:xfrm>
            <a:off x="4648200" y="1143000"/>
            <a:ext cx="4041775" cy="152400"/>
          </a:xfrm>
        </p:spPr>
        <p:txBody>
          <a:bodyPr>
            <a:noAutofit/>
          </a:bodyPr>
          <a:lstStyle/>
          <a:p>
            <a:pPr algn="ctr"/>
            <a:r>
              <a:rPr lang="en-US" sz="3200" b="0" dirty="0" err="1" smtClean="0">
                <a:latin typeface="NikoshBAN" pitchFamily="2" charset="0"/>
                <a:cs typeface="NikoshBAN" pitchFamily="2" charset="0"/>
              </a:rPr>
              <a:t>সাইবার</a:t>
            </a:r>
            <a:r>
              <a:rPr lang="en-US" sz="3200" b="0" dirty="0">
                <a:latin typeface="NikoshBAN" pitchFamily="2" charset="0"/>
                <a:cs typeface="NikoshBAN" pitchFamily="2" charset="0"/>
              </a:rPr>
              <a:t> </a:t>
            </a:r>
            <a:r>
              <a:rPr lang="en-US" sz="3200" b="0" dirty="0" err="1" smtClean="0">
                <a:latin typeface="NikoshBAN" pitchFamily="2" charset="0"/>
                <a:cs typeface="NikoshBAN" pitchFamily="2" charset="0"/>
              </a:rPr>
              <a:t>বুলিং</a:t>
            </a:r>
            <a:endParaRPr lang="en-US" sz="3200" b="0" dirty="0" smtClean="0">
              <a:latin typeface="NikoshBAN" pitchFamily="2" charset="0"/>
              <a:cs typeface="NikoshBAN" pitchFamily="2" charset="0"/>
            </a:endParaRPr>
          </a:p>
        </p:txBody>
      </p:sp>
      <p:pic>
        <p:nvPicPr>
          <p:cNvPr id="12" name="Content Placeholder 11"/>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105400" y="1447800"/>
            <a:ext cx="3200400" cy="1600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Rectangle 12"/>
          <p:cNvSpPr/>
          <p:nvPr/>
        </p:nvSpPr>
        <p:spPr>
          <a:xfrm>
            <a:off x="533400" y="3581400"/>
            <a:ext cx="3962400" cy="2286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600" dirty="0">
                <a:latin typeface="NikoshBAN" pitchFamily="2" charset="0"/>
                <a:cs typeface="NikoshBAN" pitchFamily="2" charset="0"/>
              </a:rPr>
              <a:t>হ্যাকিং হলো কম্পিউটার সিস্টেম, নেটওয়ার্ক বা ডিজিটাল ডিভাইসে </a:t>
            </a:r>
            <a:r>
              <a:rPr lang="as-IN" sz="1600" dirty="0" smtClean="0">
                <a:latin typeface="NikoshBAN" pitchFamily="2" charset="0"/>
                <a:cs typeface="NikoshBAN" pitchFamily="2" charset="0"/>
              </a:rPr>
              <a:t>অনুমোদিত </a:t>
            </a:r>
            <a:r>
              <a:rPr lang="as-IN" sz="1600" dirty="0">
                <a:latin typeface="NikoshBAN" pitchFamily="2" charset="0"/>
                <a:cs typeface="NikoshBAN" pitchFamily="2" charset="0"/>
              </a:rPr>
              <a:t>অ্যাক্সেস লাভ করার পদ্ধতি, যা তাদের শোষণ </a:t>
            </a:r>
            <a:r>
              <a:rPr lang="as-IN" sz="1600" dirty="0" smtClean="0">
                <a:latin typeface="NikoshBAN" pitchFamily="2" charset="0"/>
                <a:cs typeface="NikoshBAN" pitchFamily="2" charset="0"/>
              </a:rPr>
              <a:t> </a:t>
            </a:r>
            <a:r>
              <a:rPr lang="as-IN" sz="1600" dirty="0">
                <a:latin typeface="NikoshBAN" pitchFamily="2" charset="0"/>
                <a:cs typeface="NikoshBAN" pitchFamily="2" charset="0"/>
              </a:rPr>
              <a:t>করার উদ্দেশ্যে করা হয়। এটি </a:t>
            </a:r>
            <a:r>
              <a:rPr lang="as-IN" sz="1600" dirty="0" smtClean="0">
                <a:latin typeface="NikoshBAN" pitchFamily="2" charset="0"/>
                <a:cs typeface="NikoshBAN" pitchFamily="2" charset="0"/>
              </a:rPr>
              <a:t>নিরাপত্তা</a:t>
            </a:r>
            <a:r>
              <a:rPr lang="en-US" sz="1600" dirty="0" smtClean="0">
                <a:latin typeface="NikoshBAN" pitchFamily="2" charset="0"/>
                <a:cs typeface="NikoshBAN" pitchFamily="2" charset="0"/>
              </a:rPr>
              <a:t> </a:t>
            </a:r>
            <a:r>
              <a:rPr lang="as-IN" sz="1600" dirty="0" smtClean="0">
                <a:latin typeface="NikoshBAN" pitchFamily="2" charset="0"/>
                <a:cs typeface="NikoshBAN" pitchFamily="2" charset="0"/>
              </a:rPr>
              <a:t>ব্যবস্থা </a:t>
            </a:r>
            <a:r>
              <a:rPr lang="as-IN" sz="1600" dirty="0">
                <a:latin typeface="NikoshBAN" pitchFamily="2" charset="0"/>
                <a:cs typeface="NikoshBAN" pitchFamily="2" charset="0"/>
              </a:rPr>
              <a:t>বাইপাস এবং লক্ষ্যবস্তু সিস্টেমের ওপর নিয়ন্ত্রণ লাভ করার জন্য বিভিন্ন কৌশল এবং সরঞ্জাম ব্যবহার করে। </a:t>
            </a:r>
          </a:p>
        </p:txBody>
      </p:sp>
      <p:sp>
        <p:nvSpPr>
          <p:cNvPr id="14" name="Rectangle 13"/>
          <p:cNvSpPr/>
          <p:nvPr/>
        </p:nvSpPr>
        <p:spPr>
          <a:xfrm>
            <a:off x="4953000" y="3581400"/>
            <a:ext cx="3733800" cy="22860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just"/>
            <a:r>
              <a:rPr lang="as-IN" sz="1600" dirty="0">
                <a:latin typeface="NikoshBAN" pitchFamily="2" charset="0"/>
                <a:cs typeface="NikoshBAN" pitchFamily="2" charset="0"/>
              </a:rPr>
              <a:t>ব্যক্তিগত তথ্য, নিজস্ব বিশ্বাস কিংবা স্পর্শকাতর ঘটনা ইত্যাদি ব্যবহার করে কাউকে হেনস্তা, বিব্রত বা অপমানিত করাকে বুলিং বলে। আর মোবাইল ফোন, কম্পিউটার এবং ট্যাবলেটের মতো ডিজিটাল ডিভাইসের সাহায্যে যদি বুলিং সংঘটিত হয় তখন তাকে আমরা সাইবার বুলিং বলি।</a:t>
            </a:r>
            <a:endParaRPr lang="en-US" dirty="0">
              <a:latin typeface="NikoshBAN" pitchFamily="2" charset="0"/>
              <a:cs typeface="NikoshBAN" pitchFamily="2" charset="0"/>
            </a:endParaRPr>
          </a:p>
        </p:txBody>
      </p:sp>
    </p:spTree>
    <p:extLst>
      <p:ext uri="{BB962C8B-B14F-4D97-AF65-F5344CB8AC3E}">
        <p14:creationId xmlns:p14="http://schemas.microsoft.com/office/powerpoint/2010/main" val="13323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2438400"/>
            <a:ext cx="7772400" cy="762000"/>
          </a:xfrm>
        </p:spPr>
        <p:style>
          <a:lnRef idx="1">
            <a:schemeClr val="accent3"/>
          </a:lnRef>
          <a:fillRef idx="2">
            <a:schemeClr val="accent3"/>
          </a:fillRef>
          <a:effectRef idx="1">
            <a:schemeClr val="accent3"/>
          </a:effectRef>
          <a:fontRef idx="minor">
            <a:schemeClr val="dk1"/>
          </a:fontRef>
        </p:style>
        <p:txBody>
          <a:bodyPr>
            <a:normAutofit/>
          </a:bodyPr>
          <a:lstStyle/>
          <a:p>
            <a:r>
              <a:rPr lang="as-IN" dirty="0">
                <a:solidFill>
                  <a:schemeClr val="tx1"/>
                </a:solidFill>
                <a:latin typeface="NikoshBAN" pitchFamily="2" charset="0"/>
                <a:cs typeface="NikoshBAN" pitchFamily="2" charset="0"/>
              </a:rPr>
              <a:t>প্রত্যেকে দুইটি সাইবার </a:t>
            </a:r>
            <a:r>
              <a:rPr lang="as-IN" dirty="0" smtClean="0">
                <a:solidFill>
                  <a:schemeClr val="tx1"/>
                </a:solidFill>
                <a:latin typeface="NikoshBAN" pitchFamily="2" charset="0"/>
                <a:cs typeface="NikoshBAN" pitchFamily="2" charset="0"/>
              </a:rPr>
              <a:t>অপরাধ</a:t>
            </a:r>
            <a:r>
              <a:rPr lang="en-US" dirty="0" err="1" smtClean="0">
                <a:solidFill>
                  <a:schemeClr val="tx1"/>
                </a:solidFill>
                <a:latin typeface="NikoshBAN" pitchFamily="2" charset="0"/>
                <a:cs typeface="NikoshBAN" pitchFamily="2" charset="0"/>
              </a:rPr>
              <a:t>ের</a:t>
            </a:r>
            <a:r>
              <a:rPr lang="en-US" dirty="0" smtClean="0">
                <a:solidFill>
                  <a:schemeClr val="tx1"/>
                </a:solidFill>
                <a:latin typeface="NikoshBAN" pitchFamily="2" charset="0"/>
                <a:cs typeface="NikoshBAN" pitchFamily="2" charset="0"/>
              </a:rPr>
              <a:t> </a:t>
            </a:r>
            <a:r>
              <a:rPr lang="en-US" dirty="0" err="1" smtClean="0">
                <a:solidFill>
                  <a:schemeClr val="tx1"/>
                </a:solidFill>
                <a:latin typeface="NikoshBAN" pitchFamily="2" charset="0"/>
                <a:cs typeface="NikoshBAN" pitchFamily="2" charset="0"/>
              </a:rPr>
              <a:t>নাম</a:t>
            </a:r>
            <a:r>
              <a:rPr lang="en-US" dirty="0">
                <a:solidFill>
                  <a:schemeClr val="tx1"/>
                </a:solidFill>
                <a:latin typeface="NikoshBAN" pitchFamily="2" charset="0"/>
                <a:cs typeface="NikoshBAN" pitchFamily="2" charset="0"/>
              </a:rPr>
              <a:t> </a:t>
            </a:r>
            <a:r>
              <a:rPr lang="en-US" dirty="0" err="1" smtClean="0">
                <a:solidFill>
                  <a:schemeClr val="tx1"/>
                </a:solidFill>
                <a:latin typeface="NikoshBAN" pitchFamily="2" charset="0"/>
                <a:cs typeface="NikoshBAN" pitchFamily="2" charset="0"/>
              </a:rPr>
              <a:t>লিখ</a:t>
            </a:r>
            <a:r>
              <a:rPr lang="en-US" dirty="0" smtClean="0">
                <a:solidFill>
                  <a:schemeClr val="tx1"/>
                </a:solidFill>
                <a:latin typeface="NikoshBAN" pitchFamily="2" charset="0"/>
                <a:cs typeface="NikoshBAN" pitchFamily="2" charset="0"/>
              </a:rPr>
              <a:t>।</a:t>
            </a:r>
            <a:endParaRPr lang="as-IN"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3581400"/>
            <a:ext cx="3352800" cy="2076450"/>
          </a:xfrm>
          <a:prstGeom prst="rect">
            <a:avLst/>
          </a:prstGeom>
        </p:spPr>
        <p:style>
          <a:lnRef idx="1">
            <a:schemeClr val="accent3"/>
          </a:lnRef>
          <a:fillRef idx="3">
            <a:schemeClr val="accent3"/>
          </a:fillRef>
          <a:effectRef idx="2">
            <a:schemeClr val="accent3"/>
          </a:effectRef>
          <a:fontRef idx="minor">
            <a:schemeClr val="lt1"/>
          </a:fontRef>
        </p:style>
      </p:pic>
      <p:sp>
        <p:nvSpPr>
          <p:cNvPr id="6" name="Left-Right Arrow 5"/>
          <p:cNvSpPr/>
          <p:nvPr/>
        </p:nvSpPr>
        <p:spPr>
          <a:xfrm>
            <a:off x="3048000" y="838200"/>
            <a:ext cx="3200400" cy="1143000"/>
          </a:xfrm>
          <a:prstGeom prst="lef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solidFill>
                  <a:srgbClr val="C00000"/>
                </a:solidFill>
                <a:latin typeface="NikoshBAN" pitchFamily="2" charset="0"/>
                <a:cs typeface="NikoshBAN" pitchFamily="2" charset="0"/>
              </a:rPr>
              <a:t>একক কাজ</a:t>
            </a:r>
            <a:r>
              <a:rPr lang="bn-BD" dirty="0" smtClean="0">
                <a:solidFill>
                  <a:srgbClr val="C00000"/>
                </a:solidFill>
                <a:latin typeface="NikoshBAN" pitchFamily="2" charset="0"/>
                <a:cs typeface="NikoshBAN" pitchFamily="2" charset="0"/>
              </a:rPr>
              <a:t> </a:t>
            </a:r>
            <a:endParaRPr lang="en-US" dirty="0"/>
          </a:p>
        </p:txBody>
      </p:sp>
    </p:spTree>
    <p:extLst>
      <p:ext uri="{BB962C8B-B14F-4D97-AF65-F5344CB8AC3E}">
        <p14:creationId xmlns:p14="http://schemas.microsoft.com/office/powerpoint/2010/main" val="32880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526</TotalTime>
  <Words>363</Words>
  <Application>Microsoft Office PowerPoint</Application>
  <PresentationFormat>On-screen Show (4:3)</PresentationFormat>
  <Paragraphs>54</Paragraphs>
  <Slides>15</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Office Theme</vt:lpstr>
      <vt:lpstr>Package</vt:lpstr>
      <vt:lpstr>PowerPoint Presentation</vt:lpstr>
      <vt:lpstr>পরিচিতি</vt:lpstr>
      <vt:lpstr>PowerPoint Presentation</vt:lpstr>
      <vt:lpstr>PowerPoint Presentation</vt:lpstr>
      <vt:lpstr> </vt:lpstr>
      <vt:lpstr>সাইবার অপরাধঃ সাইবার অপরাধ বলতে ইন্টারনেট বা অন্যান্য ধরনের ডিজিটাল প্রযুক্তি ব্যবহার করে সংঘটিত অপরাধমূলক কার্যকলাপকে বোঝায় যেখানে সাইবার অপরাধ বলতে ইন্টারনেট বা কম্পিউটার নেটওয়ার্কের অন্যান্য রূপ ব্যবহার করে সংঘটিত অবৈধ কার্যকলাপকে বোঝায়</vt:lpstr>
      <vt:lpstr>PowerPoint Presentation</vt:lpstr>
      <vt:lpstr>PowerPoint Presentation</vt:lpstr>
      <vt:lpstr>PowerPoint Presentation</vt:lpstr>
      <vt:lpstr>সাইবার বুলিং ও হ্যাকিং থেকে বাঁচার উপায়ঃ সচেতনতা বৃদ্ধির মাধ্যমে - নিজে এবং আশেপাশে সবাইকে সাইবার বুলিং করতে নিরুৎসাহিত করে। - প্রথমত সম্পূর্ণ অপরিচিত কোন ব্যক্তির সাথে সামাজিক যোগাযোগ মাধ্যমে যুক্ত হবার বিষয়ে সতর্কতা অবলম্বন করতে হবে। এরপর, যদি নিজের সাথে কখনো সাইবার বুলিং এর ঘটনা ঘটলে স্পষ্ট করে নিষেধ করতে হবে যাতে উত্যক্তকারী নিজেকে সংশোধনের সুযোগ পান।</vt:lpstr>
      <vt:lpstr>PowerPoint Presentation</vt:lpstr>
      <vt:lpstr> </vt:lpstr>
      <vt:lpstr>PowerPoint Presentation</vt:lpstr>
      <vt:lpstr>বাড়ীর কাজ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lab-10</dc:creator>
  <cp:lastModifiedBy>SmartView</cp:lastModifiedBy>
  <cp:revision>111</cp:revision>
  <dcterms:created xsi:type="dcterms:W3CDTF">2006-08-16T00:00:00Z</dcterms:created>
  <dcterms:modified xsi:type="dcterms:W3CDTF">2026-08-01T16:02:02Z</dcterms:modified>
</cp:coreProperties>
</file>