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71" r:id="rId3"/>
    <p:sldId id="272" r:id="rId4"/>
    <p:sldId id="273" r:id="rId5"/>
    <p:sldId id="274" r:id="rId6"/>
    <p:sldId id="259" r:id="rId7"/>
    <p:sldId id="275" r:id="rId8"/>
    <p:sldId id="276" r:id="rId9"/>
    <p:sldId id="260" r:id="rId10"/>
    <p:sldId id="261" r:id="rId11"/>
    <p:sldId id="262" r:id="rId12"/>
    <p:sldId id="263" r:id="rId13"/>
    <p:sldId id="264" r:id="rId14"/>
    <p:sldId id="277" r:id="rId15"/>
    <p:sldId id="27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12B1B-4270-4E3F-9AE1-065C6512C9E7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13AAB-D0A1-49D1-A61A-79420CE5B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7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13AAB-D0A1-49D1-A61A-79420CE5BCA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22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6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88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5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5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64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89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9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3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36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4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205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0C720-960D-471E-BA79-F01C1C6B88A4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9794-61E6-4776-B6E7-29F5A4F23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0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874481" y="1568825"/>
            <a:ext cx="2339788" cy="2366676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66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265339" y="2164972"/>
            <a:ext cx="1801906" cy="1174382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335" y="1277465"/>
            <a:ext cx="2350994" cy="23509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499" y="4168588"/>
            <a:ext cx="1873454" cy="200949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214269" y="4168588"/>
            <a:ext cx="2169459" cy="20260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মই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9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828761" y="1568825"/>
            <a:ext cx="2339788" cy="2366676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66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265339" y="2164972"/>
            <a:ext cx="1801906" cy="1174382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781" y="3847801"/>
            <a:ext cx="3503706" cy="23737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781" y="1084492"/>
            <a:ext cx="3503705" cy="24233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90326" y="3951772"/>
            <a:ext cx="418837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ময়না</a:t>
            </a:r>
            <a:endParaRPr lang="en-US" sz="1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9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83811" y="163902"/>
            <a:ext cx="3907766" cy="6463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64657" y="1562508"/>
            <a:ext cx="13536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 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Equal 3"/>
          <p:cNvSpPr/>
          <p:nvPr/>
        </p:nvSpPr>
        <p:spPr>
          <a:xfrm>
            <a:off x="3505200" y="1685365"/>
            <a:ext cx="977153" cy="412376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66329" y="1562508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7247" y="1537610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ভেড়া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93625" y="1537610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64656" y="3606461"/>
            <a:ext cx="13536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Equal 8"/>
          <p:cNvSpPr/>
          <p:nvPr/>
        </p:nvSpPr>
        <p:spPr>
          <a:xfrm>
            <a:off x="3505200" y="3954271"/>
            <a:ext cx="977153" cy="412376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7694" y="3723002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93625" y="3591181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ময়না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93035" y="3723002"/>
            <a:ext cx="1192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মই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88056" y="209570"/>
            <a:ext cx="8777379" cy="1078302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90165" y="1515035"/>
            <a:ext cx="1380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36140" y="1826077"/>
            <a:ext cx="423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বর্ণটির নাম কী?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6140" y="2504274"/>
            <a:ext cx="5549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 দিয়ে একটি শব্দ বলো।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0165" y="3597969"/>
            <a:ext cx="1380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9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9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36140" y="3597969"/>
            <a:ext cx="4231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বর্ণটির নাম কী?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36139" y="4382799"/>
            <a:ext cx="5549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বর্ণ দিয়ে একটি শব্দ বলো।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3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401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1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mework Images - Free Download on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67854" y="-51659"/>
            <a:ext cx="12044218" cy="144655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88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8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800" y="3234228"/>
            <a:ext cx="110331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q"/>
            </a:pPr>
            <a:r>
              <a:rPr lang="bn-IN" sz="72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‘ভ’ ও ‘ম’ দিয়ে একটি করে শব্দ তৈরি করে লিখে আনবে। </a:t>
            </a:r>
            <a:endParaRPr lang="en-US" sz="7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9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ধন্যবাদ জানানোর দিন' আ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513" y="-197801"/>
            <a:ext cx="13796513" cy="705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2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0,000+ Best Flower Wallpaper Photos · 100% Free Download · Pexels Stock  Photo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0"/>
            <a:ext cx="1203384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3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আসসালামুআলাইকুম ওয়া রাহমাতুল্লাহি </a:t>
            </a:r>
          </a:p>
          <a:p>
            <a:pPr algn="ctr"/>
            <a:r>
              <a:rPr lang="bn-IN" sz="13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 বারাকাতুহ</a:t>
            </a:r>
            <a:endParaRPr lang="en-US" sz="13800" b="1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62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62916" y="248967"/>
            <a:ext cx="9608292" cy="86819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bn-IN" sz="4000" b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562916" y="1363038"/>
            <a:ext cx="3259666" cy="236463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সালমা আক্তার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(বাংলা)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 এস আর হাই স্কুল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আশুলিয়া,সাভার,ঢাকা।</a:t>
            </a:r>
          </a:p>
        </p:txBody>
      </p:sp>
      <p:sp>
        <p:nvSpPr>
          <p:cNvPr id="4" name="Content Placeholder 3"/>
          <p:cNvSpPr txBox="1">
            <a:spLocks/>
          </p:cNvSpPr>
          <p:nvPr/>
        </p:nvSpPr>
        <p:spPr>
          <a:xfrm>
            <a:off x="7289321" y="2807972"/>
            <a:ext cx="4692770" cy="28240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নার্সারি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শব্দ গঠন</a:t>
            </a:r>
          </a:p>
          <a:p>
            <a:pPr marL="0" indent="0" algn="ctr"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বিশেষ পাঠ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ব্যঞ্জন বর্ণের সাহায্যে শব্দ গঠন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40 মিনিট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665496" y="1858489"/>
            <a:ext cx="2960184" cy="3323552"/>
            <a:chOff x="4496537" y="1226751"/>
            <a:chExt cx="3453525" cy="4356572"/>
          </a:xfrm>
        </p:grpSpPr>
        <p:grpSp>
          <p:nvGrpSpPr>
            <p:cNvPr id="6" name="Group 5"/>
            <p:cNvGrpSpPr/>
            <p:nvPr/>
          </p:nvGrpSpPr>
          <p:grpSpPr>
            <a:xfrm>
              <a:off x="4496537" y="1226751"/>
              <a:ext cx="3453525" cy="3355087"/>
              <a:chOff x="4634560" y="1454063"/>
              <a:chExt cx="3453525" cy="3355087"/>
            </a:xfrm>
          </p:grpSpPr>
          <p:grpSp>
            <p:nvGrpSpPr>
              <p:cNvPr id="12" name="Group 11"/>
              <p:cNvGrpSpPr/>
              <p:nvPr/>
            </p:nvGrpSpPr>
            <p:grpSpPr>
              <a:xfrm>
                <a:off x="5602351" y="1454063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8" name="Group 27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30" name="Freeform 29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Freeform 30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Freeform 28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4634560" y="2352144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4" name="Group 23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26" name="Freeform 25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Freeform 26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5" name="Freeform 24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/>
              <p:cNvGrpSpPr/>
              <p:nvPr/>
            </p:nvGrpSpPr>
            <p:grpSpPr>
              <a:xfrm>
                <a:off x="6368892" y="2509347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20" name="Group 19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22" name="Freeform 21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Freeform 22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1" name="Freeform 20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/>
              <p:cNvGrpSpPr/>
              <p:nvPr/>
            </p:nvGrpSpPr>
            <p:grpSpPr>
              <a:xfrm>
                <a:off x="5525245" y="2455548"/>
                <a:ext cx="1719193" cy="2299803"/>
                <a:chOff x="4870729" y="1914301"/>
                <a:chExt cx="1719193" cy="2299803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4870729" y="1914301"/>
                  <a:ext cx="1607707" cy="1298318"/>
                  <a:chOff x="8650224" y="438912"/>
                  <a:chExt cx="2862072" cy="2112264"/>
                </a:xfrm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</p:grpSpPr>
              <p:sp>
                <p:nvSpPr>
                  <p:cNvPr id="18" name="Freeform 17"/>
                  <p:cNvSpPr/>
                  <p:nvPr/>
                </p:nvSpPr>
                <p:spPr>
                  <a:xfrm>
                    <a:off x="8746571" y="438912"/>
                    <a:ext cx="2765725" cy="2112264"/>
                  </a:xfrm>
                  <a:custGeom>
                    <a:avLst/>
                    <a:gdLst>
                      <a:gd name="connsiteX0" fmla="*/ 1366693 w 2765725"/>
                      <a:gd name="connsiteY0" fmla="*/ 740664 h 2112264"/>
                      <a:gd name="connsiteX1" fmla="*/ 1366693 w 2765725"/>
                      <a:gd name="connsiteY1" fmla="*/ 740664 h 2112264"/>
                      <a:gd name="connsiteX2" fmla="*/ 1458133 w 2765725"/>
                      <a:gd name="connsiteY2" fmla="*/ 749808 h 2112264"/>
                      <a:gd name="connsiteX3" fmla="*/ 1512997 w 2765725"/>
                      <a:gd name="connsiteY3" fmla="*/ 804672 h 2112264"/>
                      <a:gd name="connsiteX4" fmla="*/ 1540429 w 2765725"/>
                      <a:gd name="connsiteY4" fmla="*/ 813816 h 2112264"/>
                      <a:gd name="connsiteX5" fmla="*/ 1595293 w 2765725"/>
                      <a:gd name="connsiteY5" fmla="*/ 859536 h 2112264"/>
                      <a:gd name="connsiteX6" fmla="*/ 1622725 w 2765725"/>
                      <a:gd name="connsiteY6" fmla="*/ 914400 h 2112264"/>
                      <a:gd name="connsiteX7" fmla="*/ 1631869 w 2765725"/>
                      <a:gd name="connsiteY7" fmla="*/ 941832 h 2112264"/>
                      <a:gd name="connsiteX8" fmla="*/ 1622725 w 2765725"/>
                      <a:gd name="connsiteY8" fmla="*/ 1051560 h 2112264"/>
                      <a:gd name="connsiteX9" fmla="*/ 1595293 w 2765725"/>
                      <a:gd name="connsiteY9" fmla="*/ 1106424 h 2112264"/>
                      <a:gd name="connsiteX10" fmla="*/ 1567861 w 2765725"/>
                      <a:gd name="connsiteY10" fmla="*/ 1124712 h 2112264"/>
                      <a:gd name="connsiteX11" fmla="*/ 1540429 w 2765725"/>
                      <a:gd name="connsiteY11" fmla="*/ 1133856 h 2112264"/>
                      <a:gd name="connsiteX12" fmla="*/ 1512997 w 2765725"/>
                      <a:gd name="connsiteY12" fmla="*/ 1152144 h 2112264"/>
                      <a:gd name="connsiteX13" fmla="*/ 1412413 w 2765725"/>
                      <a:gd name="connsiteY13" fmla="*/ 1133856 h 2112264"/>
                      <a:gd name="connsiteX14" fmla="*/ 1320973 w 2765725"/>
                      <a:gd name="connsiteY14" fmla="*/ 1115568 h 2112264"/>
                      <a:gd name="connsiteX15" fmla="*/ 1293541 w 2765725"/>
                      <a:gd name="connsiteY15" fmla="*/ 1097280 h 2112264"/>
                      <a:gd name="connsiteX16" fmla="*/ 1238677 w 2765725"/>
                      <a:gd name="connsiteY16" fmla="*/ 1033272 h 2112264"/>
                      <a:gd name="connsiteX17" fmla="*/ 1220389 w 2765725"/>
                      <a:gd name="connsiteY17" fmla="*/ 978408 h 2112264"/>
                      <a:gd name="connsiteX18" fmla="*/ 1229533 w 2765725"/>
                      <a:gd name="connsiteY18" fmla="*/ 941832 h 2112264"/>
                      <a:gd name="connsiteX19" fmla="*/ 1247821 w 2765725"/>
                      <a:gd name="connsiteY19" fmla="*/ 914400 h 2112264"/>
                      <a:gd name="connsiteX20" fmla="*/ 1339261 w 2765725"/>
                      <a:gd name="connsiteY20" fmla="*/ 841248 h 2112264"/>
                      <a:gd name="connsiteX21" fmla="*/ 1503853 w 2765725"/>
                      <a:gd name="connsiteY21" fmla="*/ 822960 h 2112264"/>
                      <a:gd name="connsiteX22" fmla="*/ 1512997 w 2765725"/>
                      <a:gd name="connsiteY22" fmla="*/ 795528 h 2112264"/>
                      <a:gd name="connsiteX23" fmla="*/ 1531285 w 2765725"/>
                      <a:gd name="connsiteY23" fmla="*/ 758952 h 2112264"/>
                      <a:gd name="connsiteX24" fmla="*/ 1540429 w 2765725"/>
                      <a:gd name="connsiteY24" fmla="*/ 713232 h 2112264"/>
                      <a:gd name="connsiteX25" fmla="*/ 1558717 w 2765725"/>
                      <a:gd name="connsiteY25" fmla="*/ 667512 h 2112264"/>
                      <a:gd name="connsiteX26" fmla="*/ 1577005 w 2765725"/>
                      <a:gd name="connsiteY26" fmla="*/ 612648 h 2112264"/>
                      <a:gd name="connsiteX27" fmla="*/ 1613581 w 2765725"/>
                      <a:gd name="connsiteY27" fmla="*/ 557784 h 2112264"/>
                      <a:gd name="connsiteX28" fmla="*/ 1650157 w 2765725"/>
                      <a:gd name="connsiteY28" fmla="*/ 502920 h 2112264"/>
                      <a:gd name="connsiteX29" fmla="*/ 1668445 w 2765725"/>
                      <a:gd name="connsiteY29" fmla="*/ 475488 h 2112264"/>
                      <a:gd name="connsiteX30" fmla="*/ 1723309 w 2765725"/>
                      <a:gd name="connsiteY30" fmla="*/ 448056 h 2112264"/>
                      <a:gd name="connsiteX31" fmla="*/ 1805605 w 2765725"/>
                      <a:gd name="connsiteY31" fmla="*/ 374904 h 2112264"/>
                      <a:gd name="connsiteX32" fmla="*/ 1860469 w 2765725"/>
                      <a:gd name="connsiteY32" fmla="*/ 356616 h 2112264"/>
                      <a:gd name="connsiteX33" fmla="*/ 1924477 w 2765725"/>
                      <a:gd name="connsiteY33" fmla="*/ 320040 h 2112264"/>
                      <a:gd name="connsiteX34" fmla="*/ 1951909 w 2765725"/>
                      <a:gd name="connsiteY34" fmla="*/ 301752 h 2112264"/>
                      <a:gd name="connsiteX35" fmla="*/ 1979341 w 2765725"/>
                      <a:gd name="connsiteY35" fmla="*/ 292608 h 2112264"/>
                      <a:gd name="connsiteX36" fmla="*/ 2006773 w 2765725"/>
                      <a:gd name="connsiteY36" fmla="*/ 274320 h 2112264"/>
                      <a:gd name="connsiteX37" fmla="*/ 2089069 w 2765725"/>
                      <a:gd name="connsiteY37" fmla="*/ 256032 h 2112264"/>
                      <a:gd name="connsiteX38" fmla="*/ 2399965 w 2765725"/>
                      <a:gd name="connsiteY38" fmla="*/ 265176 h 2112264"/>
                      <a:gd name="connsiteX39" fmla="*/ 2445685 w 2765725"/>
                      <a:gd name="connsiteY39" fmla="*/ 274320 h 2112264"/>
                      <a:gd name="connsiteX40" fmla="*/ 2537125 w 2765725"/>
                      <a:gd name="connsiteY40" fmla="*/ 283464 h 2112264"/>
                      <a:gd name="connsiteX41" fmla="*/ 2573701 w 2765725"/>
                      <a:gd name="connsiteY41" fmla="*/ 301752 h 2112264"/>
                      <a:gd name="connsiteX42" fmla="*/ 2628565 w 2765725"/>
                      <a:gd name="connsiteY42" fmla="*/ 347472 h 2112264"/>
                      <a:gd name="connsiteX43" fmla="*/ 2646853 w 2765725"/>
                      <a:gd name="connsiteY43" fmla="*/ 374904 h 2112264"/>
                      <a:gd name="connsiteX44" fmla="*/ 2665141 w 2765725"/>
                      <a:gd name="connsiteY44" fmla="*/ 429768 h 2112264"/>
                      <a:gd name="connsiteX45" fmla="*/ 2655997 w 2765725"/>
                      <a:gd name="connsiteY45" fmla="*/ 484632 h 2112264"/>
                      <a:gd name="connsiteX46" fmla="*/ 2646853 w 2765725"/>
                      <a:gd name="connsiteY46" fmla="*/ 512064 h 2112264"/>
                      <a:gd name="connsiteX47" fmla="*/ 2619421 w 2765725"/>
                      <a:gd name="connsiteY47" fmla="*/ 521208 h 2112264"/>
                      <a:gd name="connsiteX48" fmla="*/ 2582845 w 2765725"/>
                      <a:gd name="connsiteY48" fmla="*/ 530352 h 2112264"/>
                      <a:gd name="connsiteX49" fmla="*/ 2555413 w 2765725"/>
                      <a:gd name="connsiteY49" fmla="*/ 539496 h 2112264"/>
                      <a:gd name="connsiteX50" fmla="*/ 2500549 w 2765725"/>
                      <a:gd name="connsiteY50" fmla="*/ 548640 h 2112264"/>
                      <a:gd name="connsiteX51" fmla="*/ 2509693 w 2765725"/>
                      <a:gd name="connsiteY51" fmla="*/ 585216 h 2112264"/>
                      <a:gd name="connsiteX52" fmla="*/ 2537125 w 2765725"/>
                      <a:gd name="connsiteY52" fmla="*/ 612648 h 2112264"/>
                      <a:gd name="connsiteX53" fmla="*/ 2591989 w 2765725"/>
                      <a:gd name="connsiteY53" fmla="*/ 649224 h 2112264"/>
                      <a:gd name="connsiteX54" fmla="*/ 2683429 w 2765725"/>
                      <a:gd name="connsiteY54" fmla="*/ 676656 h 2112264"/>
                      <a:gd name="connsiteX55" fmla="*/ 2738293 w 2765725"/>
                      <a:gd name="connsiteY55" fmla="*/ 704088 h 2112264"/>
                      <a:gd name="connsiteX56" fmla="*/ 2765725 w 2765725"/>
                      <a:gd name="connsiteY56" fmla="*/ 722376 h 2112264"/>
                      <a:gd name="connsiteX57" fmla="*/ 2756581 w 2765725"/>
                      <a:gd name="connsiteY57" fmla="*/ 786384 h 2112264"/>
                      <a:gd name="connsiteX58" fmla="*/ 2701717 w 2765725"/>
                      <a:gd name="connsiteY58" fmla="*/ 822960 h 2112264"/>
                      <a:gd name="connsiteX59" fmla="*/ 2674285 w 2765725"/>
                      <a:gd name="connsiteY59" fmla="*/ 841248 h 2112264"/>
                      <a:gd name="connsiteX60" fmla="*/ 2537125 w 2765725"/>
                      <a:gd name="connsiteY60" fmla="*/ 859536 h 2112264"/>
                      <a:gd name="connsiteX61" fmla="*/ 2601133 w 2765725"/>
                      <a:gd name="connsiteY61" fmla="*/ 905256 h 2112264"/>
                      <a:gd name="connsiteX62" fmla="*/ 2655997 w 2765725"/>
                      <a:gd name="connsiteY62" fmla="*/ 941832 h 2112264"/>
                      <a:gd name="connsiteX63" fmla="*/ 2710861 w 2765725"/>
                      <a:gd name="connsiteY63" fmla="*/ 978408 h 2112264"/>
                      <a:gd name="connsiteX64" fmla="*/ 2738293 w 2765725"/>
                      <a:gd name="connsiteY64" fmla="*/ 996696 h 2112264"/>
                      <a:gd name="connsiteX65" fmla="*/ 2765725 w 2765725"/>
                      <a:gd name="connsiteY65" fmla="*/ 1024128 h 2112264"/>
                      <a:gd name="connsiteX66" fmla="*/ 2756581 w 2765725"/>
                      <a:gd name="connsiteY66" fmla="*/ 1124712 h 2112264"/>
                      <a:gd name="connsiteX67" fmla="*/ 2738293 w 2765725"/>
                      <a:gd name="connsiteY67" fmla="*/ 1152144 h 2112264"/>
                      <a:gd name="connsiteX68" fmla="*/ 2345101 w 2765725"/>
                      <a:gd name="connsiteY68" fmla="*/ 1133856 h 2112264"/>
                      <a:gd name="connsiteX69" fmla="*/ 2125645 w 2765725"/>
                      <a:gd name="connsiteY69" fmla="*/ 1115568 h 2112264"/>
                      <a:gd name="connsiteX70" fmla="*/ 2079925 w 2765725"/>
                      <a:gd name="connsiteY70" fmla="*/ 1106424 h 2112264"/>
                      <a:gd name="connsiteX71" fmla="*/ 1997629 w 2765725"/>
                      <a:gd name="connsiteY71" fmla="*/ 1097280 h 2112264"/>
                      <a:gd name="connsiteX72" fmla="*/ 1951909 w 2765725"/>
                      <a:gd name="connsiteY72" fmla="*/ 1088136 h 2112264"/>
                      <a:gd name="connsiteX73" fmla="*/ 1650157 w 2765725"/>
                      <a:gd name="connsiteY73" fmla="*/ 1069848 h 2112264"/>
                      <a:gd name="connsiteX74" fmla="*/ 1677589 w 2765725"/>
                      <a:gd name="connsiteY74" fmla="*/ 1060704 h 2112264"/>
                      <a:gd name="connsiteX75" fmla="*/ 1787317 w 2765725"/>
                      <a:gd name="connsiteY75" fmla="*/ 1088136 h 2112264"/>
                      <a:gd name="connsiteX76" fmla="*/ 1833037 w 2765725"/>
                      <a:gd name="connsiteY76" fmla="*/ 1097280 h 2112264"/>
                      <a:gd name="connsiteX77" fmla="*/ 1887901 w 2765725"/>
                      <a:gd name="connsiteY77" fmla="*/ 1106424 h 2112264"/>
                      <a:gd name="connsiteX78" fmla="*/ 1942765 w 2765725"/>
                      <a:gd name="connsiteY78" fmla="*/ 1124712 h 2112264"/>
                      <a:gd name="connsiteX79" fmla="*/ 1979341 w 2765725"/>
                      <a:gd name="connsiteY79" fmla="*/ 1133856 h 2112264"/>
                      <a:gd name="connsiteX80" fmla="*/ 2034205 w 2765725"/>
                      <a:gd name="connsiteY80" fmla="*/ 1152144 h 2112264"/>
                      <a:gd name="connsiteX81" fmla="*/ 2134789 w 2765725"/>
                      <a:gd name="connsiteY81" fmla="*/ 1170432 h 2112264"/>
                      <a:gd name="connsiteX82" fmla="*/ 2198797 w 2765725"/>
                      <a:gd name="connsiteY82" fmla="*/ 1197864 h 2112264"/>
                      <a:gd name="connsiteX83" fmla="*/ 2299381 w 2765725"/>
                      <a:gd name="connsiteY83" fmla="*/ 1225296 h 2112264"/>
                      <a:gd name="connsiteX84" fmla="*/ 2354245 w 2765725"/>
                      <a:gd name="connsiteY84" fmla="*/ 1252728 h 2112264"/>
                      <a:gd name="connsiteX85" fmla="*/ 2372533 w 2765725"/>
                      <a:gd name="connsiteY85" fmla="*/ 1280160 h 2112264"/>
                      <a:gd name="connsiteX86" fmla="*/ 2399965 w 2765725"/>
                      <a:gd name="connsiteY86" fmla="*/ 1298448 h 2112264"/>
                      <a:gd name="connsiteX87" fmla="*/ 2473117 w 2765725"/>
                      <a:gd name="connsiteY87" fmla="*/ 1344168 h 2112264"/>
                      <a:gd name="connsiteX88" fmla="*/ 2482261 w 2765725"/>
                      <a:gd name="connsiteY88" fmla="*/ 1371600 h 2112264"/>
                      <a:gd name="connsiteX89" fmla="*/ 2509693 w 2765725"/>
                      <a:gd name="connsiteY89" fmla="*/ 1380744 h 2112264"/>
                      <a:gd name="connsiteX90" fmla="*/ 2537125 w 2765725"/>
                      <a:gd name="connsiteY90" fmla="*/ 1408176 h 2112264"/>
                      <a:gd name="connsiteX91" fmla="*/ 2573701 w 2765725"/>
                      <a:gd name="connsiteY91" fmla="*/ 1463040 h 2112264"/>
                      <a:gd name="connsiteX92" fmla="*/ 2591989 w 2765725"/>
                      <a:gd name="connsiteY92" fmla="*/ 1490472 h 2112264"/>
                      <a:gd name="connsiteX93" fmla="*/ 2582845 w 2765725"/>
                      <a:gd name="connsiteY93" fmla="*/ 1673352 h 2112264"/>
                      <a:gd name="connsiteX94" fmla="*/ 2482261 w 2765725"/>
                      <a:gd name="connsiteY94" fmla="*/ 1664208 h 2112264"/>
                      <a:gd name="connsiteX95" fmla="*/ 2445685 w 2765725"/>
                      <a:gd name="connsiteY95" fmla="*/ 1609344 h 2112264"/>
                      <a:gd name="connsiteX96" fmla="*/ 2418253 w 2765725"/>
                      <a:gd name="connsiteY96" fmla="*/ 1554480 h 2112264"/>
                      <a:gd name="connsiteX97" fmla="*/ 2372533 w 2765725"/>
                      <a:gd name="connsiteY97" fmla="*/ 1764792 h 2112264"/>
                      <a:gd name="connsiteX98" fmla="*/ 2345101 w 2765725"/>
                      <a:gd name="connsiteY98" fmla="*/ 1847088 h 2112264"/>
                      <a:gd name="connsiteX99" fmla="*/ 2308525 w 2765725"/>
                      <a:gd name="connsiteY99" fmla="*/ 1837944 h 2112264"/>
                      <a:gd name="connsiteX100" fmla="*/ 2271949 w 2765725"/>
                      <a:gd name="connsiteY100" fmla="*/ 1810512 h 2112264"/>
                      <a:gd name="connsiteX101" fmla="*/ 2244517 w 2765725"/>
                      <a:gd name="connsiteY101" fmla="*/ 1792224 h 2112264"/>
                      <a:gd name="connsiteX102" fmla="*/ 2180509 w 2765725"/>
                      <a:gd name="connsiteY102" fmla="*/ 1737360 h 2112264"/>
                      <a:gd name="connsiteX103" fmla="*/ 2162221 w 2765725"/>
                      <a:gd name="connsiteY103" fmla="*/ 1709928 h 2112264"/>
                      <a:gd name="connsiteX104" fmla="*/ 2134789 w 2765725"/>
                      <a:gd name="connsiteY104" fmla="*/ 1728216 h 2112264"/>
                      <a:gd name="connsiteX105" fmla="*/ 2043349 w 2765725"/>
                      <a:gd name="connsiteY105" fmla="*/ 1837944 h 2112264"/>
                      <a:gd name="connsiteX106" fmla="*/ 2006773 w 2765725"/>
                      <a:gd name="connsiteY106" fmla="*/ 1865376 h 2112264"/>
                      <a:gd name="connsiteX107" fmla="*/ 1951909 w 2765725"/>
                      <a:gd name="connsiteY107" fmla="*/ 1883664 h 2112264"/>
                      <a:gd name="connsiteX108" fmla="*/ 1906189 w 2765725"/>
                      <a:gd name="connsiteY108" fmla="*/ 1783080 h 2112264"/>
                      <a:gd name="connsiteX109" fmla="*/ 1778173 w 2765725"/>
                      <a:gd name="connsiteY109" fmla="*/ 1828800 h 2112264"/>
                      <a:gd name="connsiteX110" fmla="*/ 1723309 w 2765725"/>
                      <a:gd name="connsiteY110" fmla="*/ 1783080 h 2112264"/>
                      <a:gd name="connsiteX111" fmla="*/ 1714165 w 2765725"/>
                      <a:gd name="connsiteY111" fmla="*/ 1755648 h 2112264"/>
                      <a:gd name="connsiteX112" fmla="*/ 1695877 w 2765725"/>
                      <a:gd name="connsiteY112" fmla="*/ 1728216 h 2112264"/>
                      <a:gd name="connsiteX113" fmla="*/ 1686733 w 2765725"/>
                      <a:gd name="connsiteY113" fmla="*/ 1700784 h 2112264"/>
                      <a:gd name="connsiteX114" fmla="*/ 1650157 w 2765725"/>
                      <a:gd name="connsiteY114" fmla="*/ 1645920 h 2112264"/>
                      <a:gd name="connsiteX115" fmla="*/ 1641013 w 2765725"/>
                      <a:gd name="connsiteY115" fmla="*/ 1618488 h 2112264"/>
                      <a:gd name="connsiteX116" fmla="*/ 1622725 w 2765725"/>
                      <a:gd name="connsiteY116" fmla="*/ 1554480 h 2112264"/>
                      <a:gd name="connsiteX117" fmla="*/ 1604437 w 2765725"/>
                      <a:gd name="connsiteY117" fmla="*/ 1527048 h 2112264"/>
                      <a:gd name="connsiteX118" fmla="*/ 1595293 w 2765725"/>
                      <a:gd name="connsiteY118" fmla="*/ 1472184 h 2112264"/>
                      <a:gd name="connsiteX119" fmla="*/ 1567861 w 2765725"/>
                      <a:gd name="connsiteY119" fmla="*/ 1380744 h 2112264"/>
                      <a:gd name="connsiteX120" fmla="*/ 1558717 w 2765725"/>
                      <a:gd name="connsiteY120" fmla="*/ 1316736 h 2112264"/>
                      <a:gd name="connsiteX121" fmla="*/ 1577005 w 2765725"/>
                      <a:gd name="connsiteY121" fmla="*/ 1161288 h 2112264"/>
                      <a:gd name="connsiteX122" fmla="*/ 1567861 w 2765725"/>
                      <a:gd name="connsiteY122" fmla="*/ 1188720 h 2112264"/>
                      <a:gd name="connsiteX123" fmla="*/ 1549573 w 2765725"/>
                      <a:gd name="connsiteY123" fmla="*/ 1271016 h 2112264"/>
                      <a:gd name="connsiteX124" fmla="*/ 1558717 w 2765725"/>
                      <a:gd name="connsiteY124" fmla="*/ 1517904 h 2112264"/>
                      <a:gd name="connsiteX125" fmla="*/ 1577005 w 2765725"/>
                      <a:gd name="connsiteY125" fmla="*/ 1572768 h 2112264"/>
                      <a:gd name="connsiteX126" fmla="*/ 1586149 w 2765725"/>
                      <a:gd name="connsiteY126" fmla="*/ 1600200 h 2112264"/>
                      <a:gd name="connsiteX127" fmla="*/ 1631869 w 2765725"/>
                      <a:gd name="connsiteY127" fmla="*/ 1655064 h 2112264"/>
                      <a:gd name="connsiteX128" fmla="*/ 1668445 w 2765725"/>
                      <a:gd name="connsiteY128" fmla="*/ 1783080 h 2112264"/>
                      <a:gd name="connsiteX129" fmla="*/ 1677589 w 2765725"/>
                      <a:gd name="connsiteY129" fmla="*/ 1810512 h 2112264"/>
                      <a:gd name="connsiteX130" fmla="*/ 1686733 w 2765725"/>
                      <a:gd name="connsiteY130" fmla="*/ 1837944 h 2112264"/>
                      <a:gd name="connsiteX131" fmla="*/ 1631869 w 2765725"/>
                      <a:gd name="connsiteY131" fmla="*/ 2084832 h 2112264"/>
                      <a:gd name="connsiteX132" fmla="*/ 1604437 w 2765725"/>
                      <a:gd name="connsiteY132" fmla="*/ 2112264 h 2112264"/>
                      <a:gd name="connsiteX133" fmla="*/ 1494709 w 2765725"/>
                      <a:gd name="connsiteY133" fmla="*/ 2103120 h 2112264"/>
                      <a:gd name="connsiteX134" fmla="*/ 1421557 w 2765725"/>
                      <a:gd name="connsiteY134" fmla="*/ 2020824 h 2112264"/>
                      <a:gd name="connsiteX135" fmla="*/ 1394125 w 2765725"/>
                      <a:gd name="connsiteY135" fmla="*/ 1993392 h 2112264"/>
                      <a:gd name="connsiteX136" fmla="*/ 1384981 w 2765725"/>
                      <a:gd name="connsiteY136" fmla="*/ 1965960 h 2112264"/>
                      <a:gd name="connsiteX137" fmla="*/ 1330117 w 2765725"/>
                      <a:gd name="connsiteY137" fmla="*/ 2002536 h 2112264"/>
                      <a:gd name="connsiteX138" fmla="*/ 1320973 w 2765725"/>
                      <a:gd name="connsiteY138" fmla="*/ 2029968 h 2112264"/>
                      <a:gd name="connsiteX139" fmla="*/ 1266109 w 2765725"/>
                      <a:gd name="connsiteY139" fmla="*/ 2057400 h 2112264"/>
                      <a:gd name="connsiteX140" fmla="*/ 1229533 w 2765725"/>
                      <a:gd name="connsiteY140" fmla="*/ 2075688 h 2112264"/>
                      <a:gd name="connsiteX141" fmla="*/ 1202101 w 2765725"/>
                      <a:gd name="connsiteY141" fmla="*/ 2066544 h 2112264"/>
                      <a:gd name="connsiteX142" fmla="*/ 1183813 w 2765725"/>
                      <a:gd name="connsiteY142" fmla="*/ 2039112 h 2112264"/>
                      <a:gd name="connsiteX143" fmla="*/ 1156381 w 2765725"/>
                      <a:gd name="connsiteY143" fmla="*/ 2020824 h 2112264"/>
                      <a:gd name="connsiteX144" fmla="*/ 1147237 w 2765725"/>
                      <a:gd name="connsiteY144" fmla="*/ 1993392 h 2112264"/>
                      <a:gd name="connsiteX145" fmla="*/ 1110661 w 2765725"/>
                      <a:gd name="connsiteY145" fmla="*/ 1938528 h 2112264"/>
                      <a:gd name="connsiteX146" fmla="*/ 1083229 w 2765725"/>
                      <a:gd name="connsiteY146" fmla="*/ 1947672 h 2112264"/>
                      <a:gd name="connsiteX147" fmla="*/ 1000933 w 2765725"/>
                      <a:gd name="connsiteY147" fmla="*/ 2020824 h 2112264"/>
                      <a:gd name="connsiteX148" fmla="*/ 955213 w 2765725"/>
                      <a:gd name="connsiteY148" fmla="*/ 2029968 h 2112264"/>
                      <a:gd name="connsiteX149" fmla="*/ 882061 w 2765725"/>
                      <a:gd name="connsiteY149" fmla="*/ 2057400 h 2112264"/>
                      <a:gd name="connsiteX150" fmla="*/ 827197 w 2765725"/>
                      <a:gd name="connsiteY150" fmla="*/ 2066544 h 2112264"/>
                      <a:gd name="connsiteX151" fmla="*/ 790621 w 2765725"/>
                      <a:gd name="connsiteY151" fmla="*/ 2075688 h 2112264"/>
                      <a:gd name="connsiteX152" fmla="*/ 763189 w 2765725"/>
                      <a:gd name="connsiteY152" fmla="*/ 2066544 h 2112264"/>
                      <a:gd name="connsiteX153" fmla="*/ 717469 w 2765725"/>
                      <a:gd name="connsiteY153" fmla="*/ 1984248 h 2112264"/>
                      <a:gd name="connsiteX154" fmla="*/ 699181 w 2765725"/>
                      <a:gd name="connsiteY154" fmla="*/ 1956816 h 2112264"/>
                      <a:gd name="connsiteX155" fmla="*/ 699181 w 2765725"/>
                      <a:gd name="connsiteY155" fmla="*/ 1700784 h 2112264"/>
                      <a:gd name="connsiteX156" fmla="*/ 717469 w 2765725"/>
                      <a:gd name="connsiteY156" fmla="*/ 1673352 h 2112264"/>
                      <a:gd name="connsiteX157" fmla="*/ 735757 w 2765725"/>
                      <a:gd name="connsiteY157" fmla="*/ 1609344 h 2112264"/>
                      <a:gd name="connsiteX158" fmla="*/ 754045 w 2765725"/>
                      <a:gd name="connsiteY158" fmla="*/ 1581912 h 2112264"/>
                      <a:gd name="connsiteX159" fmla="*/ 772333 w 2765725"/>
                      <a:gd name="connsiteY159" fmla="*/ 1545336 h 2112264"/>
                      <a:gd name="connsiteX160" fmla="*/ 799765 w 2765725"/>
                      <a:gd name="connsiteY160" fmla="*/ 1517904 h 2112264"/>
                      <a:gd name="connsiteX161" fmla="*/ 808909 w 2765725"/>
                      <a:gd name="connsiteY161" fmla="*/ 1490472 h 2112264"/>
                      <a:gd name="connsiteX162" fmla="*/ 863773 w 2765725"/>
                      <a:gd name="connsiteY162" fmla="*/ 1444752 h 2112264"/>
                      <a:gd name="connsiteX163" fmla="*/ 891205 w 2765725"/>
                      <a:gd name="connsiteY163" fmla="*/ 1435608 h 2112264"/>
                      <a:gd name="connsiteX164" fmla="*/ 918637 w 2765725"/>
                      <a:gd name="connsiteY164" fmla="*/ 1417320 h 2112264"/>
                      <a:gd name="connsiteX165" fmla="*/ 955213 w 2765725"/>
                      <a:gd name="connsiteY165" fmla="*/ 1389888 h 2112264"/>
                      <a:gd name="connsiteX166" fmla="*/ 982645 w 2765725"/>
                      <a:gd name="connsiteY166" fmla="*/ 1380744 h 2112264"/>
                      <a:gd name="connsiteX167" fmla="*/ 1037509 w 2765725"/>
                      <a:gd name="connsiteY167" fmla="*/ 1344168 h 2112264"/>
                      <a:gd name="connsiteX168" fmla="*/ 1064941 w 2765725"/>
                      <a:gd name="connsiteY168" fmla="*/ 1335024 h 2112264"/>
                      <a:gd name="connsiteX169" fmla="*/ 1092373 w 2765725"/>
                      <a:gd name="connsiteY169" fmla="*/ 1316736 h 2112264"/>
                      <a:gd name="connsiteX170" fmla="*/ 1147237 w 2765725"/>
                      <a:gd name="connsiteY170" fmla="*/ 1298448 h 2112264"/>
                      <a:gd name="connsiteX171" fmla="*/ 1183813 w 2765725"/>
                      <a:gd name="connsiteY171" fmla="*/ 1280160 h 2112264"/>
                      <a:gd name="connsiteX172" fmla="*/ 1211245 w 2765725"/>
                      <a:gd name="connsiteY172" fmla="*/ 1271016 h 2112264"/>
                      <a:gd name="connsiteX173" fmla="*/ 1238677 w 2765725"/>
                      <a:gd name="connsiteY173" fmla="*/ 1252728 h 2112264"/>
                      <a:gd name="connsiteX174" fmla="*/ 1266109 w 2765725"/>
                      <a:gd name="connsiteY174" fmla="*/ 1243584 h 2112264"/>
                      <a:gd name="connsiteX175" fmla="*/ 1348405 w 2765725"/>
                      <a:gd name="connsiteY175" fmla="*/ 1179576 h 2112264"/>
                      <a:gd name="connsiteX176" fmla="*/ 1339261 w 2765725"/>
                      <a:gd name="connsiteY176" fmla="*/ 1207008 h 2112264"/>
                      <a:gd name="connsiteX177" fmla="*/ 1311829 w 2765725"/>
                      <a:gd name="connsiteY177" fmla="*/ 1216152 h 2112264"/>
                      <a:gd name="connsiteX178" fmla="*/ 1275253 w 2765725"/>
                      <a:gd name="connsiteY178" fmla="*/ 1234440 h 2112264"/>
                      <a:gd name="connsiteX179" fmla="*/ 1247821 w 2765725"/>
                      <a:gd name="connsiteY179" fmla="*/ 1252728 h 2112264"/>
                      <a:gd name="connsiteX180" fmla="*/ 1192957 w 2765725"/>
                      <a:gd name="connsiteY180" fmla="*/ 1271016 h 2112264"/>
                      <a:gd name="connsiteX181" fmla="*/ 1165525 w 2765725"/>
                      <a:gd name="connsiteY181" fmla="*/ 1280160 h 2112264"/>
                      <a:gd name="connsiteX182" fmla="*/ 1119805 w 2765725"/>
                      <a:gd name="connsiteY182" fmla="*/ 1289304 h 2112264"/>
                      <a:gd name="connsiteX183" fmla="*/ 1064941 w 2765725"/>
                      <a:gd name="connsiteY183" fmla="*/ 1307592 h 2112264"/>
                      <a:gd name="connsiteX184" fmla="*/ 1037509 w 2765725"/>
                      <a:gd name="connsiteY184" fmla="*/ 1316736 h 2112264"/>
                      <a:gd name="connsiteX185" fmla="*/ 1010077 w 2765725"/>
                      <a:gd name="connsiteY185" fmla="*/ 1325880 h 2112264"/>
                      <a:gd name="connsiteX186" fmla="*/ 955213 w 2765725"/>
                      <a:gd name="connsiteY186" fmla="*/ 1353312 h 2112264"/>
                      <a:gd name="connsiteX187" fmla="*/ 927781 w 2765725"/>
                      <a:gd name="connsiteY187" fmla="*/ 1371600 h 2112264"/>
                      <a:gd name="connsiteX188" fmla="*/ 872917 w 2765725"/>
                      <a:gd name="connsiteY188" fmla="*/ 1389888 h 2112264"/>
                      <a:gd name="connsiteX189" fmla="*/ 818053 w 2765725"/>
                      <a:gd name="connsiteY189" fmla="*/ 1408176 h 2112264"/>
                      <a:gd name="connsiteX190" fmla="*/ 790621 w 2765725"/>
                      <a:gd name="connsiteY190" fmla="*/ 1417320 h 2112264"/>
                      <a:gd name="connsiteX191" fmla="*/ 653461 w 2765725"/>
                      <a:gd name="connsiteY191" fmla="*/ 1399032 h 2112264"/>
                      <a:gd name="connsiteX192" fmla="*/ 580309 w 2765725"/>
                      <a:gd name="connsiteY192" fmla="*/ 1380744 h 2112264"/>
                      <a:gd name="connsiteX193" fmla="*/ 552877 w 2765725"/>
                      <a:gd name="connsiteY193" fmla="*/ 1371600 h 2112264"/>
                      <a:gd name="connsiteX194" fmla="*/ 525445 w 2765725"/>
                      <a:gd name="connsiteY194" fmla="*/ 1353312 h 2112264"/>
                      <a:gd name="connsiteX195" fmla="*/ 498013 w 2765725"/>
                      <a:gd name="connsiteY195" fmla="*/ 1344168 h 2112264"/>
                      <a:gd name="connsiteX196" fmla="*/ 470581 w 2765725"/>
                      <a:gd name="connsiteY196" fmla="*/ 1325880 h 2112264"/>
                      <a:gd name="connsiteX197" fmla="*/ 424861 w 2765725"/>
                      <a:gd name="connsiteY197" fmla="*/ 1316736 h 2112264"/>
                      <a:gd name="connsiteX198" fmla="*/ 369997 w 2765725"/>
                      <a:gd name="connsiteY198" fmla="*/ 1298448 h 2112264"/>
                      <a:gd name="connsiteX199" fmla="*/ 342565 w 2765725"/>
                      <a:gd name="connsiteY199" fmla="*/ 1289304 h 2112264"/>
                      <a:gd name="connsiteX200" fmla="*/ 278557 w 2765725"/>
                      <a:gd name="connsiteY200" fmla="*/ 1252728 h 2112264"/>
                      <a:gd name="connsiteX201" fmla="*/ 223693 w 2765725"/>
                      <a:gd name="connsiteY201" fmla="*/ 1216152 h 2112264"/>
                      <a:gd name="connsiteX202" fmla="*/ 177973 w 2765725"/>
                      <a:gd name="connsiteY202" fmla="*/ 1207008 h 2112264"/>
                      <a:gd name="connsiteX203" fmla="*/ 141397 w 2765725"/>
                      <a:gd name="connsiteY203" fmla="*/ 1188720 h 2112264"/>
                      <a:gd name="connsiteX204" fmla="*/ 104821 w 2765725"/>
                      <a:gd name="connsiteY204" fmla="*/ 1179576 h 2112264"/>
                      <a:gd name="connsiteX205" fmla="*/ 49957 w 2765725"/>
                      <a:gd name="connsiteY205" fmla="*/ 1133856 h 2112264"/>
                      <a:gd name="connsiteX206" fmla="*/ 22525 w 2765725"/>
                      <a:gd name="connsiteY206" fmla="*/ 1124712 h 2112264"/>
                      <a:gd name="connsiteX207" fmla="*/ 22525 w 2765725"/>
                      <a:gd name="connsiteY207" fmla="*/ 1024128 h 2112264"/>
                      <a:gd name="connsiteX208" fmla="*/ 77389 w 2765725"/>
                      <a:gd name="connsiteY208" fmla="*/ 996696 h 2112264"/>
                      <a:gd name="connsiteX209" fmla="*/ 104821 w 2765725"/>
                      <a:gd name="connsiteY209" fmla="*/ 978408 h 2112264"/>
                      <a:gd name="connsiteX210" fmla="*/ 168829 w 2765725"/>
                      <a:gd name="connsiteY210" fmla="*/ 950976 h 2112264"/>
                      <a:gd name="connsiteX211" fmla="*/ 196261 w 2765725"/>
                      <a:gd name="connsiteY211" fmla="*/ 932688 h 2112264"/>
                      <a:gd name="connsiteX212" fmla="*/ 251125 w 2765725"/>
                      <a:gd name="connsiteY212" fmla="*/ 923544 h 2112264"/>
                      <a:gd name="connsiteX213" fmla="*/ 260269 w 2765725"/>
                      <a:gd name="connsiteY213" fmla="*/ 859536 h 2112264"/>
                      <a:gd name="connsiteX214" fmla="*/ 278557 w 2765725"/>
                      <a:gd name="connsiteY214" fmla="*/ 832104 h 2112264"/>
                      <a:gd name="connsiteX215" fmla="*/ 269413 w 2765725"/>
                      <a:gd name="connsiteY215" fmla="*/ 731520 h 2112264"/>
                      <a:gd name="connsiteX216" fmla="*/ 278557 w 2765725"/>
                      <a:gd name="connsiteY216" fmla="*/ 621792 h 2112264"/>
                      <a:gd name="connsiteX217" fmla="*/ 305989 w 2765725"/>
                      <a:gd name="connsiteY217" fmla="*/ 603504 h 2112264"/>
                      <a:gd name="connsiteX218" fmla="*/ 434005 w 2765725"/>
                      <a:gd name="connsiteY218" fmla="*/ 612648 h 2112264"/>
                      <a:gd name="connsiteX219" fmla="*/ 488869 w 2765725"/>
                      <a:gd name="connsiteY219" fmla="*/ 630936 h 2112264"/>
                      <a:gd name="connsiteX220" fmla="*/ 571165 w 2765725"/>
                      <a:gd name="connsiteY220" fmla="*/ 694944 h 2112264"/>
                      <a:gd name="connsiteX221" fmla="*/ 607741 w 2765725"/>
                      <a:gd name="connsiteY221" fmla="*/ 685800 h 2112264"/>
                      <a:gd name="connsiteX222" fmla="*/ 616885 w 2765725"/>
                      <a:gd name="connsiteY222" fmla="*/ 658368 h 2112264"/>
                      <a:gd name="connsiteX223" fmla="*/ 653461 w 2765725"/>
                      <a:gd name="connsiteY223" fmla="*/ 603504 h 2112264"/>
                      <a:gd name="connsiteX224" fmla="*/ 680893 w 2765725"/>
                      <a:gd name="connsiteY224" fmla="*/ 539496 h 2112264"/>
                      <a:gd name="connsiteX225" fmla="*/ 662605 w 2765725"/>
                      <a:gd name="connsiteY225" fmla="*/ 256032 h 2112264"/>
                      <a:gd name="connsiteX226" fmla="*/ 653461 w 2765725"/>
                      <a:gd name="connsiteY226" fmla="*/ 228600 h 2112264"/>
                      <a:gd name="connsiteX227" fmla="*/ 662605 w 2765725"/>
                      <a:gd name="connsiteY227" fmla="*/ 201168 h 2112264"/>
                      <a:gd name="connsiteX228" fmla="*/ 744901 w 2765725"/>
                      <a:gd name="connsiteY228" fmla="*/ 228600 h 2112264"/>
                      <a:gd name="connsiteX229" fmla="*/ 763189 w 2765725"/>
                      <a:gd name="connsiteY229" fmla="*/ 256032 h 2112264"/>
                      <a:gd name="connsiteX230" fmla="*/ 781477 w 2765725"/>
                      <a:gd name="connsiteY230" fmla="*/ 292608 h 2112264"/>
                      <a:gd name="connsiteX231" fmla="*/ 808909 w 2765725"/>
                      <a:gd name="connsiteY231" fmla="*/ 320040 h 2112264"/>
                      <a:gd name="connsiteX232" fmla="*/ 863773 w 2765725"/>
                      <a:gd name="connsiteY232" fmla="*/ 411480 h 2112264"/>
                      <a:gd name="connsiteX233" fmla="*/ 946069 w 2765725"/>
                      <a:gd name="connsiteY233" fmla="*/ 493776 h 2112264"/>
                      <a:gd name="connsiteX234" fmla="*/ 973501 w 2765725"/>
                      <a:gd name="connsiteY234" fmla="*/ 521208 h 2112264"/>
                      <a:gd name="connsiteX235" fmla="*/ 1037509 w 2765725"/>
                      <a:gd name="connsiteY235" fmla="*/ 566928 h 2112264"/>
                      <a:gd name="connsiteX236" fmla="*/ 1092373 w 2765725"/>
                      <a:gd name="connsiteY236" fmla="*/ 621792 h 2112264"/>
                      <a:gd name="connsiteX237" fmla="*/ 1119805 w 2765725"/>
                      <a:gd name="connsiteY237" fmla="*/ 649224 h 2112264"/>
                      <a:gd name="connsiteX238" fmla="*/ 1147237 w 2765725"/>
                      <a:gd name="connsiteY238" fmla="*/ 667512 h 2112264"/>
                      <a:gd name="connsiteX239" fmla="*/ 1174669 w 2765725"/>
                      <a:gd name="connsiteY239" fmla="*/ 704088 h 2112264"/>
                      <a:gd name="connsiteX240" fmla="*/ 1229533 w 2765725"/>
                      <a:gd name="connsiteY240" fmla="*/ 731520 h 2112264"/>
                      <a:gd name="connsiteX241" fmla="*/ 1284397 w 2765725"/>
                      <a:gd name="connsiteY241" fmla="*/ 786384 h 2112264"/>
                      <a:gd name="connsiteX242" fmla="*/ 1320973 w 2765725"/>
                      <a:gd name="connsiteY242" fmla="*/ 841248 h 2112264"/>
                      <a:gd name="connsiteX243" fmla="*/ 1320973 w 2765725"/>
                      <a:gd name="connsiteY243" fmla="*/ 749808 h 2112264"/>
                      <a:gd name="connsiteX244" fmla="*/ 1293541 w 2765725"/>
                      <a:gd name="connsiteY244" fmla="*/ 740664 h 2112264"/>
                      <a:gd name="connsiteX245" fmla="*/ 1266109 w 2765725"/>
                      <a:gd name="connsiteY245" fmla="*/ 713232 h 2112264"/>
                      <a:gd name="connsiteX246" fmla="*/ 1192957 w 2765725"/>
                      <a:gd name="connsiteY246" fmla="*/ 630936 h 2112264"/>
                      <a:gd name="connsiteX247" fmla="*/ 1110661 w 2765725"/>
                      <a:gd name="connsiteY247" fmla="*/ 557784 h 2112264"/>
                      <a:gd name="connsiteX248" fmla="*/ 1064941 w 2765725"/>
                      <a:gd name="connsiteY248" fmla="*/ 502920 h 2112264"/>
                      <a:gd name="connsiteX249" fmla="*/ 1046653 w 2765725"/>
                      <a:gd name="connsiteY249" fmla="*/ 475488 h 2112264"/>
                      <a:gd name="connsiteX250" fmla="*/ 1010077 w 2765725"/>
                      <a:gd name="connsiteY250" fmla="*/ 429768 h 2112264"/>
                      <a:gd name="connsiteX251" fmla="*/ 991789 w 2765725"/>
                      <a:gd name="connsiteY251" fmla="*/ 374904 h 2112264"/>
                      <a:gd name="connsiteX252" fmla="*/ 973501 w 2765725"/>
                      <a:gd name="connsiteY252" fmla="*/ 347472 h 2112264"/>
                      <a:gd name="connsiteX253" fmla="*/ 955213 w 2765725"/>
                      <a:gd name="connsiteY253" fmla="*/ 292608 h 2112264"/>
                      <a:gd name="connsiteX254" fmla="*/ 936925 w 2765725"/>
                      <a:gd name="connsiteY254" fmla="*/ 219456 h 2112264"/>
                      <a:gd name="connsiteX255" fmla="*/ 927781 w 2765725"/>
                      <a:gd name="connsiteY255" fmla="*/ 164592 h 2112264"/>
                      <a:gd name="connsiteX256" fmla="*/ 927781 w 2765725"/>
                      <a:gd name="connsiteY256" fmla="*/ 109728 h 2112264"/>
                      <a:gd name="connsiteX257" fmla="*/ 1165525 w 2765725"/>
                      <a:gd name="connsiteY257" fmla="*/ 91440 h 2112264"/>
                      <a:gd name="connsiteX258" fmla="*/ 1229533 w 2765725"/>
                      <a:gd name="connsiteY258" fmla="*/ 155448 h 2112264"/>
                      <a:gd name="connsiteX259" fmla="*/ 1247821 w 2765725"/>
                      <a:gd name="connsiteY259" fmla="*/ 182880 h 2112264"/>
                      <a:gd name="connsiteX260" fmla="*/ 1302685 w 2765725"/>
                      <a:gd name="connsiteY260" fmla="*/ 173736 h 2112264"/>
                      <a:gd name="connsiteX261" fmla="*/ 1366693 w 2765725"/>
                      <a:gd name="connsiteY261" fmla="*/ 146304 h 2112264"/>
                      <a:gd name="connsiteX262" fmla="*/ 1394125 w 2765725"/>
                      <a:gd name="connsiteY262" fmla="*/ 128016 h 2112264"/>
                      <a:gd name="connsiteX263" fmla="*/ 1476421 w 2765725"/>
                      <a:gd name="connsiteY263" fmla="*/ 64008 h 2112264"/>
                      <a:gd name="connsiteX264" fmla="*/ 1549573 w 2765725"/>
                      <a:gd name="connsiteY264" fmla="*/ 27432 h 2112264"/>
                      <a:gd name="connsiteX265" fmla="*/ 1577005 w 2765725"/>
                      <a:gd name="connsiteY265" fmla="*/ 9144 h 2112264"/>
                      <a:gd name="connsiteX266" fmla="*/ 1604437 w 2765725"/>
                      <a:gd name="connsiteY266" fmla="*/ 0 h 2112264"/>
                      <a:gd name="connsiteX267" fmla="*/ 1631869 w 2765725"/>
                      <a:gd name="connsiteY267" fmla="*/ 18288 h 2112264"/>
                      <a:gd name="connsiteX268" fmla="*/ 1641013 w 2765725"/>
                      <a:gd name="connsiteY268" fmla="*/ 173736 h 2112264"/>
                      <a:gd name="connsiteX269" fmla="*/ 1732453 w 2765725"/>
                      <a:gd name="connsiteY269" fmla="*/ 155448 h 2112264"/>
                      <a:gd name="connsiteX270" fmla="*/ 1805605 w 2765725"/>
                      <a:gd name="connsiteY270" fmla="*/ 128016 h 2112264"/>
                      <a:gd name="connsiteX271" fmla="*/ 1842181 w 2765725"/>
                      <a:gd name="connsiteY271" fmla="*/ 118872 h 2112264"/>
                      <a:gd name="connsiteX272" fmla="*/ 1878757 w 2765725"/>
                      <a:gd name="connsiteY272" fmla="*/ 100584 h 2112264"/>
                      <a:gd name="connsiteX273" fmla="*/ 1970197 w 2765725"/>
                      <a:gd name="connsiteY273" fmla="*/ 73152 h 2112264"/>
                      <a:gd name="connsiteX274" fmla="*/ 2061637 w 2765725"/>
                      <a:gd name="connsiteY274" fmla="*/ 45720 h 2112264"/>
                      <a:gd name="connsiteX275" fmla="*/ 2171365 w 2765725"/>
                      <a:gd name="connsiteY275" fmla="*/ 54864 h 2112264"/>
                      <a:gd name="connsiteX276" fmla="*/ 2189653 w 2765725"/>
                      <a:gd name="connsiteY276" fmla="*/ 109728 h 2112264"/>
                      <a:gd name="connsiteX277" fmla="*/ 2180509 w 2765725"/>
                      <a:gd name="connsiteY277" fmla="*/ 192024 h 2112264"/>
                      <a:gd name="connsiteX278" fmla="*/ 2153077 w 2765725"/>
                      <a:gd name="connsiteY278" fmla="*/ 210312 h 2112264"/>
                      <a:gd name="connsiteX279" fmla="*/ 2098213 w 2765725"/>
                      <a:gd name="connsiteY279" fmla="*/ 228600 h 2112264"/>
                      <a:gd name="connsiteX280" fmla="*/ 2015917 w 2765725"/>
                      <a:gd name="connsiteY280" fmla="*/ 256032 h 2112264"/>
                      <a:gd name="connsiteX281" fmla="*/ 1988485 w 2765725"/>
                      <a:gd name="connsiteY281" fmla="*/ 265176 h 2112264"/>
                      <a:gd name="connsiteX282" fmla="*/ 1924477 w 2765725"/>
                      <a:gd name="connsiteY282" fmla="*/ 310896 h 2112264"/>
                      <a:gd name="connsiteX283" fmla="*/ 1887901 w 2765725"/>
                      <a:gd name="connsiteY283" fmla="*/ 310896 h 2112264"/>
                      <a:gd name="connsiteX284" fmla="*/ 1988485 w 2765725"/>
                      <a:gd name="connsiteY284" fmla="*/ 338328 h 2112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</a:cxnLst>
                    <a:rect l="l" t="t" r="r" b="b"/>
                    <a:pathLst>
                      <a:path w="2765725" h="2112264">
                        <a:moveTo>
                          <a:pt x="1366693" y="740664"/>
                        </a:moveTo>
                        <a:lnTo>
                          <a:pt x="1366693" y="740664"/>
                        </a:lnTo>
                        <a:cubicBezTo>
                          <a:pt x="1397173" y="743712"/>
                          <a:pt x="1430069" y="737530"/>
                          <a:pt x="1458133" y="749808"/>
                        </a:cubicBezTo>
                        <a:cubicBezTo>
                          <a:pt x="1481828" y="760174"/>
                          <a:pt x="1488461" y="796493"/>
                          <a:pt x="1512997" y="804672"/>
                        </a:cubicBezTo>
                        <a:cubicBezTo>
                          <a:pt x="1522141" y="807720"/>
                          <a:pt x="1531808" y="809505"/>
                          <a:pt x="1540429" y="813816"/>
                        </a:cubicBezTo>
                        <a:cubicBezTo>
                          <a:pt x="1565890" y="826547"/>
                          <a:pt x="1575070" y="839313"/>
                          <a:pt x="1595293" y="859536"/>
                        </a:cubicBezTo>
                        <a:cubicBezTo>
                          <a:pt x="1618277" y="928487"/>
                          <a:pt x="1587273" y="843496"/>
                          <a:pt x="1622725" y="914400"/>
                        </a:cubicBezTo>
                        <a:cubicBezTo>
                          <a:pt x="1627036" y="923021"/>
                          <a:pt x="1628821" y="932688"/>
                          <a:pt x="1631869" y="941832"/>
                        </a:cubicBezTo>
                        <a:cubicBezTo>
                          <a:pt x="1628821" y="978408"/>
                          <a:pt x="1627576" y="1015179"/>
                          <a:pt x="1622725" y="1051560"/>
                        </a:cubicBezTo>
                        <a:cubicBezTo>
                          <a:pt x="1620437" y="1068722"/>
                          <a:pt x="1607148" y="1094569"/>
                          <a:pt x="1595293" y="1106424"/>
                        </a:cubicBezTo>
                        <a:cubicBezTo>
                          <a:pt x="1587522" y="1114195"/>
                          <a:pt x="1577691" y="1119797"/>
                          <a:pt x="1567861" y="1124712"/>
                        </a:cubicBezTo>
                        <a:cubicBezTo>
                          <a:pt x="1559240" y="1129023"/>
                          <a:pt x="1549050" y="1129545"/>
                          <a:pt x="1540429" y="1133856"/>
                        </a:cubicBezTo>
                        <a:cubicBezTo>
                          <a:pt x="1530599" y="1138771"/>
                          <a:pt x="1522141" y="1146048"/>
                          <a:pt x="1512997" y="1152144"/>
                        </a:cubicBezTo>
                        <a:cubicBezTo>
                          <a:pt x="1387255" y="1134181"/>
                          <a:pt x="1498641" y="1152333"/>
                          <a:pt x="1412413" y="1133856"/>
                        </a:cubicBezTo>
                        <a:cubicBezTo>
                          <a:pt x="1382019" y="1127343"/>
                          <a:pt x="1320973" y="1115568"/>
                          <a:pt x="1320973" y="1115568"/>
                        </a:cubicBezTo>
                        <a:cubicBezTo>
                          <a:pt x="1311829" y="1109472"/>
                          <a:pt x="1301984" y="1104315"/>
                          <a:pt x="1293541" y="1097280"/>
                        </a:cubicBezTo>
                        <a:cubicBezTo>
                          <a:pt x="1268069" y="1076053"/>
                          <a:pt x="1258858" y="1060180"/>
                          <a:pt x="1238677" y="1033272"/>
                        </a:cubicBezTo>
                        <a:cubicBezTo>
                          <a:pt x="1232581" y="1014984"/>
                          <a:pt x="1215714" y="997110"/>
                          <a:pt x="1220389" y="978408"/>
                        </a:cubicBezTo>
                        <a:cubicBezTo>
                          <a:pt x="1223437" y="966216"/>
                          <a:pt x="1224583" y="953383"/>
                          <a:pt x="1229533" y="941832"/>
                        </a:cubicBezTo>
                        <a:cubicBezTo>
                          <a:pt x="1233862" y="931731"/>
                          <a:pt x="1240520" y="922614"/>
                          <a:pt x="1247821" y="914400"/>
                        </a:cubicBezTo>
                        <a:cubicBezTo>
                          <a:pt x="1265557" y="894447"/>
                          <a:pt x="1304200" y="847623"/>
                          <a:pt x="1339261" y="841248"/>
                        </a:cubicBezTo>
                        <a:cubicBezTo>
                          <a:pt x="1393572" y="831373"/>
                          <a:pt x="1503853" y="822960"/>
                          <a:pt x="1503853" y="822960"/>
                        </a:cubicBezTo>
                        <a:cubicBezTo>
                          <a:pt x="1506901" y="813816"/>
                          <a:pt x="1509200" y="804387"/>
                          <a:pt x="1512997" y="795528"/>
                        </a:cubicBezTo>
                        <a:cubicBezTo>
                          <a:pt x="1518367" y="782999"/>
                          <a:pt x="1526974" y="771884"/>
                          <a:pt x="1531285" y="758952"/>
                        </a:cubicBezTo>
                        <a:cubicBezTo>
                          <a:pt x="1536200" y="744208"/>
                          <a:pt x="1535963" y="728118"/>
                          <a:pt x="1540429" y="713232"/>
                        </a:cubicBezTo>
                        <a:cubicBezTo>
                          <a:pt x="1545146" y="697510"/>
                          <a:pt x="1553108" y="682938"/>
                          <a:pt x="1558717" y="667512"/>
                        </a:cubicBezTo>
                        <a:cubicBezTo>
                          <a:pt x="1565305" y="649395"/>
                          <a:pt x="1566312" y="628688"/>
                          <a:pt x="1577005" y="612648"/>
                        </a:cubicBezTo>
                        <a:lnTo>
                          <a:pt x="1613581" y="557784"/>
                        </a:lnTo>
                        <a:lnTo>
                          <a:pt x="1650157" y="502920"/>
                        </a:lnTo>
                        <a:cubicBezTo>
                          <a:pt x="1656253" y="493776"/>
                          <a:pt x="1659301" y="481584"/>
                          <a:pt x="1668445" y="475488"/>
                        </a:cubicBezTo>
                        <a:cubicBezTo>
                          <a:pt x="1703897" y="451853"/>
                          <a:pt x="1685451" y="460675"/>
                          <a:pt x="1723309" y="448056"/>
                        </a:cubicBezTo>
                        <a:cubicBezTo>
                          <a:pt x="1739863" y="431502"/>
                          <a:pt x="1776234" y="387958"/>
                          <a:pt x="1805605" y="374904"/>
                        </a:cubicBezTo>
                        <a:cubicBezTo>
                          <a:pt x="1823221" y="367075"/>
                          <a:pt x="1860469" y="356616"/>
                          <a:pt x="1860469" y="356616"/>
                        </a:cubicBezTo>
                        <a:cubicBezTo>
                          <a:pt x="1912583" y="304502"/>
                          <a:pt x="1860005" y="347671"/>
                          <a:pt x="1924477" y="320040"/>
                        </a:cubicBezTo>
                        <a:cubicBezTo>
                          <a:pt x="1934578" y="315711"/>
                          <a:pt x="1942079" y="306667"/>
                          <a:pt x="1951909" y="301752"/>
                        </a:cubicBezTo>
                        <a:cubicBezTo>
                          <a:pt x="1960530" y="297441"/>
                          <a:pt x="1970720" y="296919"/>
                          <a:pt x="1979341" y="292608"/>
                        </a:cubicBezTo>
                        <a:cubicBezTo>
                          <a:pt x="1989171" y="287693"/>
                          <a:pt x="1996943" y="279235"/>
                          <a:pt x="2006773" y="274320"/>
                        </a:cubicBezTo>
                        <a:cubicBezTo>
                          <a:pt x="2029283" y="263065"/>
                          <a:pt x="2067997" y="259544"/>
                          <a:pt x="2089069" y="256032"/>
                        </a:cubicBezTo>
                        <a:cubicBezTo>
                          <a:pt x="2192701" y="259080"/>
                          <a:pt x="2296424" y="259866"/>
                          <a:pt x="2399965" y="265176"/>
                        </a:cubicBezTo>
                        <a:cubicBezTo>
                          <a:pt x="2415486" y="265972"/>
                          <a:pt x="2430280" y="272266"/>
                          <a:pt x="2445685" y="274320"/>
                        </a:cubicBezTo>
                        <a:cubicBezTo>
                          <a:pt x="2476048" y="278368"/>
                          <a:pt x="2506645" y="280416"/>
                          <a:pt x="2537125" y="283464"/>
                        </a:cubicBezTo>
                        <a:cubicBezTo>
                          <a:pt x="2549317" y="289560"/>
                          <a:pt x="2561866" y="294989"/>
                          <a:pt x="2573701" y="301752"/>
                        </a:cubicBezTo>
                        <a:cubicBezTo>
                          <a:pt x="2596587" y="314830"/>
                          <a:pt x="2611372" y="326841"/>
                          <a:pt x="2628565" y="347472"/>
                        </a:cubicBezTo>
                        <a:cubicBezTo>
                          <a:pt x="2635600" y="355915"/>
                          <a:pt x="2642390" y="364861"/>
                          <a:pt x="2646853" y="374904"/>
                        </a:cubicBezTo>
                        <a:cubicBezTo>
                          <a:pt x="2654682" y="392520"/>
                          <a:pt x="2665141" y="429768"/>
                          <a:pt x="2665141" y="429768"/>
                        </a:cubicBezTo>
                        <a:cubicBezTo>
                          <a:pt x="2662093" y="448056"/>
                          <a:pt x="2660019" y="466533"/>
                          <a:pt x="2655997" y="484632"/>
                        </a:cubicBezTo>
                        <a:cubicBezTo>
                          <a:pt x="2653906" y="494041"/>
                          <a:pt x="2653669" y="505248"/>
                          <a:pt x="2646853" y="512064"/>
                        </a:cubicBezTo>
                        <a:cubicBezTo>
                          <a:pt x="2640037" y="518880"/>
                          <a:pt x="2628689" y="518560"/>
                          <a:pt x="2619421" y="521208"/>
                        </a:cubicBezTo>
                        <a:cubicBezTo>
                          <a:pt x="2607337" y="524660"/>
                          <a:pt x="2594929" y="526900"/>
                          <a:pt x="2582845" y="530352"/>
                        </a:cubicBezTo>
                        <a:cubicBezTo>
                          <a:pt x="2573577" y="533000"/>
                          <a:pt x="2564822" y="537405"/>
                          <a:pt x="2555413" y="539496"/>
                        </a:cubicBezTo>
                        <a:cubicBezTo>
                          <a:pt x="2537314" y="543518"/>
                          <a:pt x="2518837" y="545592"/>
                          <a:pt x="2500549" y="548640"/>
                        </a:cubicBezTo>
                        <a:cubicBezTo>
                          <a:pt x="2503597" y="560832"/>
                          <a:pt x="2503458" y="574305"/>
                          <a:pt x="2509693" y="585216"/>
                        </a:cubicBezTo>
                        <a:cubicBezTo>
                          <a:pt x="2516109" y="596444"/>
                          <a:pt x="2526917" y="604709"/>
                          <a:pt x="2537125" y="612648"/>
                        </a:cubicBezTo>
                        <a:cubicBezTo>
                          <a:pt x="2554475" y="626142"/>
                          <a:pt x="2570666" y="643893"/>
                          <a:pt x="2591989" y="649224"/>
                        </a:cubicBezTo>
                        <a:cubicBezTo>
                          <a:pt x="2612435" y="654336"/>
                          <a:pt x="2670072" y="667751"/>
                          <a:pt x="2683429" y="676656"/>
                        </a:cubicBezTo>
                        <a:cubicBezTo>
                          <a:pt x="2762045" y="729067"/>
                          <a:pt x="2662577" y="666230"/>
                          <a:pt x="2738293" y="704088"/>
                        </a:cubicBezTo>
                        <a:cubicBezTo>
                          <a:pt x="2748123" y="709003"/>
                          <a:pt x="2756581" y="716280"/>
                          <a:pt x="2765725" y="722376"/>
                        </a:cubicBezTo>
                        <a:cubicBezTo>
                          <a:pt x="2762677" y="743712"/>
                          <a:pt x="2764585" y="766373"/>
                          <a:pt x="2756581" y="786384"/>
                        </a:cubicBezTo>
                        <a:cubicBezTo>
                          <a:pt x="2743581" y="818885"/>
                          <a:pt x="2725580" y="811028"/>
                          <a:pt x="2701717" y="822960"/>
                        </a:cubicBezTo>
                        <a:cubicBezTo>
                          <a:pt x="2691887" y="827875"/>
                          <a:pt x="2684115" y="836333"/>
                          <a:pt x="2674285" y="841248"/>
                        </a:cubicBezTo>
                        <a:cubicBezTo>
                          <a:pt x="2636934" y="859923"/>
                          <a:pt x="2561640" y="857493"/>
                          <a:pt x="2537125" y="859536"/>
                        </a:cubicBezTo>
                        <a:cubicBezTo>
                          <a:pt x="2619683" y="942094"/>
                          <a:pt x="2535449" y="868765"/>
                          <a:pt x="2601133" y="905256"/>
                        </a:cubicBezTo>
                        <a:cubicBezTo>
                          <a:pt x="2620346" y="915930"/>
                          <a:pt x="2637709" y="929640"/>
                          <a:pt x="2655997" y="941832"/>
                        </a:cubicBezTo>
                        <a:lnTo>
                          <a:pt x="2710861" y="978408"/>
                        </a:lnTo>
                        <a:cubicBezTo>
                          <a:pt x="2720005" y="984504"/>
                          <a:pt x="2730522" y="988925"/>
                          <a:pt x="2738293" y="996696"/>
                        </a:cubicBezTo>
                        <a:lnTo>
                          <a:pt x="2765725" y="1024128"/>
                        </a:lnTo>
                        <a:cubicBezTo>
                          <a:pt x="2762677" y="1057656"/>
                          <a:pt x="2763635" y="1091793"/>
                          <a:pt x="2756581" y="1124712"/>
                        </a:cubicBezTo>
                        <a:cubicBezTo>
                          <a:pt x="2754278" y="1135458"/>
                          <a:pt x="2749253" y="1151332"/>
                          <a:pt x="2738293" y="1152144"/>
                        </a:cubicBezTo>
                        <a:cubicBezTo>
                          <a:pt x="2704272" y="1154664"/>
                          <a:pt x="2406075" y="1137243"/>
                          <a:pt x="2345101" y="1133856"/>
                        </a:cubicBezTo>
                        <a:cubicBezTo>
                          <a:pt x="2211698" y="1111622"/>
                          <a:pt x="2380880" y="1137762"/>
                          <a:pt x="2125645" y="1115568"/>
                        </a:cubicBezTo>
                        <a:cubicBezTo>
                          <a:pt x="2110162" y="1114222"/>
                          <a:pt x="2095311" y="1108622"/>
                          <a:pt x="2079925" y="1106424"/>
                        </a:cubicBezTo>
                        <a:cubicBezTo>
                          <a:pt x="2052602" y="1102521"/>
                          <a:pt x="2024952" y="1101183"/>
                          <a:pt x="1997629" y="1097280"/>
                        </a:cubicBezTo>
                        <a:cubicBezTo>
                          <a:pt x="1982243" y="1095082"/>
                          <a:pt x="1967403" y="1089359"/>
                          <a:pt x="1951909" y="1088136"/>
                        </a:cubicBezTo>
                        <a:cubicBezTo>
                          <a:pt x="1851453" y="1080205"/>
                          <a:pt x="1650157" y="1069848"/>
                          <a:pt x="1650157" y="1069848"/>
                        </a:cubicBezTo>
                        <a:cubicBezTo>
                          <a:pt x="1659301" y="1066800"/>
                          <a:pt x="1667950" y="1060704"/>
                          <a:pt x="1677589" y="1060704"/>
                        </a:cubicBezTo>
                        <a:cubicBezTo>
                          <a:pt x="1736357" y="1060704"/>
                          <a:pt x="1730575" y="1076788"/>
                          <a:pt x="1787317" y="1088136"/>
                        </a:cubicBezTo>
                        <a:lnTo>
                          <a:pt x="1833037" y="1097280"/>
                        </a:lnTo>
                        <a:cubicBezTo>
                          <a:pt x="1851278" y="1100597"/>
                          <a:pt x="1869914" y="1101927"/>
                          <a:pt x="1887901" y="1106424"/>
                        </a:cubicBezTo>
                        <a:cubicBezTo>
                          <a:pt x="1906603" y="1111099"/>
                          <a:pt x="1924063" y="1120037"/>
                          <a:pt x="1942765" y="1124712"/>
                        </a:cubicBezTo>
                        <a:cubicBezTo>
                          <a:pt x="1954957" y="1127760"/>
                          <a:pt x="1967304" y="1130245"/>
                          <a:pt x="1979341" y="1133856"/>
                        </a:cubicBezTo>
                        <a:cubicBezTo>
                          <a:pt x="1997805" y="1139395"/>
                          <a:pt x="2015190" y="1148975"/>
                          <a:pt x="2034205" y="1152144"/>
                        </a:cubicBezTo>
                        <a:cubicBezTo>
                          <a:pt x="2058662" y="1156220"/>
                          <a:pt x="2109229" y="1164042"/>
                          <a:pt x="2134789" y="1170432"/>
                        </a:cubicBezTo>
                        <a:cubicBezTo>
                          <a:pt x="2198707" y="1186412"/>
                          <a:pt x="2120289" y="1171695"/>
                          <a:pt x="2198797" y="1197864"/>
                        </a:cubicBezTo>
                        <a:cubicBezTo>
                          <a:pt x="2233149" y="1209315"/>
                          <a:pt x="2267319" y="1203921"/>
                          <a:pt x="2299381" y="1225296"/>
                        </a:cubicBezTo>
                        <a:cubicBezTo>
                          <a:pt x="2334833" y="1248931"/>
                          <a:pt x="2316387" y="1240109"/>
                          <a:pt x="2354245" y="1252728"/>
                        </a:cubicBezTo>
                        <a:cubicBezTo>
                          <a:pt x="2360341" y="1261872"/>
                          <a:pt x="2364762" y="1272389"/>
                          <a:pt x="2372533" y="1280160"/>
                        </a:cubicBezTo>
                        <a:cubicBezTo>
                          <a:pt x="2380304" y="1287931"/>
                          <a:pt x="2391022" y="1292060"/>
                          <a:pt x="2399965" y="1298448"/>
                        </a:cubicBezTo>
                        <a:cubicBezTo>
                          <a:pt x="2455359" y="1338015"/>
                          <a:pt x="2415832" y="1315525"/>
                          <a:pt x="2473117" y="1344168"/>
                        </a:cubicBezTo>
                        <a:cubicBezTo>
                          <a:pt x="2476165" y="1353312"/>
                          <a:pt x="2475445" y="1364784"/>
                          <a:pt x="2482261" y="1371600"/>
                        </a:cubicBezTo>
                        <a:cubicBezTo>
                          <a:pt x="2489077" y="1378416"/>
                          <a:pt x="2501673" y="1375397"/>
                          <a:pt x="2509693" y="1380744"/>
                        </a:cubicBezTo>
                        <a:cubicBezTo>
                          <a:pt x="2520453" y="1387917"/>
                          <a:pt x="2529186" y="1397968"/>
                          <a:pt x="2537125" y="1408176"/>
                        </a:cubicBezTo>
                        <a:cubicBezTo>
                          <a:pt x="2550619" y="1425526"/>
                          <a:pt x="2561509" y="1444752"/>
                          <a:pt x="2573701" y="1463040"/>
                        </a:cubicBezTo>
                        <a:lnTo>
                          <a:pt x="2591989" y="1490472"/>
                        </a:lnTo>
                        <a:cubicBezTo>
                          <a:pt x="2588941" y="1551432"/>
                          <a:pt x="2615438" y="1621747"/>
                          <a:pt x="2582845" y="1673352"/>
                        </a:cubicBezTo>
                        <a:cubicBezTo>
                          <a:pt x="2564867" y="1701816"/>
                          <a:pt x="2512769" y="1678445"/>
                          <a:pt x="2482261" y="1664208"/>
                        </a:cubicBezTo>
                        <a:cubicBezTo>
                          <a:pt x="2462344" y="1654913"/>
                          <a:pt x="2457877" y="1627632"/>
                          <a:pt x="2445685" y="1609344"/>
                        </a:cubicBezTo>
                        <a:cubicBezTo>
                          <a:pt x="2422050" y="1573892"/>
                          <a:pt x="2430872" y="1592338"/>
                          <a:pt x="2418253" y="1554480"/>
                        </a:cubicBezTo>
                        <a:cubicBezTo>
                          <a:pt x="2313100" y="1580768"/>
                          <a:pt x="2400705" y="1546455"/>
                          <a:pt x="2372533" y="1764792"/>
                        </a:cubicBezTo>
                        <a:cubicBezTo>
                          <a:pt x="2368833" y="1793470"/>
                          <a:pt x="2345101" y="1847088"/>
                          <a:pt x="2345101" y="1847088"/>
                        </a:cubicBezTo>
                        <a:cubicBezTo>
                          <a:pt x="2332909" y="1844040"/>
                          <a:pt x="2319765" y="1843564"/>
                          <a:pt x="2308525" y="1837944"/>
                        </a:cubicBezTo>
                        <a:cubicBezTo>
                          <a:pt x="2294894" y="1831128"/>
                          <a:pt x="2284350" y="1819370"/>
                          <a:pt x="2271949" y="1810512"/>
                        </a:cubicBezTo>
                        <a:cubicBezTo>
                          <a:pt x="2263006" y="1804124"/>
                          <a:pt x="2252861" y="1799376"/>
                          <a:pt x="2244517" y="1792224"/>
                        </a:cubicBezTo>
                        <a:cubicBezTo>
                          <a:pt x="2166910" y="1725704"/>
                          <a:pt x="2243487" y="1779345"/>
                          <a:pt x="2180509" y="1737360"/>
                        </a:cubicBezTo>
                        <a:cubicBezTo>
                          <a:pt x="2174413" y="1728216"/>
                          <a:pt x="2172997" y="1712083"/>
                          <a:pt x="2162221" y="1709928"/>
                        </a:cubicBezTo>
                        <a:cubicBezTo>
                          <a:pt x="2151445" y="1707773"/>
                          <a:pt x="2142026" y="1719945"/>
                          <a:pt x="2134789" y="1728216"/>
                        </a:cubicBezTo>
                        <a:cubicBezTo>
                          <a:pt x="2075650" y="1795804"/>
                          <a:pt x="2123424" y="1777888"/>
                          <a:pt x="2043349" y="1837944"/>
                        </a:cubicBezTo>
                        <a:cubicBezTo>
                          <a:pt x="2031157" y="1847088"/>
                          <a:pt x="2020404" y="1858560"/>
                          <a:pt x="2006773" y="1865376"/>
                        </a:cubicBezTo>
                        <a:cubicBezTo>
                          <a:pt x="1989531" y="1873997"/>
                          <a:pt x="1951909" y="1883664"/>
                          <a:pt x="1951909" y="1883664"/>
                        </a:cubicBezTo>
                        <a:cubicBezTo>
                          <a:pt x="1906712" y="1815868"/>
                          <a:pt x="1919644" y="1850353"/>
                          <a:pt x="1906189" y="1783080"/>
                        </a:cubicBezTo>
                        <a:cubicBezTo>
                          <a:pt x="1833949" y="1855320"/>
                          <a:pt x="1876988" y="1841152"/>
                          <a:pt x="1778173" y="1828800"/>
                        </a:cubicBezTo>
                        <a:cubicBezTo>
                          <a:pt x="1757931" y="1815306"/>
                          <a:pt x="1737390" y="1804202"/>
                          <a:pt x="1723309" y="1783080"/>
                        </a:cubicBezTo>
                        <a:cubicBezTo>
                          <a:pt x="1717962" y="1775060"/>
                          <a:pt x="1718476" y="1764269"/>
                          <a:pt x="1714165" y="1755648"/>
                        </a:cubicBezTo>
                        <a:cubicBezTo>
                          <a:pt x="1709250" y="1745818"/>
                          <a:pt x="1700792" y="1738046"/>
                          <a:pt x="1695877" y="1728216"/>
                        </a:cubicBezTo>
                        <a:cubicBezTo>
                          <a:pt x="1691566" y="1719595"/>
                          <a:pt x="1691414" y="1709210"/>
                          <a:pt x="1686733" y="1700784"/>
                        </a:cubicBezTo>
                        <a:cubicBezTo>
                          <a:pt x="1676059" y="1681571"/>
                          <a:pt x="1657108" y="1666772"/>
                          <a:pt x="1650157" y="1645920"/>
                        </a:cubicBezTo>
                        <a:cubicBezTo>
                          <a:pt x="1647109" y="1636776"/>
                          <a:pt x="1643661" y="1627756"/>
                          <a:pt x="1641013" y="1618488"/>
                        </a:cubicBezTo>
                        <a:cubicBezTo>
                          <a:pt x="1637107" y="1604816"/>
                          <a:pt x="1630033" y="1569096"/>
                          <a:pt x="1622725" y="1554480"/>
                        </a:cubicBezTo>
                        <a:cubicBezTo>
                          <a:pt x="1617810" y="1544650"/>
                          <a:pt x="1610533" y="1536192"/>
                          <a:pt x="1604437" y="1527048"/>
                        </a:cubicBezTo>
                        <a:cubicBezTo>
                          <a:pt x="1601389" y="1508760"/>
                          <a:pt x="1599790" y="1490171"/>
                          <a:pt x="1595293" y="1472184"/>
                        </a:cubicBezTo>
                        <a:cubicBezTo>
                          <a:pt x="1579388" y="1408562"/>
                          <a:pt x="1577536" y="1433959"/>
                          <a:pt x="1567861" y="1380744"/>
                        </a:cubicBezTo>
                        <a:cubicBezTo>
                          <a:pt x="1564006" y="1359539"/>
                          <a:pt x="1561765" y="1338072"/>
                          <a:pt x="1558717" y="1316736"/>
                        </a:cubicBezTo>
                        <a:cubicBezTo>
                          <a:pt x="1564813" y="1264920"/>
                          <a:pt x="1573288" y="1213329"/>
                          <a:pt x="1577005" y="1161288"/>
                        </a:cubicBezTo>
                        <a:cubicBezTo>
                          <a:pt x="1577692" y="1151674"/>
                          <a:pt x="1570509" y="1179452"/>
                          <a:pt x="1567861" y="1188720"/>
                        </a:cubicBezTo>
                        <a:cubicBezTo>
                          <a:pt x="1559252" y="1218851"/>
                          <a:pt x="1555858" y="1239589"/>
                          <a:pt x="1549573" y="1271016"/>
                        </a:cubicBezTo>
                        <a:cubicBezTo>
                          <a:pt x="1552621" y="1353312"/>
                          <a:pt x="1551261" y="1435890"/>
                          <a:pt x="1558717" y="1517904"/>
                        </a:cubicBezTo>
                        <a:cubicBezTo>
                          <a:pt x="1560462" y="1537102"/>
                          <a:pt x="1570909" y="1554480"/>
                          <a:pt x="1577005" y="1572768"/>
                        </a:cubicBezTo>
                        <a:cubicBezTo>
                          <a:pt x="1580053" y="1581912"/>
                          <a:pt x="1579333" y="1593384"/>
                          <a:pt x="1586149" y="1600200"/>
                        </a:cubicBezTo>
                        <a:cubicBezTo>
                          <a:pt x="1621352" y="1635403"/>
                          <a:pt x="1606408" y="1616872"/>
                          <a:pt x="1631869" y="1655064"/>
                        </a:cubicBezTo>
                        <a:cubicBezTo>
                          <a:pt x="1654832" y="1746918"/>
                          <a:pt x="1642209" y="1704371"/>
                          <a:pt x="1668445" y="1783080"/>
                        </a:cubicBezTo>
                        <a:lnTo>
                          <a:pt x="1677589" y="1810512"/>
                        </a:lnTo>
                        <a:lnTo>
                          <a:pt x="1686733" y="1837944"/>
                        </a:lnTo>
                        <a:cubicBezTo>
                          <a:pt x="1673965" y="2144367"/>
                          <a:pt x="1741071" y="2002931"/>
                          <a:pt x="1631869" y="2084832"/>
                        </a:cubicBezTo>
                        <a:cubicBezTo>
                          <a:pt x="1621524" y="2092591"/>
                          <a:pt x="1613581" y="2103120"/>
                          <a:pt x="1604437" y="2112264"/>
                        </a:cubicBezTo>
                        <a:cubicBezTo>
                          <a:pt x="1567861" y="2109216"/>
                          <a:pt x="1528916" y="2116423"/>
                          <a:pt x="1494709" y="2103120"/>
                        </a:cubicBezTo>
                        <a:cubicBezTo>
                          <a:pt x="1450859" y="2086067"/>
                          <a:pt x="1446209" y="2050407"/>
                          <a:pt x="1421557" y="2020824"/>
                        </a:cubicBezTo>
                        <a:cubicBezTo>
                          <a:pt x="1413278" y="2010890"/>
                          <a:pt x="1403269" y="2002536"/>
                          <a:pt x="1394125" y="1993392"/>
                        </a:cubicBezTo>
                        <a:cubicBezTo>
                          <a:pt x="1391077" y="1984248"/>
                          <a:pt x="1393602" y="1970271"/>
                          <a:pt x="1384981" y="1965960"/>
                        </a:cubicBezTo>
                        <a:cubicBezTo>
                          <a:pt x="1367337" y="1957138"/>
                          <a:pt x="1334774" y="1997879"/>
                          <a:pt x="1330117" y="2002536"/>
                        </a:cubicBezTo>
                        <a:cubicBezTo>
                          <a:pt x="1327069" y="2011680"/>
                          <a:pt x="1326994" y="2022442"/>
                          <a:pt x="1320973" y="2029968"/>
                        </a:cubicBezTo>
                        <a:cubicBezTo>
                          <a:pt x="1305693" y="2049069"/>
                          <a:pt x="1286275" y="2048757"/>
                          <a:pt x="1266109" y="2057400"/>
                        </a:cubicBezTo>
                        <a:cubicBezTo>
                          <a:pt x="1253580" y="2062770"/>
                          <a:pt x="1241725" y="2069592"/>
                          <a:pt x="1229533" y="2075688"/>
                        </a:cubicBezTo>
                        <a:cubicBezTo>
                          <a:pt x="1220389" y="2072640"/>
                          <a:pt x="1209627" y="2072565"/>
                          <a:pt x="1202101" y="2066544"/>
                        </a:cubicBezTo>
                        <a:cubicBezTo>
                          <a:pt x="1193519" y="2059679"/>
                          <a:pt x="1191584" y="2046883"/>
                          <a:pt x="1183813" y="2039112"/>
                        </a:cubicBezTo>
                        <a:cubicBezTo>
                          <a:pt x="1176042" y="2031341"/>
                          <a:pt x="1165525" y="2026920"/>
                          <a:pt x="1156381" y="2020824"/>
                        </a:cubicBezTo>
                        <a:cubicBezTo>
                          <a:pt x="1153333" y="2011680"/>
                          <a:pt x="1151918" y="2001818"/>
                          <a:pt x="1147237" y="1993392"/>
                        </a:cubicBezTo>
                        <a:cubicBezTo>
                          <a:pt x="1136563" y="1974179"/>
                          <a:pt x="1110661" y="1938528"/>
                          <a:pt x="1110661" y="1938528"/>
                        </a:cubicBezTo>
                        <a:cubicBezTo>
                          <a:pt x="1101517" y="1941576"/>
                          <a:pt x="1090837" y="1941754"/>
                          <a:pt x="1083229" y="1947672"/>
                        </a:cubicBezTo>
                        <a:cubicBezTo>
                          <a:pt x="1069459" y="1958382"/>
                          <a:pt x="1029121" y="2010254"/>
                          <a:pt x="1000933" y="2020824"/>
                        </a:cubicBezTo>
                        <a:cubicBezTo>
                          <a:pt x="986381" y="2026281"/>
                          <a:pt x="970291" y="2026199"/>
                          <a:pt x="955213" y="2029968"/>
                        </a:cubicBezTo>
                        <a:cubicBezTo>
                          <a:pt x="890113" y="2046243"/>
                          <a:pt x="974358" y="2032228"/>
                          <a:pt x="882061" y="2057400"/>
                        </a:cubicBezTo>
                        <a:cubicBezTo>
                          <a:pt x="864174" y="2062278"/>
                          <a:pt x="845377" y="2062908"/>
                          <a:pt x="827197" y="2066544"/>
                        </a:cubicBezTo>
                        <a:cubicBezTo>
                          <a:pt x="814874" y="2069009"/>
                          <a:pt x="802813" y="2072640"/>
                          <a:pt x="790621" y="2075688"/>
                        </a:cubicBezTo>
                        <a:cubicBezTo>
                          <a:pt x="781477" y="2072640"/>
                          <a:pt x="770005" y="2073360"/>
                          <a:pt x="763189" y="2066544"/>
                        </a:cubicBezTo>
                        <a:cubicBezTo>
                          <a:pt x="705527" y="2008882"/>
                          <a:pt x="740466" y="2030242"/>
                          <a:pt x="717469" y="1984248"/>
                        </a:cubicBezTo>
                        <a:cubicBezTo>
                          <a:pt x="712554" y="1974418"/>
                          <a:pt x="705277" y="1965960"/>
                          <a:pt x="699181" y="1956816"/>
                        </a:cubicBezTo>
                        <a:cubicBezTo>
                          <a:pt x="689557" y="1850949"/>
                          <a:pt x="681555" y="1818288"/>
                          <a:pt x="699181" y="1700784"/>
                        </a:cubicBezTo>
                        <a:cubicBezTo>
                          <a:pt x="700811" y="1689916"/>
                          <a:pt x="711373" y="1682496"/>
                          <a:pt x="717469" y="1673352"/>
                        </a:cubicBezTo>
                        <a:cubicBezTo>
                          <a:pt x="720399" y="1661633"/>
                          <a:pt x="729198" y="1622462"/>
                          <a:pt x="735757" y="1609344"/>
                        </a:cubicBezTo>
                        <a:cubicBezTo>
                          <a:pt x="740672" y="1599514"/>
                          <a:pt x="748593" y="1591454"/>
                          <a:pt x="754045" y="1581912"/>
                        </a:cubicBezTo>
                        <a:cubicBezTo>
                          <a:pt x="760808" y="1570077"/>
                          <a:pt x="764410" y="1556428"/>
                          <a:pt x="772333" y="1545336"/>
                        </a:cubicBezTo>
                        <a:cubicBezTo>
                          <a:pt x="779849" y="1534813"/>
                          <a:pt x="790621" y="1527048"/>
                          <a:pt x="799765" y="1517904"/>
                        </a:cubicBezTo>
                        <a:cubicBezTo>
                          <a:pt x="802813" y="1508760"/>
                          <a:pt x="803562" y="1498492"/>
                          <a:pt x="808909" y="1490472"/>
                        </a:cubicBezTo>
                        <a:cubicBezTo>
                          <a:pt x="819020" y="1475305"/>
                          <a:pt x="846905" y="1453186"/>
                          <a:pt x="863773" y="1444752"/>
                        </a:cubicBezTo>
                        <a:cubicBezTo>
                          <a:pt x="872394" y="1440441"/>
                          <a:pt x="882584" y="1439919"/>
                          <a:pt x="891205" y="1435608"/>
                        </a:cubicBezTo>
                        <a:cubicBezTo>
                          <a:pt x="901035" y="1430693"/>
                          <a:pt x="909694" y="1423708"/>
                          <a:pt x="918637" y="1417320"/>
                        </a:cubicBezTo>
                        <a:cubicBezTo>
                          <a:pt x="931038" y="1408462"/>
                          <a:pt x="941981" y="1397449"/>
                          <a:pt x="955213" y="1389888"/>
                        </a:cubicBezTo>
                        <a:cubicBezTo>
                          <a:pt x="963582" y="1385106"/>
                          <a:pt x="974219" y="1385425"/>
                          <a:pt x="982645" y="1380744"/>
                        </a:cubicBezTo>
                        <a:cubicBezTo>
                          <a:pt x="1001858" y="1370070"/>
                          <a:pt x="1016657" y="1351119"/>
                          <a:pt x="1037509" y="1344168"/>
                        </a:cubicBezTo>
                        <a:cubicBezTo>
                          <a:pt x="1046653" y="1341120"/>
                          <a:pt x="1056320" y="1339335"/>
                          <a:pt x="1064941" y="1335024"/>
                        </a:cubicBezTo>
                        <a:cubicBezTo>
                          <a:pt x="1074771" y="1330109"/>
                          <a:pt x="1082330" y="1321199"/>
                          <a:pt x="1092373" y="1316736"/>
                        </a:cubicBezTo>
                        <a:cubicBezTo>
                          <a:pt x="1109989" y="1308907"/>
                          <a:pt x="1129995" y="1307069"/>
                          <a:pt x="1147237" y="1298448"/>
                        </a:cubicBezTo>
                        <a:cubicBezTo>
                          <a:pt x="1159429" y="1292352"/>
                          <a:pt x="1171284" y="1285530"/>
                          <a:pt x="1183813" y="1280160"/>
                        </a:cubicBezTo>
                        <a:cubicBezTo>
                          <a:pt x="1192672" y="1276363"/>
                          <a:pt x="1202624" y="1275327"/>
                          <a:pt x="1211245" y="1271016"/>
                        </a:cubicBezTo>
                        <a:cubicBezTo>
                          <a:pt x="1221075" y="1266101"/>
                          <a:pt x="1228847" y="1257643"/>
                          <a:pt x="1238677" y="1252728"/>
                        </a:cubicBezTo>
                        <a:cubicBezTo>
                          <a:pt x="1247298" y="1248417"/>
                          <a:pt x="1257683" y="1248265"/>
                          <a:pt x="1266109" y="1243584"/>
                        </a:cubicBezTo>
                        <a:cubicBezTo>
                          <a:pt x="1315327" y="1216241"/>
                          <a:pt x="1315084" y="1212897"/>
                          <a:pt x="1348405" y="1179576"/>
                        </a:cubicBezTo>
                        <a:cubicBezTo>
                          <a:pt x="1345357" y="1188720"/>
                          <a:pt x="1346077" y="1200192"/>
                          <a:pt x="1339261" y="1207008"/>
                        </a:cubicBezTo>
                        <a:cubicBezTo>
                          <a:pt x="1332445" y="1213824"/>
                          <a:pt x="1320688" y="1212355"/>
                          <a:pt x="1311829" y="1216152"/>
                        </a:cubicBezTo>
                        <a:cubicBezTo>
                          <a:pt x="1299300" y="1221522"/>
                          <a:pt x="1287088" y="1227677"/>
                          <a:pt x="1275253" y="1234440"/>
                        </a:cubicBezTo>
                        <a:cubicBezTo>
                          <a:pt x="1265711" y="1239892"/>
                          <a:pt x="1257864" y="1248265"/>
                          <a:pt x="1247821" y="1252728"/>
                        </a:cubicBezTo>
                        <a:cubicBezTo>
                          <a:pt x="1230205" y="1260557"/>
                          <a:pt x="1211245" y="1264920"/>
                          <a:pt x="1192957" y="1271016"/>
                        </a:cubicBezTo>
                        <a:cubicBezTo>
                          <a:pt x="1183813" y="1274064"/>
                          <a:pt x="1174976" y="1278270"/>
                          <a:pt x="1165525" y="1280160"/>
                        </a:cubicBezTo>
                        <a:cubicBezTo>
                          <a:pt x="1150285" y="1283208"/>
                          <a:pt x="1134799" y="1285215"/>
                          <a:pt x="1119805" y="1289304"/>
                        </a:cubicBezTo>
                        <a:cubicBezTo>
                          <a:pt x="1101207" y="1294376"/>
                          <a:pt x="1083229" y="1301496"/>
                          <a:pt x="1064941" y="1307592"/>
                        </a:cubicBezTo>
                        <a:lnTo>
                          <a:pt x="1037509" y="1316736"/>
                        </a:lnTo>
                        <a:cubicBezTo>
                          <a:pt x="1028365" y="1319784"/>
                          <a:pt x="1018097" y="1320533"/>
                          <a:pt x="1010077" y="1325880"/>
                        </a:cubicBezTo>
                        <a:cubicBezTo>
                          <a:pt x="931461" y="1378291"/>
                          <a:pt x="1030929" y="1315454"/>
                          <a:pt x="955213" y="1353312"/>
                        </a:cubicBezTo>
                        <a:cubicBezTo>
                          <a:pt x="945383" y="1358227"/>
                          <a:pt x="937824" y="1367137"/>
                          <a:pt x="927781" y="1371600"/>
                        </a:cubicBezTo>
                        <a:cubicBezTo>
                          <a:pt x="910165" y="1379429"/>
                          <a:pt x="891205" y="1383792"/>
                          <a:pt x="872917" y="1389888"/>
                        </a:cubicBezTo>
                        <a:lnTo>
                          <a:pt x="818053" y="1408176"/>
                        </a:lnTo>
                        <a:lnTo>
                          <a:pt x="790621" y="1417320"/>
                        </a:lnTo>
                        <a:cubicBezTo>
                          <a:pt x="595433" y="1401054"/>
                          <a:pt x="735633" y="1421442"/>
                          <a:pt x="653461" y="1399032"/>
                        </a:cubicBezTo>
                        <a:cubicBezTo>
                          <a:pt x="629212" y="1392419"/>
                          <a:pt x="604154" y="1388692"/>
                          <a:pt x="580309" y="1380744"/>
                        </a:cubicBezTo>
                        <a:cubicBezTo>
                          <a:pt x="571165" y="1377696"/>
                          <a:pt x="561498" y="1375911"/>
                          <a:pt x="552877" y="1371600"/>
                        </a:cubicBezTo>
                        <a:cubicBezTo>
                          <a:pt x="543047" y="1366685"/>
                          <a:pt x="535275" y="1358227"/>
                          <a:pt x="525445" y="1353312"/>
                        </a:cubicBezTo>
                        <a:cubicBezTo>
                          <a:pt x="516824" y="1349001"/>
                          <a:pt x="506634" y="1348479"/>
                          <a:pt x="498013" y="1344168"/>
                        </a:cubicBezTo>
                        <a:cubicBezTo>
                          <a:pt x="488183" y="1339253"/>
                          <a:pt x="480871" y="1329739"/>
                          <a:pt x="470581" y="1325880"/>
                        </a:cubicBezTo>
                        <a:cubicBezTo>
                          <a:pt x="456029" y="1320423"/>
                          <a:pt x="439855" y="1320825"/>
                          <a:pt x="424861" y="1316736"/>
                        </a:cubicBezTo>
                        <a:cubicBezTo>
                          <a:pt x="406263" y="1311664"/>
                          <a:pt x="388285" y="1304544"/>
                          <a:pt x="369997" y="1298448"/>
                        </a:cubicBezTo>
                        <a:cubicBezTo>
                          <a:pt x="360853" y="1295400"/>
                          <a:pt x="350585" y="1294651"/>
                          <a:pt x="342565" y="1289304"/>
                        </a:cubicBezTo>
                        <a:cubicBezTo>
                          <a:pt x="247671" y="1226042"/>
                          <a:pt x="394571" y="1322336"/>
                          <a:pt x="278557" y="1252728"/>
                        </a:cubicBezTo>
                        <a:cubicBezTo>
                          <a:pt x="259710" y="1241420"/>
                          <a:pt x="245246" y="1220463"/>
                          <a:pt x="223693" y="1216152"/>
                        </a:cubicBezTo>
                        <a:lnTo>
                          <a:pt x="177973" y="1207008"/>
                        </a:lnTo>
                        <a:cubicBezTo>
                          <a:pt x="165781" y="1200912"/>
                          <a:pt x="154160" y="1193506"/>
                          <a:pt x="141397" y="1188720"/>
                        </a:cubicBezTo>
                        <a:cubicBezTo>
                          <a:pt x="129630" y="1184307"/>
                          <a:pt x="116372" y="1184526"/>
                          <a:pt x="104821" y="1179576"/>
                        </a:cubicBezTo>
                        <a:cubicBezTo>
                          <a:pt x="62938" y="1161626"/>
                          <a:pt x="89504" y="1160221"/>
                          <a:pt x="49957" y="1133856"/>
                        </a:cubicBezTo>
                        <a:cubicBezTo>
                          <a:pt x="41937" y="1128509"/>
                          <a:pt x="31669" y="1127760"/>
                          <a:pt x="22525" y="1124712"/>
                        </a:cubicBezTo>
                        <a:cubicBezTo>
                          <a:pt x="-4470" y="1084220"/>
                          <a:pt x="-10402" y="1089982"/>
                          <a:pt x="22525" y="1024128"/>
                        </a:cubicBezTo>
                        <a:cubicBezTo>
                          <a:pt x="31260" y="1006658"/>
                          <a:pt x="62963" y="1003909"/>
                          <a:pt x="77389" y="996696"/>
                        </a:cubicBezTo>
                        <a:cubicBezTo>
                          <a:pt x="87219" y="991781"/>
                          <a:pt x="94991" y="983323"/>
                          <a:pt x="104821" y="978408"/>
                        </a:cubicBezTo>
                        <a:cubicBezTo>
                          <a:pt x="207407" y="927115"/>
                          <a:pt x="35636" y="1027086"/>
                          <a:pt x="168829" y="950976"/>
                        </a:cubicBezTo>
                        <a:cubicBezTo>
                          <a:pt x="178371" y="945524"/>
                          <a:pt x="185835" y="936163"/>
                          <a:pt x="196261" y="932688"/>
                        </a:cubicBezTo>
                        <a:cubicBezTo>
                          <a:pt x="213850" y="926825"/>
                          <a:pt x="232837" y="926592"/>
                          <a:pt x="251125" y="923544"/>
                        </a:cubicBezTo>
                        <a:cubicBezTo>
                          <a:pt x="254173" y="902208"/>
                          <a:pt x="254076" y="880180"/>
                          <a:pt x="260269" y="859536"/>
                        </a:cubicBezTo>
                        <a:cubicBezTo>
                          <a:pt x="263427" y="849010"/>
                          <a:pt x="277774" y="843066"/>
                          <a:pt x="278557" y="832104"/>
                        </a:cubicBezTo>
                        <a:cubicBezTo>
                          <a:pt x="280956" y="798523"/>
                          <a:pt x="272461" y="765048"/>
                          <a:pt x="269413" y="731520"/>
                        </a:cubicBezTo>
                        <a:cubicBezTo>
                          <a:pt x="272461" y="694944"/>
                          <a:pt x="268474" y="657083"/>
                          <a:pt x="278557" y="621792"/>
                        </a:cubicBezTo>
                        <a:cubicBezTo>
                          <a:pt x="281576" y="611225"/>
                          <a:pt x="295018" y="604149"/>
                          <a:pt x="305989" y="603504"/>
                        </a:cubicBezTo>
                        <a:cubicBezTo>
                          <a:pt x="348696" y="600992"/>
                          <a:pt x="391333" y="609600"/>
                          <a:pt x="434005" y="612648"/>
                        </a:cubicBezTo>
                        <a:cubicBezTo>
                          <a:pt x="452293" y="618744"/>
                          <a:pt x="475238" y="617305"/>
                          <a:pt x="488869" y="630936"/>
                        </a:cubicBezTo>
                        <a:cubicBezTo>
                          <a:pt x="550549" y="692616"/>
                          <a:pt x="519197" y="677621"/>
                          <a:pt x="571165" y="694944"/>
                        </a:cubicBezTo>
                        <a:cubicBezTo>
                          <a:pt x="583357" y="691896"/>
                          <a:pt x="597928" y="693651"/>
                          <a:pt x="607741" y="685800"/>
                        </a:cubicBezTo>
                        <a:cubicBezTo>
                          <a:pt x="615267" y="679779"/>
                          <a:pt x="612204" y="666794"/>
                          <a:pt x="616885" y="658368"/>
                        </a:cubicBezTo>
                        <a:cubicBezTo>
                          <a:pt x="627559" y="639155"/>
                          <a:pt x="646510" y="624356"/>
                          <a:pt x="653461" y="603504"/>
                        </a:cubicBezTo>
                        <a:cubicBezTo>
                          <a:pt x="666916" y="563140"/>
                          <a:pt x="658294" y="584693"/>
                          <a:pt x="680893" y="539496"/>
                        </a:cubicBezTo>
                        <a:cubicBezTo>
                          <a:pt x="676880" y="435160"/>
                          <a:pt x="686180" y="350331"/>
                          <a:pt x="662605" y="256032"/>
                        </a:cubicBezTo>
                        <a:cubicBezTo>
                          <a:pt x="660267" y="246681"/>
                          <a:pt x="656509" y="237744"/>
                          <a:pt x="653461" y="228600"/>
                        </a:cubicBezTo>
                        <a:cubicBezTo>
                          <a:pt x="656509" y="219456"/>
                          <a:pt x="653337" y="203816"/>
                          <a:pt x="662605" y="201168"/>
                        </a:cubicBezTo>
                        <a:cubicBezTo>
                          <a:pt x="697100" y="191312"/>
                          <a:pt x="720542" y="212361"/>
                          <a:pt x="744901" y="228600"/>
                        </a:cubicBezTo>
                        <a:cubicBezTo>
                          <a:pt x="750997" y="237744"/>
                          <a:pt x="757737" y="246490"/>
                          <a:pt x="763189" y="256032"/>
                        </a:cubicBezTo>
                        <a:cubicBezTo>
                          <a:pt x="769952" y="267867"/>
                          <a:pt x="773554" y="281516"/>
                          <a:pt x="781477" y="292608"/>
                        </a:cubicBezTo>
                        <a:cubicBezTo>
                          <a:pt x="788993" y="303131"/>
                          <a:pt x="801393" y="309517"/>
                          <a:pt x="808909" y="320040"/>
                        </a:cubicBezTo>
                        <a:cubicBezTo>
                          <a:pt x="844987" y="370549"/>
                          <a:pt x="806800" y="354507"/>
                          <a:pt x="863773" y="411480"/>
                        </a:cubicBezTo>
                        <a:lnTo>
                          <a:pt x="946069" y="493776"/>
                        </a:lnTo>
                        <a:cubicBezTo>
                          <a:pt x="955213" y="502920"/>
                          <a:pt x="962741" y="514035"/>
                          <a:pt x="973501" y="521208"/>
                        </a:cubicBezTo>
                        <a:cubicBezTo>
                          <a:pt x="992582" y="533929"/>
                          <a:pt x="1021306" y="552346"/>
                          <a:pt x="1037509" y="566928"/>
                        </a:cubicBezTo>
                        <a:cubicBezTo>
                          <a:pt x="1056733" y="584230"/>
                          <a:pt x="1074085" y="603504"/>
                          <a:pt x="1092373" y="621792"/>
                        </a:cubicBezTo>
                        <a:cubicBezTo>
                          <a:pt x="1101517" y="630936"/>
                          <a:pt x="1109045" y="642051"/>
                          <a:pt x="1119805" y="649224"/>
                        </a:cubicBezTo>
                        <a:cubicBezTo>
                          <a:pt x="1128949" y="655320"/>
                          <a:pt x="1139466" y="659741"/>
                          <a:pt x="1147237" y="667512"/>
                        </a:cubicBezTo>
                        <a:cubicBezTo>
                          <a:pt x="1158013" y="678288"/>
                          <a:pt x="1163893" y="693312"/>
                          <a:pt x="1174669" y="704088"/>
                        </a:cubicBezTo>
                        <a:cubicBezTo>
                          <a:pt x="1192395" y="721814"/>
                          <a:pt x="1207222" y="724083"/>
                          <a:pt x="1229533" y="731520"/>
                        </a:cubicBezTo>
                        <a:cubicBezTo>
                          <a:pt x="1247821" y="749808"/>
                          <a:pt x="1270051" y="764865"/>
                          <a:pt x="1284397" y="786384"/>
                        </a:cubicBezTo>
                        <a:lnTo>
                          <a:pt x="1320973" y="841248"/>
                        </a:lnTo>
                        <a:cubicBezTo>
                          <a:pt x="1332234" y="807466"/>
                          <a:pt x="1341987" y="791836"/>
                          <a:pt x="1320973" y="749808"/>
                        </a:cubicBezTo>
                        <a:cubicBezTo>
                          <a:pt x="1316662" y="741187"/>
                          <a:pt x="1302685" y="743712"/>
                          <a:pt x="1293541" y="740664"/>
                        </a:cubicBezTo>
                        <a:cubicBezTo>
                          <a:pt x="1284397" y="731520"/>
                          <a:pt x="1274388" y="723166"/>
                          <a:pt x="1266109" y="713232"/>
                        </a:cubicBezTo>
                        <a:cubicBezTo>
                          <a:pt x="1231752" y="672004"/>
                          <a:pt x="1259646" y="675395"/>
                          <a:pt x="1192957" y="630936"/>
                        </a:cubicBezTo>
                        <a:cubicBezTo>
                          <a:pt x="1159974" y="608948"/>
                          <a:pt x="1135715" y="595365"/>
                          <a:pt x="1110661" y="557784"/>
                        </a:cubicBezTo>
                        <a:cubicBezTo>
                          <a:pt x="1065255" y="489676"/>
                          <a:pt x="1123613" y="573326"/>
                          <a:pt x="1064941" y="502920"/>
                        </a:cubicBezTo>
                        <a:cubicBezTo>
                          <a:pt x="1057906" y="494477"/>
                          <a:pt x="1053247" y="484280"/>
                          <a:pt x="1046653" y="475488"/>
                        </a:cubicBezTo>
                        <a:cubicBezTo>
                          <a:pt x="1034943" y="459875"/>
                          <a:pt x="1022269" y="445008"/>
                          <a:pt x="1010077" y="429768"/>
                        </a:cubicBezTo>
                        <a:cubicBezTo>
                          <a:pt x="1003981" y="411480"/>
                          <a:pt x="1002482" y="390944"/>
                          <a:pt x="991789" y="374904"/>
                        </a:cubicBezTo>
                        <a:cubicBezTo>
                          <a:pt x="985693" y="365760"/>
                          <a:pt x="977964" y="357515"/>
                          <a:pt x="973501" y="347472"/>
                        </a:cubicBezTo>
                        <a:cubicBezTo>
                          <a:pt x="965672" y="329856"/>
                          <a:pt x="961309" y="310896"/>
                          <a:pt x="955213" y="292608"/>
                        </a:cubicBezTo>
                        <a:cubicBezTo>
                          <a:pt x="942523" y="254538"/>
                          <a:pt x="945752" y="268007"/>
                          <a:pt x="936925" y="219456"/>
                        </a:cubicBezTo>
                        <a:cubicBezTo>
                          <a:pt x="933608" y="201215"/>
                          <a:pt x="929321" y="183068"/>
                          <a:pt x="927781" y="164592"/>
                        </a:cubicBezTo>
                        <a:cubicBezTo>
                          <a:pt x="926262" y="146367"/>
                          <a:pt x="927781" y="128016"/>
                          <a:pt x="927781" y="109728"/>
                        </a:cubicBezTo>
                        <a:lnTo>
                          <a:pt x="1165525" y="91440"/>
                        </a:lnTo>
                        <a:cubicBezTo>
                          <a:pt x="1186861" y="112776"/>
                          <a:pt x="1209348" y="133020"/>
                          <a:pt x="1229533" y="155448"/>
                        </a:cubicBezTo>
                        <a:cubicBezTo>
                          <a:pt x="1236885" y="163617"/>
                          <a:pt x="1237159" y="180215"/>
                          <a:pt x="1247821" y="182880"/>
                        </a:cubicBezTo>
                        <a:cubicBezTo>
                          <a:pt x="1265808" y="187377"/>
                          <a:pt x="1284586" y="177758"/>
                          <a:pt x="1302685" y="173736"/>
                        </a:cubicBezTo>
                        <a:cubicBezTo>
                          <a:pt x="1323669" y="169073"/>
                          <a:pt x="1348903" y="156469"/>
                          <a:pt x="1366693" y="146304"/>
                        </a:cubicBezTo>
                        <a:cubicBezTo>
                          <a:pt x="1376235" y="140852"/>
                          <a:pt x="1385911" y="135317"/>
                          <a:pt x="1394125" y="128016"/>
                        </a:cubicBezTo>
                        <a:cubicBezTo>
                          <a:pt x="1468140" y="62224"/>
                          <a:pt x="1419856" y="82863"/>
                          <a:pt x="1476421" y="64008"/>
                        </a:cubicBezTo>
                        <a:cubicBezTo>
                          <a:pt x="1557653" y="3084"/>
                          <a:pt x="1469678" y="61673"/>
                          <a:pt x="1549573" y="27432"/>
                        </a:cubicBezTo>
                        <a:cubicBezTo>
                          <a:pt x="1559674" y="23103"/>
                          <a:pt x="1567175" y="14059"/>
                          <a:pt x="1577005" y="9144"/>
                        </a:cubicBezTo>
                        <a:cubicBezTo>
                          <a:pt x="1585626" y="4833"/>
                          <a:pt x="1595293" y="3048"/>
                          <a:pt x="1604437" y="0"/>
                        </a:cubicBezTo>
                        <a:cubicBezTo>
                          <a:pt x="1613581" y="6096"/>
                          <a:pt x="1629605" y="7534"/>
                          <a:pt x="1631869" y="18288"/>
                        </a:cubicBezTo>
                        <a:cubicBezTo>
                          <a:pt x="1642562" y="69080"/>
                          <a:pt x="1610318" y="131879"/>
                          <a:pt x="1641013" y="173736"/>
                        </a:cubicBezTo>
                        <a:cubicBezTo>
                          <a:pt x="1659395" y="198802"/>
                          <a:pt x="1703593" y="166992"/>
                          <a:pt x="1732453" y="155448"/>
                        </a:cubicBezTo>
                        <a:cubicBezTo>
                          <a:pt x="1756609" y="145786"/>
                          <a:pt x="1780520" y="135183"/>
                          <a:pt x="1805605" y="128016"/>
                        </a:cubicBezTo>
                        <a:cubicBezTo>
                          <a:pt x="1817689" y="124564"/>
                          <a:pt x="1830414" y="123285"/>
                          <a:pt x="1842181" y="118872"/>
                        </a:cubicBezTo>
                        <a:cubicBezTo>
                          <a:pt x="1854944" y="114086"/>
                          <a:pt x="1865994" y="105370"/>
                          <a:pt x="1878757" y="100584"/>
                        </a:cubicBezTo>
                        <a:cubicBezTo>
                          <a:pt x="1931260" y="80895"/>
                          <a:pt x="1907667" y="104417"/>
                          <a:pt x="1970197" y="73152"/>
                        </a:cubicBezTo>
                        <a:cubicBezTo>
                          <a:pt x="2023356" y="46573"/>
                          <a:pt x="1993327" y="57105"/>
                          <a:pt x="2061637" y="45720"/>
                        </a:cubicBezTo>
                        <a:cubicBezTo>
                          <a:pt x="2098213" y="48768"/>
                          <a:pt x="2138537" y="38450"/>
                          <a:pt x="2171365" y="54864"/>
                        </a:cubicBezTo>
                        <a:cubicBezTo>
                          <a:pt x="2188607" y="63485"/>
                          <a:pt x="2189653" y="109728"/>
                          <a:pt x="2189653" y="109728"/>
                        </a:cubicBezTo>
                        <a:cubicBezTo>
                          <a:pt x="2186605" y="137160"/>
                          <a:pt x="2189941" y="166085"/>
                          <a:pt x="2180509" y="192024"/>
                        </a:cubicBezTo>
                        <a:cubicBezTo>
                          <a:pt x="2176753" y="202352"/>
                          <a:pt x="2163120" y="205849"/>
                          <a:pt x="2153077" y="210312"/>
                        </a:cubicBezTo>
                        <a:cubicBezTo>
                          <a:pt x="2135461" y="218141"/>
                          <a:pt x="2116501" y="222504"/>
                          <a:pt x="2098213" y="228600"/>
                        </a:cubicBezTo>
                        <a:lnTo>
                          <a:pt x="2015917" y="256032"/>
                        </a:lnTo>
                        <a:cubicBezTo>
                          <a:pt x="2006773" y="259080"/>
                          <a:pt x="1996505" y="259829"/>
                          <a:pt x="1988485" y="265176"/>
                        </a:cubicBezTo>
                        <a:cubicBezTo>
                          <a:pt x="1930034" y="304143"/>
                          <a:pt x="1949163" y="286210"/>
                          <a:pt x="1924477" y="310896"/>
                        </a:cubicBezTo>
                        <a:lnTo>
                          <a:pt x="1887901" y="310896"/>
                        </a:lnTo>
                        <a:lnTo>
                          <a:pt x="1988485" y="338328"/>
                        </a:lnTo>
                      </a:path>
                    </a:pathLst>
                  </a:custGeom>
                  <a:solidFill>
                    <a:srgbClr val="C00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" name="Freeform 18"/>
                  <p:cNvSpPr/>
                  <p:nvPr/>
                </p:nvSpPr>
                <p:spPr>
                  <a:xfrm>
                    <a:off x="8650224" y="553725"/>
                    <a:ext cx="1527048" cy="872739"/>
                  </a:xfrm>
                  <a:custGeom>
                    <a:avLst/>
                    <a:gdLst>
                      <a:gd name="connsiteX0" fmla="*/ 1527048 w 1527048"/>
                      <a:gd name="connsiteY0" fmla="*/ 872739 h 872739"/>
                      <a:gd name="connsiteX1" fmla="*/ 1527048 w 1527048"/>
                      <a:gd name="connsiteY1" fmla="*/ 872739 h 872739"/>
                      <a:gd name="connsiteX2" fmla="*/ 1481328 w 1527048"/>
                      <a:gd name="connsiteY2" fmla="*/ 808731 h 872739"/>
                      <a:gd name="connsiteX3" fmla="*/ 1435608 w 1527048"/>
                      <a:gd name="connsiteY3" fmla="*/ 799587 h 872739"/>
                      <a:gd name="connsiteX4" fmla="*/ 1408176 w 1527048"/>
                      <a:gd name="connsiteY4" fmla="*/ 781299 h 872739"/>
                      <a:gd name="connsiteX5" fmla="*/ 1325880 w 1527048"/>
                      <a:gd name="connsiteY5" fmla="*/ 699003 h 872739"/>
                      <a:gd name="connsiteX6" fmla="*/ 1298448 w 1527048"/>
                      <a:gd name="connsiteY6" fmla="*/ 671571 h 872739"/>
                      <a:gd name="connsiteX7" fmla="*/ 1261872 w 1527048"/>
                      <a:gd name="connsiteY7" fmla="*/ 607563 h 872739"/>
                      <a:gd name="connsiteX8" fmla="*/ 1252728 w 1527048"/>
                      <a:gd name="connsiteY8" fmla="*/ 570987 h 872739"/>
                      <a:gd name="connsiteX9" fmla="*/ 1225296 w 1527048"/>
                      <a:gd name="connsiteY9" fmla="*/ 552699 h 872739"/>
                      <a:gd name="connsiteX10" fmla="*/ 1179576 w 1527048"/>
                      <a:gd name="connsiteY10" fmla="*/ 506979 h 872739"/>
                      <a:gd name="connsiteX11" fmla="*/ 1161288 w 1527048"/>
                      <a:gd name="connsiteY11" fmla="*/ 479547 h 872739"/>
                      <a:gd name="connsiteX12" fmla="*/ 1106424 w 1527048"/>
                      <a:gd name="connsiteY12" fmla="*/ 442971 h 872739"/>
                      <a:gd name="connsiteX13" fmla="*/ 1088136 w 1527048"/>
                      <a:gd name="connsiteY13" fmla="*/ 415539 h 872739"/>
                      <a:gd name="connsiteX14" fmla="*/ 1060704 w 1527048"/>
                      <a:gd name="connsiteY14" fmla="*/ 397251 h 872739"/>
                      <a:gd name="connsiteX15" fmla="*/ 1024128 w 1527048"/>
                      <a:gd name="connsiteY15" fmla="*/ 360675 h 872739"/>
                      <a:gd name="connsiteX16" fmla="*/ 1014984 w 1527048"/>
                      <a:gd name="connsiteY16" fmla="*/ 333243 h 872739"/>
                      <a:gd name="connsiteX17" fmla="*/ 960120 w 1527048"/>
                      <a:gd name="connsiteY17" fmla="*/ 278379 h 872739"/>
                      <a:gd name="connsiteX18" fmla="*/ 932688 w 1527048"/>
                      <a:gd name="connsiteY18" fmla="*/ 250947 h 872739"/>
                      <a:gd name="connsiteX19" fmla="*/ 914400 w 1527048"/>
                      <a:gd name="connsiteY19" fmla="*/ 223515 h 872739"/>
                      <a:gd name="connsiteX20" fmla="*/ 886968 w 1527048"/>
                      <a:gd name="connsiteY20" fmla="*/ 214371 h 872739"/>
                      <a:gd name="connsiteX21" fmla="*/ 822960 w 1527048"/>
                      <a:gd name="connsiteY21" fmla="*/ 186939 h 872739"/>
                      <a:gd name="connsiteX22" fmla="*/ 768096 w 1527048"/>
                      <a:gd name="connsiteY22" fmla="*/ 168651 h 872739"/>
                      <a:gd name="connsiteX23" fmla="*/ 740664 w 1527048"/>
                      <a:gd name="connsiteY23" fmla="*/ 159507 h 872739"/>
                      <a:gd name="connsiteX24" fmla="*/ 694944 w 1527048"/>
                      <a:gd name="connsiteY24" fmla="*/ 150363 h 872739"/>
                      <a:gd name="connsiteX25" fmla="*/ 640080 w 1527048"/>
                      <a:gd name="connsiteY25" fmla="*/ 132075 h 872739"/>
                      <a:gd name="connsiteX26" fmla="*/ 603504 w 1527048"/>
                      <a:gd name="connsiteY26" fmla="*/ 113787 h 872739"/>
                      <a:gd name="connsiteX27" fmla="*/ 466344 w 1527048"/>
                      <a:gd name="connsiteY27" fmla="*/ 104643 h 872739"/>
                      <a:gd name="connsiteX28" fmla="*/ 411480 w 1527048"/>
                      <a:gd name="connsiteY28" fmla="*/ 95499 h 872739"/>
                      <a:gd name="connsiteX29" fmla="*/ 374904 w 1527048"/>
                      <a:gd name="connsiteY29" fmla="*/ 86355 h 872739"/>
                      <a:gd name="connsiteX30" fmla="*/ 265176 w 1527048"/>
                      <a:gd name="connsiteY30" fmla="*/ 77211 h 872739"/>
                      <a:gd name="connsiteX31" fmla="*/ 109728 w 1527048"/>
                      <a:gd name="connsiteY31" fmla="*/ 86355 h 872739"/>
                      <a:gd name="connsiteX32" fmla="*/ 118872 w 1527048"/>
                      <a:gd name="connsiteY32" fmla="*/ 113787 h 872739"/>
                      <a:gd name="connsiteX33" fmla="*/ 173736 w 1527048"/>
                      <a:gd name="connsiteY33" fmla="*/ 132075 h 872739"/>
                      <a:gd name="connsiteX34" fmla="*/ 201168 w 1527048"/>
                      <a:gd name="connsiteY34" fmla="*/ 141219 h 872739"/>
                      <a:gd name="connsiteX35" fmla="*/ 228600 w 1527048"/>
                      <a:gd name="connsiteY35" fmla="*/ 122931 h 872739"/>
                      <a:gd name="connsiteX36" fmla="*/ 256032 w 1527048"/>
                      <a:gd name="connsiteY36" fmla="*/ 113787 h 872739"/>
                      <a:gd name="connsiteX37" fmla="*/ 237744 w 1527048"/>
                      <a:gd name="connsiteY37" fmla="*/ 168651 h 872739"/>
                      <a:gd name="connsiteX38" fmla="*/ 201168 w 1527048"/>
                      <a:gd name="connsiteY38" fmla="*/ 223515 h 872739"/>
                      <a:gd name="connsiteX39" fmla="*/ 402336 w 1527048"/>
                      <a:gd name="connsiteY39" fmla="*/ 214371 h 872739"/>
                      <a:gd name="connsiteX40" fmla="*/ 429768 w 1527048"/>
                      <a:gd name="connsiteY40" fmla="*/ 186939 h 872739"/>
                      <a:gd name="connsiteX41" fmla="*/ 438912 w 1527048"/>
                      <a:gd name="connsiteY41" fmla="*/ 159507 h 872739"/>
                      <a:gd name="connsiteX42" fmla="*/ 466344 w 1527048"/>
                      <a:gd name="connsiteY42" fmla="*/ 150363 h 872739"/>
                      <a:gd name="connsiteX43" fmla="*/ 484632 w 1527048"/>
                      <a:gd name="connsiteY43" fmla="*/ 177795 h 872739"/>
                      <a:gd name="connsiteX44" fmla="*/ 512064 w 1527048"/>
                      <a:gd name="connsiteY44" fmla="*/ 232659 h 872739"/>
                      <a:gd name="connsiteX45" fmla="*/ 539496 w 1527048"/>
                      <a:gd name="connsiteY45" fmla="*/ 241803 h 872739"/>
                      <a:gd name="connsiteX46" fmla="*/ 630936 w 1527048"/>
                      <a:gd name="connsiteY46" fmla="*/ 223515 h 872739"/>
                      <a:gd name="connsiteX47" fmla="*/ 694944 w 1527048"/>
                      <a:gd name="connsiteY47" fmla="*/ 196083 h 872739"/>
                      <a:gd name="connsiteX48" fmla="*/ 731520 w 1527048"/>
                      <a:gd name="connsiteY48" fmla="*/ 214371 h 872739"/>
                      <a:gd name="connsiteX49" fmla="*/ 740664 w 1527048"/>
                      <a:gd name="connsiteY49" fmla="*/ 241803 h 872739"/>
                      <a:gd name="connsiteX50" fmla="*/ 795528 w 1527048"/>
                      <a:gd name="connsiteY50" fmla="*/ 305811 h 872739"/>
                      <a:gd name="connsiteX51" fmla="*/ 896112 w 1527048"/>
                      <a:gd name="connsiteY51" fmla="*/ 305811 h 872739"/>
                      <a:gd name="connsiteX52" fmla="*/ 905256 w 1527048"/>
                      <a:gd name="connsiteY52" fmla="*/ 333243 h 872739"/>
                      <a:gd name="connsiteX53" fmla="*/ 978408 w 1527048"/>
                      <a:gd name="connsiteY53" fmla="*/ 397251 h 872739"/>
                      <a:gd name="connsiteX54" fmla="*/ 1106424 w 1527048"/>
                      <a:gd name="connsiteY54" fmla="*/ 388107 h 872739"/>
                      <a:gd name="connsiteX55" fmla="*/ 1115568 w 1527048"/>
                      <a:gd name="connsiteY55" fmla="*/ 442971 h 872739"/>
                      <a:gd name="connsiteX56" fmla="*/ 1143000 w 1527048"/>
                      <a:gd name="connsiteY56" fmla="*/ 497835 h 872739"/>
                      <a:gd name="connsiteX57" fmla="*/ 1170432 w 1527048"/>
                      <a:gd name="connsiteY57" fmla="*/ 552699 h 872739"/>
                      <a:gd name="connsiteX58" fmla="*/ 1197864 w 1527048"/>
                      <a:gd name="connsiteY58" fmla="*/ 561843 h 872739"/>
                      <a:gd name="connsiteX59" fmla="*/ 1280160 w 1527048"/>
                      <a:gd name="connsiteY59" fmla="*/ 552699 h 872739"/>
                      <a:gd name="connsiteX60" fmla="*/ 1307592 w 1527048"/>
                      <a:gd name="connsiteY60" fmla="*/ 543555 h 872739"/>
                      <a:gd name="connsiteX61" fmla="*/ 1298448 w 1527048"/>
                      <a:gd name="connsiteY61" fmla="*/ 644139 h 872739"/>
                      <a:gd name="connsiteX62" fmla="*/ 1280160 w 1527048"/>
                      <a:gd name="connsiteY62" fmla="*/ 699003 h 872739"/>
                      <a:gd name="connsiteX63" fmla="*/ 1289304 w 1527048"/>
                      <a:gd name="connsiteY63" fmla="*/ 808731 h 872739"/>
                      <a:gd name="connsiteX64" fmla="*/ 1453896 w 1527048"/>
                      <a:gd name="connsiteY64" fmla="*/ 781299 h 872739"/>
                      <a:gd name="connsiteX65" fmla="*/ 1463040 w 1527048"/>
                      <a:gd name="connsiteY65" fmla="*/ 753867 h 872739"/>
                      <a:gd name="connsiteX66" fmla="*/ 1453896 w 1527048"/>
                      <a:gd name="connsiteY66" fmla="*/ 726435 h 872739"/>
                      <a:gd name="connsiteX67" fmla="*/ 1408176 w 1527048"/>
                      <a:gd name="connsiteY67" fmla="*/ 671571 h 872739"/>
                      <a:gd name="connsiteX68" fmla="*/ 1399032 w 1527048"/>
                      <a:gd name="connsiteY68" fmla="*/ 580131 h 872739"/>
                      <a:gd name="connsiteX69" fmla="*/ 1371600 w 1527048"/>
                      <a:gd name="connsiteY69" fmla="*/ 598419 h 872739"/>
                      <a:gd name="connsiteX70" fmla="*/ 1344168 w 1527048"/>
                      <a:gd name="connsiteY70" fmla="*/ 570987 h 872739"/>
                      <a:gd name="connsiteX71" fmla="*/ 1325880 w 1527048"/>
                      <a:gd name="connsiteY71" fmla="*/ 516123 h 872739"/>
                      <a:gd name="connsiteX72" fmla="*/ 1289304 w 1527048"/>
                      <a:gd name="connsiteY72" fmla="*/ 461259 h 872739"/>
                      <a:gd name="connsiteX73" fmla="*/ 1216152 w 1527048"/>
                      <a:gd name="connsiteY73" fmla="*/ 470403 h 872739"/>
                      <a:gd name="connsiteX74" fmla="*/ 1207008 w 1527048"/>
                      <a:gd name="connsiteY74" fmla="*/ 497835 h 872739"/>
                      <a:gd name="connsiteX75" fmla="*/ 1179576 w 1527048"/>
                      <a:gd name="connsiteY75" fmla="*/ 552699 h 872739"/>
                      <a:gd name="connsiteX76" fmla="*/ 1188720 w 1527048"/>
                      <a:gd name="connsiteY76" fmla="*/ 287523 h 872739"/>
                      <a:gd name="connsiteX77" fmla="*/ 1152144 w 1527048"/>
                      <a:gd name="connsiteY77" fmla="*/ 278379 h 872739"/>
                      <a:gd name="connsiteX78" fmla="*/ 1033272 w 1527048"/>
                      <a:gd name="connsiteY78" fmla="*/ 287523 h 872739"/>
                      <a:gd name="connsiteX79" fmla="*/ 1005840 w 1527048"/>
                      <a:gd name="connsiteY79" fmla="*/ 305811 h 872739"/>
                      <a:gd name="connsiteX80" fmla="*/ 996696 w 1527048"/>
                      <a:gd name="connsiteY80" fmla="*/ 269235 h 872739"/>
                      <a:gd name="connsiteX81" fmla="*/ 987552 w 1527048"/>
                      <a:gd name="connsiteY81" fmla="*/ 241803 h 872739"/>
                      <a:gd name="connsiteX82" fmla="*/ 960120 w 1527048"/>
                      <a:gd name="connsiteY82" fmla="*/ 132075 h 872739"/>
                      <a:gd name="connsiteX83" fmla="*/ 896112 w 1527048"/>
                      <a:gd name="connsiteY83" fmla="*/ 141219 h 872739"/>
                      <a:gd name="connsiteX84" fmla="*/ 868680 w 1527048"/>
                      <a:gd name="connsiteY84" fmla="*/ 177795 h 872739"/>
                      <a:gd name="connsiteX85" fmla="*/ 850392 w 1527048"/>
                      <a:gd name="connsiteY85" fmla="*/ 122931 h 872739"/>
                      <a:gd name="connsiteX86" fmla="*/ 841248 w 1527048"/>
                      <a:gd name="connsiteY86" fmla="*/ 58923 h 872739"/>
                      <a:gd name="connsiteX87" fmla="*/ 813816 w 1527048"/>
                      <a:gd name="connsiteY87" fmla="*/ 49779 h 872739"/>
                      <a:gd name="connsiteX88" fmla="*/ 786384 w 1527048"/>
                      <a:gd name="connsiteY88" fmla="*/ 68067 h 872739"/>
                      <a:gd name="connsiteX89" fmla="*/ 758952 w 1527048"/>
                      <a:gd name="connsiteY89" fmla="*/ 77211 h 872739"/>
                      <a:gd name="connsiteX90" fmla="*/ 749808 w 1527048"/>
                      <a:gd name="connsiteY90" fmla="*/ 104643 h 872739"/>
                      <a:gd name="connsiteX91" fmla="*/ 704088 w 1527048"/>
                      <a:gd name="connsiteY91" fmla="*/ 68067 h 872739"/>
                      <a:gd name="connsiteX92" fmla="*/ 685800 w 1527048"/>
                      <a:gd name="connsiteY92" fmla="*/ 40635 h 872739"/>
                      <a:gd name="connsiteX93" fmla="*/ 630936 w 1527048"/>
                      <a:gd name="connsiteY93" fmla="*/ 58923 h 872739"/>
                      <a:gd name="connsiteX94" fmla="*/ 603504 w 1527048"/>
                      <a:gd name="connsiteY94" fmla="*/ 113787 h 872739"/>
                      <a:gd name="connsiteX95" fmla="*/ 566928 w 1527048"/>
                      <a:gd name="connsiteY95" fmla="*/ 31491 h 872739"/>
                      <a:gd name="connsiteX96" fmla="*/ 539496 w 1527048"/>
                      <a:gd name="connsiteY96" fmla="*/ 22347 h 872739"/>
                      <a:gd name="connsiteX97" fmla="*/ 484632 w 1527048"/>
                      <a:gd name="connsiteY97" fmla="*/ 58923 h 872739"/>
                      <a:gd name="connsiteX98" fmla="*/ 457200 w 1527048"/>
                      <a:gd name="connsiteY98" fmla="*/ 68067 h 872739"/>
                      <a:gd name="connsiteX99" fmla="*/ 411480 w 1527048"/>
                      <a:gd name="connsiteY99" fmla="*/ 13203 h 872739"/>
                      <a:gd name="connsiteX100" fmla="*/ 347472 w 1527048"/>
                      <a:gd name="connsiteY100" fmla="*/ 31491 h 872739"/>
                      <a:gd name="connsiteX101" fmla="*/ 338328 w 1527048"/>
                      <a:gd name="connsiteY101" fmla="*/ 58923 h 872739"/>
                      <a:gd name="connsiteX102" fmla="*/ 274320 w 1527048"/>
                      <a:gd name="connsiteY102" fmla="*/ 58923 h 872739"/>
                      <a:gd name="connsiteX103" fmla="*/ 265176 w 1527048"/>
                      <a:gd name="connsiteY103" fmla="*/ 31491 h 872739"/>
                      <a:gd name="connsiteX104" fmla="*/ 164592 w 1527048"/>
                      <a:gd name="connsiteY104" fmla="*/ 13203 h 872739"/>
                      <a:gd name="connsiteX105" fmla="*/ 109728 w 1527048"/>
                      <a:gd name="connsiteY105" fmla="*/ 58923 h 872739"/>
                      <a:gd name="connsiteX106" fmla="*/ 82296 w 1527048"/>
                      <a:gd name="connsiteY106" fmla="*/ 68067 h 872739"/>
                      <a:gd name="connsiteX107" fmla="*/ 54864 w 1527048"/>
                      <a:gd name="connsiteY107" fmla="*/ 95499 h 872739"/>
                      <a:gd name="connsiteX108" fmla="*/ 27432 w 1527048"/>
                      <a:gd name="connsiteY108" fmla="*/ 104643 h 872739"/>
                      <a:gd name="connsiteX109" fmla="*/ 0 w 1527048"/>
                      <a:gd name="connsiteY109" fmla="*/ 159507 h 872739"/>
                      <a:gd name="connsiteX110" fmla="*/ 9144 w 1527048"/>
                      <a:gd name="connsiteY110" fmla="*/ 196083 h 872739"/>
                      <a:gd name="connsiteX111" fmla="*/ 118872 w 1527048"/>
                      <a:gd name="connsiteY111" fmla="*/ 168651 h 872739"/>
                      <a:gd name="connsiteX112" fmla="*/ 146304 w 1527048"/>
                      <a:gd name="connsiteY112" fmla="*/ 141219 h 872739"/>
                      <a:gd name="connsiteX113" fmla="*/ 283464 w 1527048"/>
                      <a:gd name="connsiteY113" fmla="*/ 132075 h 872739"/>
                      <a:gd name="connsiteX114" fmla="*/ 246888 w 1527048"/>
                      <a:gd name="connsiteY114" fmla="*/ 113787 h 872739"/>
                      <a:gd name="connsiteX115" fmla="*/ 219456 w 1527048"/>
                      <a:gd name="connsiteY115" fmla="*/ 104643 h 872739"/>
                      <a:gd name="connsiteX116" fmla="*/ 210312 w 1527048"/>
                      <a:gd name="connsiteY116" fmla="*/ 77211 h 872739"/>
                      <a:gd name="connsiteX117" fmla="*/ 201168 w 1527048"/>
                      <a:gd name="connsiteY117" fmla="*/ 68067 h 8727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</a:cxnLst>
                    <a:rect l="l" t="t" r="r" b="b"/>
                    <a:pathLst>
                      <a:path w="1527048" h="872739">
                        <a:moveTo>
                          <a:pt x="1527048" y="872739"/>
                        </a:moveTo>
                        <a:lnTo>
                          <a:pt x="1527048" y="872739"/>
                        </a:lnTo>
                        <a:cubicBezTo>
                          <a:pt x="1511808" y="851403"/>
                          <a:pt x="1501802" y="825110"/>
                          <a:pt x="1481328" y="808731"/>
                        </a:cubicBezTo>
                        <a:cubicBezTo>
                          <a:pt x="1469192" y="799022"/>
                          <a:pt x="1450160" y="805044"/>
                          <a:pt x="1435608" y="799587"/>
                        </a:cubicBezTo>
                        <a:cubicBezTo>
                          <a:pt x="1425318" y="795728"/>
                          <a:pt x="1416390" y="788600"/>
                          <a:pt x="1408176" y="781299"/>
                        </a:cubicBezTo>
                        <a:lnTo>
                          <a:pt x="1325880" y="699003"/>
                        </a:lnTo>
                        <a:cubicBezTo>
                          <a:pt x="1316736" y="689859"/>
                          <a:pt x="1304231" y="683137"/>
                          <a:pt x="1298448" y="671571"/>
                        </a:cubicBezTo>
                        <a:cubicBezTo>
                          <a:pt x="1275245" y="625165"/>
                          <a:pt x="1287721" y="646337"/>
                          <a:pt x="1261872" y="607563"/>
                        </a:cubicBezTo>
                        <a:cubicBezTo>
                          <a:pt x="1258824" y="595371"/>
                          <a:pt x="1259699" y="581444"/>
                          <a:pt x="1252728" y="570987"/>
                        </a:cubicBezTo>
                        <a:cubicBezTo>
                          <a:pt x="1246632" y="561843"/>
                          <a:pt x="1233067" y="560470"/>
                          <a:pt x="1225296" y="552699"/>
                        </a:cubicBezTo>
                        <a:cubicBezTo>
                          <a:pt x="1164336" y="491739"/>
                          <a:pt x="1252728" y="555747"/>
                          <a:pt x="1179576" y="506979"/>
                        </a:cubicBezTo>
                        <a:cubicBezTo>
                          <a:pt x="1173480" y="497835"/>
                          <a:pt x="1169559" y="486784"/>
                          <a:pt x="1161288" y="479547"/>
                        </a:cubicBezTo>
                        <a:cubicBezTo>
                          <a:pt x="1144747" y="465073"/>
                          <a:pt x="1106424" y="442971"/>
                          <a:pt x="1106424" y="442971"/>
                        </a:cubicBezTo>
                        <a:cubicBezTo>
                          <a:pt x="1100328" y="433827"/>
                          <a:pt x="1095907" y="423310"/>
                          <a:pt x="1088136" y="415539"/>
                        </a:cubicBezTo>
                        <a:cubicBezTo>
                          <a:pt x="1080365" y="407768"/>
                          <a:pt x="1069048" y="404403"/>
                          <a:pt x="1060704" y="397251"/>
                        </a:cubicBezTo>
                        <a:cubicBezTo>
                          <a:pt x="1047613" y="386030"/>
                          <a:pt x="1036320" y="372867"/>
                          <a:pt x="1024128" y="360675"/>
                        </a:cubicBezTo>
                        <a:cubicBezTo>
                          <a:pt x="1021080" y="351531"/>
                          <a:pt x="1020902" y="340851"/>
                          <a:pt x="1014984" y="333243"/>
                        </a:cubicBezTo>
                        <a:cubicBezTo>
                          <a:pt x="999106" y="312828"/>
                          <a:pt x="978408" y="296667"/>
                          <a:pt x="960120" y="278379"/>
                        </a:cubicBezTo>
                        <a:cubicBezTo>
                          <a:pt x="950976" y="269235"/>
                          <a:pt x="939861" y="261707"/>
                          <a:pt x="932688" y="250947"/>
                        </a:cubicBezTo>
                        <a:cubicBezTo>
                          <a:pt x="926592" y="241803"/>
                          <a:pt x="922982" y="230380"/>
                          <a:pt x="914400" y="223515"/>
                        </a:cubicBezTo>
                        <a:cubicBezTo>
                          <a:pt x="906874" y="217494"/>
                          <a:pt x="895589" y="218682"/>
                          <a:pt x="886968" y="214371"/>
                        </a:cubicBezTo>
                        <a:cubicBezTo>
                          <a:pt x="807179" y="174476"/>
                          <a:pt x="918113" y="215485"/>
                          <a:pt x="822960" y="186939"/>
                        </a:cubicBezTo>
                        <a:cubicBezTo>
                          <a:pt x="804496" y="181400"/>
                          <a:pt x="786384" y="174747"/>
                          <a:pt x="768096" y="168651"/>
                        </a:cubicBezTo>
                        <a:cubicBezTo>
                          <a:pt x="758952" y="165603"/>
                          <a:pt x="750115" y="161397"/>
                          <a:pt x="740664" y="159507"/>
                        </a:cubicBezTo>
                        <a:cubicBezTo>
                          <a:pt x="725424" y="156459"/>
                          <a:pt x="709938" y="154452"/>
                          <a:pt x="694944" y="150363"/>
                        </a:cubicBezTo>
                        <a:cubicBezTo>
                          <a:pt x="676346" y="145291"/>
                          <a:pt x="657322" y="140696"/>
                          <a:pt x="640080" y="132075"/>
                        </a:cubicBezTo>
                        <a:cubicBezTo>
                          <a:pt x="627888" y="125979"/>
                          <a:pt x="616968" y="115913"/>
                          <a:pt x="603504" y="113787"/>
                        </a:cubicBezTo>
                        <a:cubicBezTo>
                          <a:pt x="558243" y="106641"/>
                          <a:pt x="512064" y="107691"/>
                          <a:pt x="466344" y="104643"/>
                        </a:cubicBezTo>
                        <a:cubicBezTo>
                          <a:pt x="448056" y="101595"/>
                          <a:pt x="429660" y="99135"/>
                          <a:pt x="411480" y="95499"/>
                        </a:cubicBezTo>
                        <a:cubicBezTo>
                          <a:pt x="399157" y="93034"/>
                          <a:pt x="387374" y="87914"/>
                          <a:pt x="374904" y="86355"/>
                        </a:cubicBezTo>
                        <a:cubicBezTo>
                          <a:pt x="338485" y="81803"/>
                          <a:pt x="301752" y="80259"/>
                          <a:pt x="265176" y="77211"/>
                        </a:cubicBezTo>
                        <a:cubicBezTo>
                          <a:pt x="213360" y="80259"/>
                          <a:pt x="160084" y="73766"/>
                          <a:pt x="109728" y="86355"/>
                        </a:cubicBezTo>
                        <a:cubicBezTo>
                          <a:pt x="100377" y="88693"/>
                          <a:pt x="111029" y="108185"/>
                          <a:pt x="118872" y="113787"/>
                        </a:cubicBezTo>
                        <a:cubicBezTo>
                          <a:pt x="134559" y="124992"/>
                          <a:pt x="155448" y="125979"/>
                          <a:pt x="173736" y="132075"/>
                        </a:cubicBezTo>
                        <a:lnTo>
                          <a:pt x="201168" y="141219"/>
                        </a:lnTo>
                        <a:cubicBezTo>
                          <a:pt x="210312" y="135123"/>
                          <a:pt x="218770" y="127846"/>
                          <a:pt x="228600" y="122931"/>
                        </a:cubicBezTo>
                        <a:cubicBezTo>
                          <a:pt x="237221" y="118620"/>
                          <a:pt x="254142" y="104336"/>
                          <a:pt x="256032" y="113787"/>
                        </a:cubicBezTo>
                        <a:cubicBezTo>
                          <a:pt x="259813" y="132690"/>
                          <a:pt x="248437" y="152611"/>
                          <a:pt x="237744" y="168651"/>
                        </a:cubicBezTo>
                        <a:cubicBezTo>
                          <a:pt x="225552" y="186939"/>
                          <a:pt x="179211" y="224513"/>
                          <a:pt x="201168" y="223515"/>
                        </a:cubicBezTo>
                        <a:lnTo>
                          <a:pt x="402336" y="214371"/>
                        </a:lnTo>
                        <a:cubicBezTo>
                          <a:pt x="411480" y="205227"/>
                          <a:pt x="422595" y="197699"/>
                          <a:pt x="429768" y="186939"/>
                        </a:cubicBezTo>
                        <a:cubicBezTo>
                          <a:pt x="435115" y="178919"/>
                          <a:pt x="432096" y="166323"/>
                          <a:pt x="438912" y="159507"/>
                        </a:cubicBezTo>
                        <a:cubicBezTo>
                          <a:pt x="445728" y="152691"/>
                          <a:pt x="457200" y="153411"/>
                          <a:pt x="466344" y="150363"/>
                        </a:cubicBezTo>
                        <a:cubicBezTo>
                          <a:pt x="472440" y="159507"/>
                          <a:pt x="479717" y="167965"/>
                          <a:pt x="484632" y="177795"/>
                        </a:cubicBezTo>
                        <a:cubicBezTo>
                          <a:pt x="495675" y="199882"/>
                          <a:pt x="490226" y="215189"/>
                          <a:pt x="512064" y="232659"/>
                        </a:cubicBezTo>
                        <a:cubicBezTo>
                          <a:pt x="519590" y="238680"/>
                          <a:pt x="530352" y="238755"/>
                          <a:pt x="539496" y="241803"/>
                        </a:cubicBezTo>
                        <a:cubicBezTo>
                          <a:pt x="563085" y="238433"/>
                          <a:pt x="605401" y="236283"/>
                          <a:pt x="630936" y="223515"/>
                        </a:cubicBezTo>
                        <a:cubicBezTo>
                          <a:pt x="694084" y="191941"/>
                          <a:pt x="618822" y="215114"/>
                          <a:pt x="694944" y="196083"/>
                        </a:cubicBezTo>
                        <a:cubicBezTo>
                          <a:pt x="707136" y="202179"/>
                          <a:pt x="721881" y="204732"/>
                          <a:pt x="731520" y="214371"/>
                        </a:cubicBezTo>
                        <a:cubicBezTo>
                          <a:pt x="738336" y="221187"/>
                          <a:pt x="735882" y="233434"/>
                          <a:pt x="740664" y="241803"/>
                        </a:cubicBezTo>
                        <a:cubicBezTo>
                          <a:pt x="756304" y="269174"/>
                          <a:pt x="773909" y="284192"/>
                          <a:pt x="795528" y="305811"/>
                        </a:cubicBezTo>
                        <a:cubicBezTo>
                          <a:pt x="801578" y="305055"/>
                          <a:pt x="875438" y="285137"/>
                          <a:pt x="896112" y="305811"/>
                        </a:cubicBezTo>
                        <a:cubicBezTo>
                          <a:pt x="902928" y="312627"/>
                          <a:pt x="900575" y="324817"/>
                          <a:pt x="905256" y="333243"/>
                        </a:cubicBezTo>
                        <a:cubicBezTo>
                          <a:pt x="940375" y="396456"/>
                          <a:pt x="925328" y="383981"/>
                          <a:pt x="978408" y="397251"/>
                        </a:cubicBezTo>
                        <a:cubicBezTo>
                          <a:pt x="1021080" y="394203"/>
                          <a:pt x="1065839" y="374579"/>
                          <a:pt x="1106424" y="388107"/>
                        </a:cubicBezTo>
                        <a:cubicBezTo>
                          <a:pt x="1124013" y="393970"/>
                          <a:pt x="1111546" y="424872"/>
                          <a:pt x="1115568" y="442971"/>
                        </a:cubicBezTo>
                        <a:cubicBezTo>
                          <a:pt x="1124761" y="484342"/>
                          <a:pt x="1123271" y="458378"/>
                          <a:pt x="1143000" y="497835"/>
                        </a:cubicBezTo>
                        <a:cubicBezTo>
                          <a:pt x="1154043" y="519922"/>
                          <a:pt x="1148594" y="535229"/>
                          <a:pt x="1170432" y="552699"/>
                        </a:cubicBezTo>
                        <a:cubicBezTo>
                          <a:pt x="1177958" y="558720"/>
                          <a:pt x="1188720" y="558795"/>
                          <a:pt x="1197864" y="561843"/>
                        </a:cubicBezTo>
                        <a:cubicBezTo>
                          <a:pt x="1225296" y="558795"/>
                          <a:pt x="1252935" y="557237"/>
                          <a:pt x="1280160" y="552699"/>
                        </a:cubicBezTo>
                        <a:cubicBezTo>
                          <a:pt x="1289667" y="551114"/>
                          <a:pt x="1305702" y="534104"/>
                          <a:pt x="1307592" y="543555"/>
                        </a:cubicBezTo>
                        <a:cubicBezTo>
                          <a:pt x="1314194" y="576567"/>
                          <a:pt x="1304299" y="610985"/>
                          <a:pt x="1298448" y="644139"/>
                        </a:cubicBezTo>
                        <a:cubicBezTo>
                          <a:pt x="1295098" y="663123"/>
                          <a:pt x="1280160" y="699003"/>
                          <a:pt x="1280160" y="699003"/>
                        </a:cubicBezTo>
                        <a:cubicBezTo>
                          <a:pt x="1283208" y="735579"/>
                          <a:pt x="1259059" y="787938"/>
                          <a:pt x="1289304" y="808731"/>
                        </a:cubicBezTo>
                        <a:cubicBezTo>
                          <a:pt x="1354935" y="853852"/>
                          <a:pt x="1408123" y="811814"/>
                          <a:pt x="1453896" y="781299"/>
                        </a:cubicBezTo>
                        <a:cubicBezTo>
                          <a:pt x="1456944" y="772155"/>
                          <a:pt x="1463040" y="763506"/>
                          <a:pt x="1463040" y="753867"/>
                        </a:cubicBezTo>
                        <a:cubicBezTo>
                          <a:pt x="1463040" y="744228"/>
                          <a:pt x="1458207" y="735056"/>
                          <a:pt x="1453896" y="726435"/>
                        </a:cubicBezTo>
                        <a:cubicBezTo>
                          <a:pt x="1441165" y="700974"/>
                          <a:pt x="1428399" y="691794"/>
                          <a:pt x="1408176" y="671571"/>
                        </a:cubicBezTo>
                        <a:cubicBezTo>
                          <a:pt x="1405128" y="641091"/>
                          <a:pt x="1412731" y="607529"/>
                          <a:pt x="1399032" y="580131"/>
                        </a:cubicBezTo>
                        <a:cubicBezTo>
                          <a:pt x="1394117" y="570301"/>
                          <a:pt x="1382440" y="600226"/>
                          <a:pt x="1371600" y="598419"/>
                        </a:cubicBezTo>
                        <a:cubicBezTo>
                          <a:pt x="1358844" y="596293"/>
                          <a:pt x="1353312" y="580131"/>
                          <a:pt x="1344168" y="570987"/>
                        </a:cubicBezTo>
                        <a:cubicBezTo>
                          <a:pt x="1338072" y="552699"/>
                          <a:pt x="1336573" y="532163"/>
                          <a:pt x="1325880" y="516123"/>
                        </a:cubicBezTo>
                        <a:lnTo>
                          <a:pt x="1289304" y="461259"/>
                        </a:lnTo>
                        <a:cubicBezTo>
                          <a:pt x="1264920" y="464307"/>
                          <a:pt x="1238608" y="460423"/>
                          <a:pt x="1216152" y="470403"/>
                        </a:cubicBezTo>
                        <a:cubicBezTo>
                          <a:pt x="1207344" y="474318"/>
                          <a:pt x="1211319" y="489214"/>
                          <a:pt x="1207008" y="497835"/>
                        </a:cubicBezTo>
                        <a:cubicBezTo>
                          <a:pt x="1171556" y="568739"/>
                          <a:pt x="1202560" y="483748"/>
                          <a:pt x="1179576" y="552699"/>
                        </a:cubicBezTo>
                        <a:cubicBezTo>
                          <a:pt x="1187711" y="487623"/>
                          <a:pt x="1213829" y="357830"/>
                          <a:pt x="1188720" y="287523"/>
                        </a:cubicBezTo>
                        <a:cubicBezTo>
                          <a:pt x="1184493" y="275688"/>
                          <a:pt x="1164336" y="281427"/>
                          <a:pt x="1152144" y="278379"/>
                        </a:cubicBezTo>
                        <a:cubicBezTo>
                          <a:pt x="1112520" y="281427"/>
                          <a:pt x="1072332" y="280199"/>
                          <a:pt x="1033272" y="287523"/>
                        </a:cubicBezTo>
                        <a:cubicBezTo>
                          <a:pt x="1022471" y="289548"/>
                          <a:pt x="1015670" y="310726"/>
                          <a:pt x="1005840" y="305811"/>
                        </a:cubicBezTo>
                        <a:cubicBezTo>
                          <a:pt x="994600" y="300191"/>
                          <a:pt x="1000148" y="281319"/>
                          <a:pt x="996696" y="269235"/>
                        </a:cubicBezTo>
                        <a:cubicBezTo>
                          <a:pt x="994048" y="259967"/>
                          <a:pt x="990036" y="251116"/>
                          <a:pt x="987552" y="241803"/>
                        </a:cubicBezTo>
                        <a:cubicBezTo>
                          <a:pt x="977838" y="205374"/>
                          <a:pt x="960120" y="132075"/>
                          <a:pt x="960120" y="132075"/>
                        </a:cubicBezTo>
                        <a:cubicBezTo>
                          <a:pt x="938784" y="135123"/>
                          <a:pt x="915389" y="131580"/>
                          <a:pt x="896112" y="141219"/>
                        </a:cubicBezTo>
                        <a:cubicBezTo>
                          <a:pt x="882481" y="148035"/>
                          <a:pt x="882830" y="183455"/>
                          <a:pt x="868680" y="177795"/>
                        </a:cubicBezTo>
                        <a:cubicBezTo>
                          <a:pt x="850782" y="170636"/>
                          <a:pt x="850392" y="122931"/>
                          <a:pt x="850392" y="122931"/>
                        </a:cubicBezTo>
                        <a:cubicBezTo>
                          <a:pt x="847344" y="101595"/>
                          <a:pt x="850887" y="78200"/>
                          <a:pt x="841248" y="58923"/>
                        </a:cubicBezTo>
                        <a:cubicBezTo>
                          <a:pt x="836937" y="50302"/>
                          <a:pt x="823323" y="48194"/>
                          <a:pt x="813816" y="49779"/>
                        </a:cubicBezTo>
                        <a:cubicBezTo>
                          <a:pt x="802976" y="51586"/>
                          <a:pt x="796214" y="63152"/>
                          <a:pt x="786384" y="68067"/>
                        </a:cubicBezTo>
                        <a:cubicBezTo>
                          <a:pt x="777763" y="72378"/>
                          <a:pt x="768096" y="74163"/>
                          <a:pt x="758952" y="77211"/>
                        </a:cubicBezTo>
                        <a:cubicBezTo>
                          <a:pt x="755904" y="86355"/>
                          <a:pt x="755829" y="97117"/>
                          <a:pt x="749808" y="104643"/>
                        </a:cubicBezTo>
                        <a:cubicBezTo>
                          <a:pt x="708790" y="155915"/>
                          <a:pt x="721547" y="94255"/>
                          <a:pt x="704088" y="68067"/>
                        </a:cubicBezTo>
                        <a:lnTo>
                          <a:pt x="685800" y="40635"/>
                        </a:lnTo>
                        <a:cubicBezTo>
                          <a:pt x="667512" y="46731"/>
                          <a:pt x="647283" y="48706"/>
                          <a:pt x="630936" y="58923"/>
                        </a:cubicBezTo>
                        <a:cubicBezTo>
                          <a:pt x="616009" y="68252"/>
                          <a:pt x="608486" y="98840"/>
                          <a:pt x="603504" y="113787"/>
                        </a:cubicBezTo>
                        <a:cubicBezTo>
                          <a:pt x="597916" y="97023"/>
                          <a:pt x="586688" y="47299"/>
                          <a:pt x="566928" y="31491"/>
                        </a:cubicBezTo>
                        <a:cubicBezTo>
                          <a:pt x="559402" y="25470"/>
                          <a:pt x="548640" y="25395"/>
                          <a:pt x="539496" y="22347"/>
                        </a:cubicBezTo>
                        <a:cubicBezTo>
                          <a:pt x="474269" y="44089"/>
                          <a:pt x="553127" y="13260"/>
                          <a:pt x="484632" y="58923"/>
                        </a:cubicBezTo>
                        <a:cubicBezTo>
                          <a:pt x="476612" y="64270"/>
                          <a:pt x="466344" y="65019"/>
                          <a:pt x="457200" y="68067"/>
                        </a:cubicBezTo>
                        <a:cubicBezTo>
                          <a:pt x="449337" y="56272"/>
                          <a:pt x="425975" y="17345"/>
                          <a:pt x="411480" y="13203"/>
                        </a:cubicBezTo>
                        <a:lnTo>
                          <a:pt x="347472" y="31491"/>
                        </a:lnTo>
                        <a:cubicBezTo>
                          <a:pt x="344424" y="40635"/>
                          <a:pt x="345144" y="52107"/>
                          <a:pt x="338328" y="58923"/>
                        </a:cubicBezTo>
                        <a:cubicBezTo>
                          <a:pt x="319963" y="77288"/>
                          <a:pt x="292881" y="63563"/>
                          <a:pt x="274320" y="58923"/>
                        </a:cubicBezTo>
                        <a:cubicBezTo>
                          <a:pt x="271272" y="49779"/>
                          <a:pt x="269487" y="40112"/>
                          <a:pt x="265176" y="31491"/>
                        </a:cubicBezTo>
                        <a:cubicBezTo>
                          <a:pt x="239535" y="-19790"/>
                          <a:pt x="237825" y="5066"/>
                          <a:pt x="164592" y="13203"/>
                        </a:cubicBezTo>
                        <a:cubicBezTo>
                          <a:pt x="144369" y="33426"/>
                          <a:pt x="135189" y="46192"/>
                          <a:pt x="109728" y="58923"/>
                        </a:cubicBezTo>
                        <a:cubicBezTo>
                          <a:pt x="101107" y="63234"/>
                          <a:pt x="91440" y="65019"/>
                          <a:pt x="82296" y="68067"/>
                        </a:cubicBezTo>
                        <a:cubicBezTo>
                          <a:pt x="73152" y="77211"/>
                          <a:pt x="65624" y="88326"/>
                          <a:pt x="54864" y="95499"/>
                        </a:cubicBezTo>
                        <a:cubicBezTo>
                          <a:pt x="46844" y="100846"/>
                          <a:pt x="34958" y="98622"/>
                          <a:pt x="27432" y="104643"/>
                        </a:cubicBezTo>
                        <a:cubicBezTo>
                          <a:pt x="11318" y="117535"/>
                          <a:pt x="6024" y="141436"/>
                          <a:pt x="0" y="159507"/>
                        </a:cubicBezTo>
                        <a:cubicBezTo>
                          <a:pt x="3048" y="171699"/>
                          <a:pt x="-2893" y="192472"/>
                          <a:pt x="9144" y="196083"/>
                        </a:cubicBezTo>
                        <a:cubicBezTo>
                          <a:pt x="49934" y="208320"/>
                          <a:pt x="89350" y="193253"/>
                          <a:pt x="118872" y="168651"/>
                        </a:cubicBezTo>
                        <a:cubicBezTo>
                          <a:pt x="128806" y="160372"/>
                          <a:pt x="133680" y="144024"/>
                          <a:pt x="146304" y="141219"/>
                        </a:cubicBezTo>
                        <a:cubicBezTo>
                          <a:pt x="191034" y="131279"/>
                          <a:pt x="237744" y="135123"/>
                          <a:pt x="283464" y="132075"/>
                        </a:cubicBezTo>
                        <a:cubicBezTo>
                          <a:pt x="271272" y="125979"/>
                          <a:pt x="259417" y="119157"/>
                          <a:pt x="246888" y="113787"/>
                        </a:cubicBezTo>
                        <a:cubicBezTo>
                          <a:pt x="238029" y="109990"/>
                          <a:pt x="226272" y="111459"/>
                          <a:pt x="219456" y="104643"/>
                        </a:cubicBezTo>
                        <a:cubicBezTo>
                          <a:pt x="212640" y="97827"/>
                          <a:pt x="210312" y="77211"/>
                          <a:pt x="210312" y="77211"/>
                        </a:cubicBezTo>
                        <a:lnTo>
                          <a:pt x="201168" y="68067"/>
                        </a:lnTo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7" name="Freeform 16"/>
                <p:cNvSpPr/>
                <p:nvPr/>
              </p:nvSpPr>
              <p:spPr>
                <a:xfrm>
                  <a:off x="5273041" y="2960749"/>
                  <a:ext cx="1316881" cy="1253355"/>
                </a:xfrm>
                <a:custGeom>
                  <a:avLst/>
                  <a:gdLst>
                    <a:gd name="connsiteX0" fmla="*/ 1173906 w 2344338"/>
                    <a:gd name="connsiteY0" fmla="*/ 0 h 2039112"/>
                    <a:gd name="connsiteX1" fmla="*/ 1173906 w 2344338"/>
                    <a:gd name="connsiteY1" fmla="*/ 0 h 2039112"/>
                    <a:gd name="connsiteX2" fmla="*/ 1192194 w 2344338"/>
                    <a:gd name="connsiteY2" fmla="*/ 182880 h 2039112"/>
                    <a:gd name="connsiteX3" fmla="*/ 1201338 w 2344338"/>
                    <a:gd name="connsiteY3" fmla="*/ 338328 h 2039112"/>
                    <a:gd name="connsiteX4" fmla="*/ 1219626 w 2344338"/>
                    <a:gd name="connsiteY4" fmla="*/ 448056 h 2039112"/>
                    <a:gd name="connsiteX5" fmla="*/ 1228770 w 2344338"/>
                    <a:gd name="connsiteY5" fmla="*/ 475488 h 2039112"/>
                    <a:gd name="connsiteX6" fmla="*/ 1219626 w 2344338"/>
                    <a:gd name="connsiteY6" fmla="*/ 896112 h 2039112"/>
                    <a:gd name="connsiteX7" fmla="*/ 1210482 w 2344338"/>
                    <a:gd name="connsiteY7" fmla="*/ 932688 h 2039112"/>
                    <a:gd name="connsiteX8" fmla="*/ 1192194 w 2344338"/>
                    <a:gd name="connsiteY8" fmla="*/ 987552 h 2039112"/>
                    <a:gd name="connsiteX9" fmla="*/ 1183050 w 2344338"/>
                    <a:gd name="connsiteY9" fmla="*/ 1014984 h 2039112"/>
                    <a:gd name="connsiteX10" fmla="*/ 1164762 w 2344338"/>
                    <a:gd name="connsiteY10" fmla="*/ 1060704 h 2039112"/>
                    <a:gd name="connsiteX11" fmla="*/ 1155618 w 2344338"/>
                    <a:gd name="connsiteY11" fmla="*/ 1097280 h 2039112"/>
                    <a:gd name="connsiteX12" fmla="*/ 1119042 w 2344338"/>
                    <a:gd name="connsiteY12" fmla="*/ 1170432 h 2039112"/>
                    <a:gd name="connsiteX13" fmla="*/ 1109898 w 2344338"/>
                    <a:gd name="connsiteY13" fmla="*/ 1197864 h 2039112"/>
                    <a:gd name="connsiteX14" fmla="*/ 1073322 w 2344338"/>
                    <a:gd name="connsiteY14" fmla="*/ 1252728 h 2039112"/>
                    <a:gd name="connsiteX15" fmla="*/ 1055034 w 2344338"/>
                    <a:gd name="connsiteY15" fmla="*/ 1289304 h 2039112"/>
                    <a:gd name="connsiteX16" fmla="*/ 1036746 w 2344338"/>
                    <a:gd name="connsiteY16" fmla="*/ 1316736 h 2039112"/>
                    <a:gd name="connsiteX17" fmla="*/ 963594 w 2344338"/>
                    <a:gd name="connsiteY17" fmla="*/ 1444752 h 2039112"/>
                    <a:gd name="connsiteX18" fmla="*/ 936162 w 2344338"/>
                    <a:gd name="connsiteY18" fmla="*/ 1472184 h 2039112"/>
                    <a:gd name="connsiteX19" fmla="*/ 917874 w 2344338"/>
                    <a:gd name="connsiteY19" fmla="*/ 1508760 h 2039112"/>
                    <a:gd name="connsiteX20" fmla="*/ 863010 w 2344338"/>
                    <a:gd name="connsiteY20" fmla="*/ 1563624 h 2039112"/>
                    <a:gd name="connsiteX21" fmla="*/ 808146 w 2344338"/>
                    <a:gd name="connsiteY21" fmla="*/ 1636776 h 2039112"/>
                    <a:gd name="connsiteX22" fmla="*/ 780714 w 2344338"/>
                    <a:gd name="connsiteY22" fmla="*/ 1673352 h 2039112"/>
                    <a:gd name="connsiteX23" fmla="*/ 716706 w 2344338"/>
                    <a:gd name="connsiteY23" fmla="*/ 1737360 h 2039112"/>
                    <a:gd name="connsiteX24" fmla="*/ 616122 w 2344338"/>
                    <a:gd name="connsiteY24" fmla="*/ 1847088 h 2039112"/>
                    <a:gd name="connsiteX25" fmla="*/ 552114 w 2344338"/>
                    <a:gd name="connsiteY25" fmla="*/ 1892808 h 2039112"/>
                    <a:gd name="connsiteX26" fmla="*/ 524682 w 2344338"/>
                    <a:gd name="connsiteY26" fmla="*/ 1920240 h 2039112"/>
                    <a:gd name="connsiteX27" fmla="*/ 469818 w 2344338"/>
                    <a:gd name="connsiteY27" fmla="*/ 1956816 h 2039112"/>
                    <a:gd name="connsiteX28" fmla="*/ 442386 w 2344338"/>
                    <a:gd name="connsiteY28" fmla="*/ 1984248 h 2039112"/>
                    <a:gd name="connsiteX29" fmla="*/ 414954 w 2344338"/>
                    <a:gd name="connsiteY29" fmla="*/ 1993392 h 2039112"/>
                    <a:gd name="connsiteX30" fmla="*/ 341802 w 2344338"/>
                    <a:gd name="connsiteY30" fmla="*/ 2029968 h 2039112"/>
                    <a:gd name="connsiteX31" fmla="*/ 314370 w 2344338"/>
                    <a:gd name="connsiteY31" fmla="*/ 2039112 h 2039112"/>
                    <a:gd name="connsiteX32" fmla="*/ 286938 w 2344338"/>
                    <a:gd name="connsiteY32" fmla="*/ 2002536 h 2039112"/>
                    <a:gd name="connsiteX33" fmla="*/ 296082 w 2344338"/>
                    <a:gd name="connsiteY33" fmla="*/ 1975104 h 2039112"/>
                    <a:gd name="connsiteX34" fmla="*/ 369234 w 2344338"/>
                    <a:gd name="connsiteY34" fmla="*/ 1947672 h 2039112"/>
                    <a:gd name="connsiteX35" fmla="*/ 396666 w 2344338"/>
                    <a:gd name="connsiteY35" fmla="*/ 1938528 h 2039112"/>
                    <a:gd name="connsiteX36" fmla="*/ 451530 w 2344338"/>
                    <a:gd name="connsiteY36" fmla="*/ 1901952 h 2039112"/>
                    <a:gd name="connsiteX37" fmla="*/ 478962 w 2344338"/>
                    <a:gd name="connsiteY37" fmla="*/ 1874520 h 2039112"/>
                    <a:gd name="connsiteX38" fmla="*/ 506394 w 2344338"/>
                    <a:gd name="connsiteY38" fmla="*/ 1865376 h 2039112"/>
                    <a:gd name="connsiteX39" fmla="*/ 588690 w 2344338"/>
                    <a:gd name="connsiteY39" fmla="*/ 1810512 h 2039112"/>
                    <a:gd name="connsiteX40" fmla="*/ 616122 w 2344338"/>
                    <a:gd name="connsiteY40" fmla="*/ 1792224 h 2039112"/>
                    <a:gd name="connsiteX41" fmla="*/ 643554 w 2344338"/>
                    <a:gd name="connsiteY41" fmla="*/ 1764792 h 2039112"/>
                    <a:gd name="connsiteX42" fmla="*/ 670986 w 2344338"/>
                    <a:gd name="connsiteY42" fmla="*/ 1746504 h 2039112"/>
                    <a:gd name="connsiteX43" fmla="*/ 716706 w 2344338"/>
                    <a:gd name="connsiteY43" fmla="*/ 1691640 h 2039112"/>
                    <a:gd name="connsiteX44" fmla="*/ 734994 w 2344338"/>
                    <a:gd name="connsiteY44" fmla="*/ 1655064 h 2039112"/>
                    <a:gd name="connsiteX45" fmla="*/ 734994 w 2344338"/>
                    <a:gd name="connsiteY45" fmla="*/ 1655064 h 2039112"/>
                    <a:gd name="connsiteX46" fmla="*/ 661842 w 2344338"/>
                    <a:gd name="connsiteY46" fmla="*/ 1618488 h 2039112"/>
                    <a:gd name="connsiteX47" fmla="*/ 625266 w 2344338"/>
                    <a:gd name="connsiteY47" fmla="*/ 1627632 h 2039112"/>
                    <a:gd name="connsiteX48" fmla="*/ 597834 w 2344338"/>
                    <a:gd name="connsiteY48" fmla="*/ 1636776 h 2039112"/>
                    <a:gd name="connsiteX49" fmla="*/ 533826 w 2344338"/>
                    <a:gd name="connsiteY49" fmla="*/ 1655064 h 2039112"/>
                    <a:gd name="connsiteX50" fmla="*/ 277794 w 2344338"/>
                    <a:gd name="connsiteY50" fmla="*/ 1645920 h 2039112"/>
                    <a:gd name="connsiteX51" fmla="*/ 222930 w 2344338"/>
                    <a:gd name="connsiteY51" fmla="*/ 1609344 h 2039112"/>
                    <a:gd name="connsiteX52" fmla="*/ 213786 w 2344338"/>
                    <a:gd name="connsiteY52" fmla="*/ 1581912 h 2039112"/>
                    <a:gd name="connsiteX53" fmla="*/ 222930 w 2344338"/>
                    <a:gd name="connsiteY53" fmla="*/ 1527048 h 2039112"/>
                    <a:gd name="connsiteX54" fmla="*/ 204642 w 2344338"/>
                    <a:gd name="connsiteY54" fmla="*/ 1499616 h 2039112"/>
                    <a:gd name="connsiteX55" fmla="*/ 149778 w 2344338"/>
                    <a:gd name="connsiteY55" fmla="*/ 1481328 h 2039112"/>
                    <a:gd name="connsiteX56" fmla="*/ 94914 w 2344338"/>
                    <a:gd name="connsiteY56" fmla="*/ 1435608 h 2039112"/>
                    <a:gd name="connsiteX57" fmla="*/ 85770 w 2344338"/>
                    <a:gd name="connsiteY57" fmla="*/ 1325880 h 2039112"/>
                    <a:gd name="connsiteX58" fmla="*/ 113202 w 2344338"/>
                    <a:gd name="connsiteY58" fmla="*/ 1307592 h 2039112"/>
                    <a:gd name="connsiteX59" fmla="*/ 158922 w 2344338"/>
                    <a:gd name="connsiteY59" fmla="*/ 1298448 h 2039112"/>
                    <a:gd name="connsiteX60" fmla="*/ 113202 w 2344338"/>
                    <a:gd name="connsiteY60" fmla="*/ 1216152 h 2039112"/>
                    <a:gd name="connsiteX61" fmla="*/ 85770 w 2344338"/>
                    <a:gd name="connsiteY61" fmla="*/ 1188720 h 2039112"/>
                    <a:gd name="connsiteX62" fmla="*/ 58338 w 2344338"/>
                    <a:gd name="connsiteY62" fmla="*/ 1152144 h 2039112"/>
                    <a:gd name="connsiteX63" fmla="*/ 30906 w 2344338"/>
                    <a:gd name="connsiteY63" fmla="*/ 1124712 h 2039112"/>
                    <a:gd name="connsiteX64" fmla="*/ 3474 w 2344338"/>
                    <a:gd name="connsiteY64" fmla="*/ 1069848 h 2039112"/>
                    <a:gd name="connsiteX65" fmla="*/ 12618 w 2344338"/>
                    <a:gd name="connsiteY65" fmla="*/ 1014984 h 2039112"/>
                    <a:gd name="connsiteX66" fmla="*/ 85770 w 2344338"/>
                    <a:gd name="connsiteY66" fmla="*/ 987552 h 2039112"/>
                    <a:gd name="connsiteX67" fmla="*/ 49194 w 2344338"/>
                    <a:gd name="connsiteY67" fmla="*/ 877824 h 2039112"/>
                    <a:gd name="connsiteX68" fmla="*/ 40050 w 2344338"/>
                    <a:gd name="connsiteY68" fmla="*/ 850392 h 2039112"/>
                    <a:gd name="connsiteX69" fmla="*/ 30906 w 2344338"/>
                    <a:gd name="connsiteY69" fmla="*/ 822960 h 2039112"/>
                    <a:gd name="connsiteX70" fmla="*/ 12618 w 2344338"/>
                    <a:gd name="connsiteY70" fmla="*/ 758952 h 2039112"/>
                    <a:gd name="connsiteX71" fmla="*/ 3474 w 2344338"/>
                    <a:gd name="connsiteY71" fmla="*/ 722376 h 2039112"/>
                    <a:gd name="connsiteX72" fmla="*/ 58338 w 2344338"/>
                    <a:gd name="connsiteY72" fmla="*/ 804672 h 2039112"/>
                    <a:gd name="connsiteX73" fmla="*/ 85770 w 2344338"/>
                    <a:gd name="connsiteY73" fmla="*/ 841248 h 2039112"/>
                    <a:gd name="connsiteX74" fmla="*/ 104058 w 2344338"/>
                    <a:gd name="connsiteY74" fmla="*/ 868680 h 2039112"/>
                    <a:gd name="connsiteX75" fmla="*/ 131490 w 2344338"/>
                    <a:gd name="connsiteY75" fmla="*/ 896112 h 2039112"/>
                    <a:gd name="connsiteX76" fmla="*/ 177210 w 2344338"/>
                    <a:gd name="connsiteY76" fmla="*/ 950976 h 2039112"/>
                    <a:gd name="connsiteX77" fmla="*/ 195498 w 2344338"/>
                    <a:gd name="connsiteY77" fmla="*/ 923544 h 2039112"/>
                    <a:gd name="connsiteX78" fmla="*/ 204642 w 2344338"/>
                    <a:gd name="connsiteY78" fmla="*/ 886968 h 2039112"/>
                    <a:gd name="connsiteX79" fmla="*/ 259506 w 2344338"/>
                    <a:gd name="connsiteY79" fmla="*/ 850392 h 2039112"/>
                    <a:gd name="connsiteX80" fmla="*/ 286938 w 2344338"/>
                    <a:gd name="connsiteY80" fmla="*/ 868680 h 2039112"/>
                    <a:gd name="connsiteX81" fmla="*/ 296082 w 2344338"/>
                    <a:gd name="connsiteY81" fmla="*/ 896112 h 2039112"/>
                    <a:gd name="connsiteX82" fmla="*/ 305226 w 2344338"/>
                    <a:gd name="connsiteY82" fmla="*/ 1014984 h 2039112"/>
                    <a:gd name="connsiteX83" fmla="*/ 360090 w 2344338"/>
                    <a:gd name="connsiteY83" fmla="*/ 950976 h 2039112"/>
                    <a:gd name="connsiteX84" fmla="*/ 387522 w 2344338"/>
                    <a:gd name="connsiteY84" fmla="*/ 932688 h 2039112"/>
                    <a:gd name="connsiteX85" fmla="*/ 442386 w 2344338"/>
                    <a:gd name="connsiteY85" fmla="*/ 914400 h 2039112"/>
                    <a:gd name="connsiteX86" fmla="*/ 497250 w 2344338"/>
                    <a:gd name="connsiteY86" fmla="*/ 923544 h 2039112"/>
                    <a:gd name="connsiteX87" fmla="*/ 506394 w 2344338"/>
                    <a:gd name="connsiteY87" fmla="*/ 950976 h 2039112"/>
                    <a:gd name="connsiteX88" fmla="*/ 497250 w 2344338"/>
                    <a:gd name="connsiteY88" fmla="*/ 1060704 h 2039112"/>
                    <a:gd name="connsiteX89" fmla="*/ 488106 w 2344338"/>
                    <a:gd name="connsiteY89" fmla="*/ 1088136 h 2039112"/>
                    <a:gd name="connsiteX90" fmla="*/ 515538 w 2344338"/>
                    <a:gd name="connsiteY90" fmla="*/ 1078992 h 2039112"/>
                    <a:gd name="connsiteX91" fmla="*/ 570402 w 2344338"/>
                    <a:gd name="connsiteY91" fmla="*/ 1042416 h 2039112"/>
                    <a:gd name="connsiteX92" fmla="*/ 597834 w 2344338"/>
                    <a:gd name="connsiteY92" fmla="*/ 1024128 h 2039112"/>
                    <a:gd name="connsiteX93" fmla="*/ 625266 w 2344338"/>
                    <a:gd name="connsiteY93" fmla="*/ 1005840 h 2039112"/>
                    <a:gd name="connsiteX94" fmla="*/ 652698 w 2344338"/>
                    <a:gd name="connsiteY94" fmla="*/ 1014984 h 2039112"/>
                    <a:gd name="connsiteX95" fmla="*/ 689274 w 2344338"/>
                    <a:gd name="connsiteY95" fmla="*/ 1078992 h 2039112"/>
                    <a:gd name="connsiteX96" fmla="*/ 680130 w 2344338"/>
                    <a:gd name="connsiteY96" fmla="*/ 1216152 h 2039112"/>
                    <a:gd name="connsiteX97" fmla="*/ 652698 w 2344338"/>
                    <a:gd name="connsiteY97" fmla="*/ 1234440 h 2039112"/>
                    <a:gd name="connsiteX98" fmla="*/ 680130 w 2344338"/>
                    <a:gd name="connsiteY98" fmla="*/ 1252728 h 2039112"/>
                    <a:gd name="connsiteX99" fmla="*/ 753282 w 2344338"/>
                    <a:gd name="connsiteY99" fmla="*/ 1234440 h 2039112"/>
                    <a:gd name="connsiteX100" fmla="*/ 780714 w 2344338"/>
                    <a:gd name="connsiteY100" fmla="*/ 1216152 h 2039112"/>
                    <a:gd name="connsiteX101" fmla="*/ 799002 w 2344338"/>
                    <a:gd name="connsiteY101" fmla="*/ 1188720 h 2039112"/>
                    <a:gd name="connsiteX102" fmla="*/ 835578 w 2344338"/>
                    <a:gd name="connsiteY102" fmla="*/ 1234440 h 2039112"/>
                    <a:gd name="connsiteX103" fmla="*/ 826434 w 2344338"/>
                    <a:gd name="connsiteY103" fmla="*/ 1426464 h 2039112"/>
                    <a:gd name="connsiteX104" fmla="*/ 808146 w 2344338"/>
                    <a:gd name="connsiteY104" fmla="*/ 1481328 h 2039112"/>
                    <a:gd name="connsiteX105" fmla="*/ 799002 w 2344338"/>
                    <a:gd name="connsiteY105" fmla="*/ 1508760 h 2039112"/>
                    <a:gd name="connsiteX106" fmla="*/ 771570 w 2344338"/>
                    <a:gd name="connsiteY106" fmla="*/ 1536192 h 2039112"/>
                    <a:gd name="connsiteX107" fmla="*/ 799002 w 2344338"/>
                    <a:gd name="connsiteY107" fmla="*/ 1517904 h 2039112"/>
                    <a:gd name="connsiteX108" fmla="*/ 863010 w 2344338"/>
                    <a:gd name="connsiteY108" fmla="*/ 1453896 h 2039112"/>
                    <a:gd name="connsiteX109" fmla="*/ 917874 w 2344338"/>
                    <a:gd name="connsiteY109" fmla="*/ 1371600 h 2039112"/>
                    <a:gd name="connsiteX110" fmla="*/ 936162 w 2344338"/>
                    <a:gd name="connsiteY110" fmla="*/ 1344168 h 2039112"/>
                    <a:gd name="connsiteX111" fmla="*/ 954450 w 2344338"/>
                    <a:gd name="connsiteY111" fmla="*/ 1289304 h 2039112"/>
                    <a:gd name="connsiteX112" fmla="*/ 963594 w 2344338"/>
                    <a:gd name="connsiteY112" fmla="*/ 1261872 h 2039112"/>
                    <a:gd name="connsiteX113" fmla="*/ 981882 w 2344338"/>
                    <a:gd name="connsiteY113" fmla="*/ 1234440 h 2039112"/>
                    <a:gd name="connsiteX114" fmla="*/ 1000170 w 2344338"/>
                    <a:gd name="connsiteY114" fmla="*/ 1179576 h 2039112"/>
                    <a:gd name="connsiteX115" fmla="*/ 1027602 w 2344338"/>
                    <a:gd name="connsiteY115" fmla="*/ 1124712 h 2039112"/>
                    <a:gd name="connsiteX116" fmla="*/ 1073322 w 2344338"/>
                    <a:gd name="connsiteY116" fmla="*/ 1069848 h 2039112"/>
                    <a:gd name="connsiteX117" fmla="*/ 1082466 w 2344338"/>
                    <a:gd name="connsiteY117" fmla="*/ 1024128 h 2039112"/>
                    <a:gd name="connsiteX118" fmla="*/ 1045890 w 2344338"/>
                    <a:gd name="connsiteY118" fmla="*/ 1014984 h 2039112"/>
                    <a:gd name="connsiteX119" fmla="*/ 817290 w 2344338"/>
                    <a:gd name="connsiteY119" fmla="*/ 1005840 h 2039112"/>
                    <a:gd name="connsiteX120" fmla="*/ 780714 w 2344338"/>
                    <a:gd name="connsiteY120" fmla="*/ 996696 h 2039112"/>
                    <a:gd name="connsiteX121" fmla="*/ 725850 w 2344338"/>
                    <a:gd name="connsiteY121" fmla="*/ 978408 h 2039112"/>
                    <a:gd name="connsiteX122" fmla="*/ 707562 w 2344338"/>
                    <a:gd name="connsiteY122" fmla="*/ 950976 h 2039112"/>
                    <a:gd name="connsiteX123" fmla="*/ 661842 w 2344338"/>
                    <a:gd name="connsiteY123" fmla="*/ 905256 h 2039112"/>
                    <a:gd name="connsiteX124" fmla="*/ 643554 w 2344338"/>
                    <a:gd name="connsiteY124" fmla="*/ 758952 h 2039112"/>
                    <a:gd name="connsiteX125" fmla="*/ 561258 w 2344338"/>
                    <a:gd name="connsiteY125" fmla="*/ 749808 h 2039112"/>
                    <a:gd name="connsiteX126" fmla="*/ 579546 w 2344338"/>
                    <a:gd name="connsiteY126" fmla="*/ 713232 h 2039112"/>
                    <a:gd name="connsiteX127" fmla="*/ 634410 w 2344338"/>
                    <a:gd name="connsiteY127" fmla="*/ 704088 h 2039112"/>
                    <a:gd name="connsiteX128" fmla="*/ 579546 w 2344338"/>
                    <a:gd name="connsiteY128" fmla="*/ 667512 h 2039112"/>
                    <a:gd name="connsiteX129" fmla="*/ 524682 w 2344338"/>
                    <a:gd name="connsiteY129" fmla="*/ 621792 h 2039112"/>
                    <a:gd name="connsiteX130" fmla="*/ 515538 w 2344338"/>
                    <a:gd name="connsiteY130" fmla="*/ 411480 h 2039112"/>
                    <a:gd name="connsiteX131" fmla="*/ 506394 w 2344338"/>
                    <a:gd name="connsiteY131" fmla="*/ 347472 h 2039112"/>
                    <a:gd name="connsiteX132" fmla="*/ 524682 w 2344338"/>
                    <a:gd name="connsiteY132" fmla="*/ 301752 h 2039112"/>
                    <a:gd name="connsiteX133" fmla="*/ 552114 w 2344338"/>
                    <a:gd name="connsiteY133" fmla="*/ 320040 h 2039112"/>
                    <a:gd name="connsiteX134" fmla="*/ 606978 w 2344338"/>
                    <a:gd name="connsiteY134" fmla="*/ 374904 h 2039112"/>
                    <a:gd name="connsiteX135" fmla="*/ 616122 w 2344338"/>
                    <a:gd name="connsiteY135" fmla="*/ 402336 h 2039112"/>
                    <a:gd name="connsiteX136" fmla="*/ 661842 w 2344338"/>
                    <a:gd name="connsiteY136" fmla="*/ 457200 h 2039112"/>
                    <a:gd name="connsiteX137" fmla="*/ 670986 w 2344338"/>
                    <a:gd name="connsiteY137" fmla="*/ 484632 h 2039112"/>
                    <a:gd name="connsiteX138" fmla="*/ 698418 w 2344338"/>
                    <a:gd name="connsiteY138" fmla="*/ 493776 h 2039112"/>
                    <a:gd name="connsiteX139" fmla="*/ 716706 w 2344338"/>
                    <a:gd name="connsiteY139" fmla="*/ 438912 h 2039112"/>
                    <a:gd name="connsiteX140" fmla="*/ 744138 w 2344338"/>
                    <a:gd name="connsiteY140" fmla="*/ 411480 h 2039112"/>
                    <a:gd name="connsiteX141" fmla="*/ 808146 w 2344338"/>
                    <a:gd name="connsiteY141" fmla="*/ 374904 h 2039112"/>
                    <a:gd name="connsiteX142" fmla="*/ 826434 w 2344338"/>
                    <a:gd name="connsiteY142" fmla="*/ 402336 h 2039112"/>
                    <a:gd name="connsiteX143" fmla="*/ 835578 w 2344338"/>
                    <a:gd name="connsiteY143" fmla="*/ 512064 h 2039112"/>
                    <a:gd name="connsiteX144" fmla="*/ 863010 w 2344338"/>
                    <a:gd name="connsiteY144" fmla="*/ 502920 h 2039112"/>
                    <a:gd name="connsiteX145" fmla="*/ 917874 w 2344338"/>
                    <a:gd name="connsiteY145" fmla="*/ 475488 h 2039112"/>
                    <a:gd name="connsiteX146" fmla="*/ 936162 w 2344338"/>
                    <a:gd name="connsiteY146" fmla="*/ 448056 h 2039112"/>
                    <a:gd name="connsiteX147" fmla="*/ 963594 w 2344338"/>
                    <a:gd name="connsiteY147" fmla="*/ 457200 h 2039112"/>
                    <a:gd name="connsiteX148" fmla="*/ 954450 w 2344338"/>
                    <a:gd name="connsiteY148" fmla="*/ 585216 h 2039112"/>
                    <a:gd name="connsiteX149" fmla="*/ 981882 w 2344338"/>
                    <a:gd name="connsiteY149" fmla="*/ 576072 h 2039112"/>
                    <a:gd name="connsiteX150" fmla="*/ 1045890 w 2344338"/>
                    <a:gd name="connsiteY150" fmla="*/ 548640 h 2039112"/>
                    <a:gd name="connsiteX151" fmla="*/ 1064178 w 2344338"/>
                    <a:gd name="connsiteY151" fmla="*/ 521208 h 2039112"/>
                    <a:gd name="connsiteX152" fmla="*/ 1091610 w 2344338"/>
                    <a:gd name="connsiteY152" fmla="*/ 502920 h 2039112"/>
                    <a:gd name="connsiteX153" fmla="*/ 1100754 w 2344338"/>
                    <a:gd name="connsiteY153" fmla="*/ 950976 h 2039112"/>
                    <a:gd name="connsiteX154" fmla="*/ 1128186 w 2344338"/>
                    <a:gd name="connsiteY154" fmla="*/ 886968 h 2039112"/>
                    <a:gd name="connsiteX155" fmla="*/ 1164762 w 2344338"/>
                    <a:gd name="connsiteY155" fmla="*/ 804672 h 2039112"/>
                    <a:gd name="connsiteX156" fmla="*/ 1164762 w 2344338"/>
                    <a:gd name="connsiteY156" fmla="*/ 246888 h 2039112"/>
                    <a:gd name="connsiteX157" fmla="*/ 1183050 w 2344338"/>
                    <a:gd name="connsiteY157" fmla="*/ 182880 h 2039112"/>
                    <a:gd name="connsiteX158" fmla="*/ 1219626 w 2344338"/>
                    <a:gd name="connsiteY158" fmla="*/ 402336 h 2039112"/>
                    <a:gd name="connsiteX159" fmla="*/ 1219626 w 2344338"/>
                    <a:gd name="connsiteY159" fmla="*/ 576072 h 2039112"/>
                    <a:gd name="connsiteX160" fmla="*/ 1219626 w 2344338"/>
                    <a:gd name="connsiteY160" fmla="*/ 576072 h 2039112"/>
                    <a:gd name="connsiteX161" fmla="*/ 1283634 w 2344338"/>
                    <a:gd name="connsiteY161" fmla="*/ 530352 h 2039112"/>
                    <a:gd name="connsiteX162" fmla="*/ 1292778 w 2344338"/>
                    <a:gd name="connsiteY162" fmla="*/ 502920 h 2039112"/>
                    <a:gd name="connsiteX163" fmla="*/ 1311066 w 2344338"/>
                    <a:gd name="connsiteY163" fmla="*/ 475488 h 2039112"/>
                    <a:gd name="connsiteX164" fmla="*/ 1338498 w 2344338"/>
                    <a:gd name="connsiteY164" fmla="*/ 246888 h 2039112"/>
                    <a:gd name="connsiteX165" fmla="*/ 1365930 w 2344338"/>
                    <a:gd name="connsiteY165" fmla="*/ 228600 h 2039112"/>
                    <a:gd name="connsiteX166" fmla="*/ 1402506 w 2344338"/>
                    <a:gd name="connsiteY166" fmla="*/ 210312 h 2039112"/>
                    <a:gd name="connsiteX167" fmla="*/ 1429938 w 2344338"/>
                    <a:gd name="connsiteY167" fmla="*/ 219456 h 2039112"/>
                    <a:gd name="connsiteX168" fmla="*/ 1448226 w 2344338"/>
                    <a:gd name="connsiteY168" fmla="*/ 246888 h 2039112"/>
                    <a:gd name="connsiteX169" fmla="*/ 1475658 w 2344338"/>
                    <a:gd name="connsiteY169" fmla="*/ 265176 h 2039112"/>
                    <a:gd name="connsiteX170" fmla="*/ 1484802 w 2344338"/>
                    <a:gd name="connsiteY170" fmla="*/ 228600 h 2039112"/>
                    <a:gd name="connsiteX171" fmla="*/ 1512234 w 2344338"/>
                    <a:gd name="connsiteY171" fmla="*/ 219456 h 2039112"/>
                    <a:gd name="connsiteX172" fmla="*/ 1567098 w 2344338"/>
                    <a:gd name="connsiteY172" fmla="*/ 182880 h 2039112"/>
                    <a:gd name="connsiteX173" fmla="*/ 1594530 w 2344338"/>
                    <a:gd name="connsiteY173" fmla="*/ 173736 h 2039112"/>
                    <a:gd name="connsiteX174" fmla="*/ 1621962 w 2344338"/>
                    <a:gd name="connsiteY174" fmla="*/ 155448 h 2039112"/>
                    <a:gd name="connsiteX175" fmla="*/ 1658538 w 2344338"/>
                    <a:gd name="connsiteY175" fmla="*/ 146304 h 2039112"/>
                    <a:gd name="connsiteX176" fmla="*/ 1685970 w 2344338"/>
                    <a:gd name="connsiteY176" fmla="*/ 137160 h 2039112"/>
                    <a:gd name="connsiteX177" fmla="*/ 1722546 w 2344338"/>
                    <a:gd name="connsiteY177" fmla="*/ 146304 h 2039112"/>
                    <a:gd name="connsiteX178" fmla="*/ 1740834 w 2344338"/>
                    <a:gd name="connsiteY178" fmla="*/ 173736 h 2039112"/>
                    <a:gd name="connsiteX179" fmla="*/ 1749978 w 2344338"/>
                    <a:gd name="connsiteY179" fmla="*/ 201168 h 2039112"/>
                    <a:gd name="connsiteX180" fmla="*/ 1786554 w 2344338"/>
                    <a:gd name="connsiteY180" fmla="*/ 210312 h 2039112"/>
                    <a:gd name="connsiteX181" fmla="*/ 1969434 w 2344338"/>
                    <a:gd name="connsiteY181" fmla="*/ 210312 h 2039112"/>
                    <a:gd name="connsiteX182" fmla="*/ 1987722 w 2344338"/>
                    <a:gd name="connsiteY182" fmla="*/ 310896 h 2039112"/>
                    <a:gd name="connsiteX183" fmla="*/ 2024298 w 2344338"/>
                    <a:gd name="connsiteY183" fmla="*/ 356616 h 2039112"/>
                    <a:gd name="connsiteX184" fmla="*/ 2079162 w 2344338"/>
                    <a:gd name="connsiteY184" fmla="*/ 402336 h 2039112"/>
                    <a:gd name="connsiteX185" fmla="*/ 2106594 w 2344338"/>
                    <a:gd name="connsiteY185" fmla="*/ 411480 h 2039112"/>
                    <a:gd name="connsiteX186" fmla="*/ 2152314 w 2344338"/>
                    <a:gd name="connsiteY186" fmla="*/ 466344 h 2039112"/>
                    <a:gd name="connsiteX187" fmla="*/ 2170602 w 2344338"/>
                    <a:gd name="connsiteY187" fmla="*/ 493776 h 2039112"/>
                    <a:gd name="connsiteX188" fmla="*/ 2207178 w 2344338"/>
                    <a:gd name="connsiteY188" fmla="*/ 521208 h 2039112"/>
                    <a:gd name="connsiteX189" fmla="*/ 2243754 w 2344338"/>
                    <a:gd name="connsiteY189" fmla="*/ 557784 h 2039112"/>
                    <a:gd name="connsiteX190" fmla="*/ 2289474 w 2344338"/>
                    <a:gd name="connsiteY190" fmla="*/ 576072 h 2039112"/>
                    <a:gd name="connsiteX191" fmla="*/ 2344338 w 2344338"/>
                    <a:gd name="connsiteY191" fmla="*/ 612648 h 2039112"/>
                    <a:gd name="connsiteX192" fmla="*/ 2115738 w 2344338"/>
                    <a:gd name="connsiteY192" fmla="*/ 621792 h 2039112"/>
                    <a:gd name="connsiteX193" fmla="*/ 2088306 w 2344338"/>
                    <a:gd name="connsiteY193" fmla="*/ 640080 h 2039112"/>
                    <a:gd name="connsiteX194" fmla="*/ 2079162 w 2344338"/>
                    <a:gd name="connsiteY194" fmla="*/ 667512 h 2039112"/>
                    <a:gd name="connsiteX195" fmla="*/ 2097450 w 2344338"/>
                    <a:gd name="connsiteY195" fmla="*/ 704088 h 2039112"/>
                    <a:gd name="connsiteX196" fmla="*/ 2106594 w 2344338"/>
                    <a:gd name="connsiteY196" fmla="*/ 731520 h 2039112"/>
                    <a:gd name="connsiteX197" fmla="*/ 2134026 w 2344338"/>
                    <a:gd name="connsiteY197" fmla="*/ 749808 h 2039112"/>
                    <a:gd name="connsiteX198" fmla="*/ 2161458 w 2344338"/>
                    <a:gd name="connsiteY198" fmla="*/ 804672 h 2039112"/>
                    <a:gd name="connsiteX199" fmla="*/ 2134026 w 2344338"/>
                    <a:gd name="connsiteY199" fmla="*/ 813816 h 2039112"/>
                    <a:gd name="connsiteX200" fmla="*/ 2015154 w 2344338"/>
                    <a:gd name="connsiteY200" fmla="*/ 777240 h 2039112"/>
                    <a:gd name="connsiteX201" fmla="*/ 2006010 w 2344338"/>
                    <a:gd name="connsiteY201" fmla="*/ 749808 h 2039112"/>
                    <a:gd name="connsiteX202" fmla="*/ 1987722 w 2344338"/>
                    <a:gd name="connsiteY202" fmla="*/ 722376 h 2039112"/>
                    <a:gd name="connsiteX203" fmla="*/ 1951146 w 2344338"/>
                    <a:gd name="connsiteY203" fmla="*/ 649224 h 2039112"/>
                    <a:gd name="connsiteX204" fmla="*/ 1996866 w 2344338"/>
                    <a:gd name="connsiteY204" fmla="*/ 758952 h 2039112"/>
                    <a:gd name="connsiteX205" fmla="*/ 2006010 w 2344338"/>
                    <a:gd name="connsiteY205" fmla="*/ 786384 h 2039112"/>
                    <a:gd name="connsiteX206" fmla="*/ 2024298 w 2344338"/>
                    <a:gd name="connsiteY206" fmla="*/ 813816 h 2039112"/>
                    <a:gd name="connsiteX207" fmla="*/ 2015154 w 2344338"/>
                    <a:gd name="connsiteY207" fmla="*/ 868680 h 2039112"/>
                    <a:gd name="connsiteX208" fmla="*/ 1951146 w 2344338"/>
                    <a:gd name="connsiteY208" fmla="*/ 896112 h 2039112"/>
                    <a:gd name="connsiteX209" fmla="*/ 1850562 w 2344338"/>
                    <a:gd name="connsiteY209" fmla="*/ 886968 h 2039112"/>
                    <a:gd name="connsiteX210" fmla="*/ 1823130 w 2344338"/>
                    <a:gd name="connsiteY210" fmla="*/ 868680 h 2039112"/>
                    <a:gd name="connsiteX211" fmla="*/ 1777410 w 2344338"/>
                    <a:gd name="connsiteY211" fmla="*/ 813816 h 2039112"/>
                    <a:gd name="connsiteX212" fmla="*/ 1768266 w 2344338"/>
                    <a:gd name="connsiteY212" fmla="*/ 786384 h 2039112"/>
                    <a:gd name="connsiteX213" fmla="*/ 1740834 w 2344338"/>
                    <a:gd name="connsiteY213" fmla="*/ 758952 h 2039112"/>
                    <a:gd name="connsiteX214" fmla="*/ 1749978 w 2344338"/>
                    <a:gd name="connsiteY214" fmla="*/ 868680 h 2039112"/>
                    <a:gd name="connsiteX215" fmla="*/ 1722546 w 2344338"/>
                    <a:gd name="connsiteY215" fmla="*/ 877824 h 2039112"/>
                    <a:gd name="connsiteX216" fmla="*/ 1621962 w 2344338"/>
                    <a:gd name="connsiteY216" fmla="*/ 868680 h 2039112"/>
                    <a:gd name="connsiteX217" fmla="*/ 1594530 w 2344338"/>
                    <a:gd name="connsiteY217" fmla="*/ 841248 h 2039112"/>
                    <a:gd name="connsiteX218" fmla="*/ 1557954 w 2344338"/>
                    <a:gd name="connsiteY218" fmla="*/ 777240 h 2039112"/>
                    <a:gd name="connsiteX219" fmla="*/ 1530522 w 2344338"/>
                    <a:gd name="connsiteY219" fmla="*/ 740664 h 2039112"/>
                    <a:gd name="connsiteX220" fmla="*/ 1493946 w 2344338"/>
                    <a:gd name="connsiteY220" fmla="*/ 685800 h 2039112"/>
                    <a:gd name="connsiteX221" fmla="*/ 1429938 w 2344338"/>
                    <a:gd name="connsiteY221" fmla="*/ 640080 h 2039112"/>
                    <a:gd name="connsiteX222" fmla="*/ 1402506 w 2344338"/>
                    <a:gd name="connsiteY222" fmla="*/ 621792 h 2039112"/>
                    <a:gd name="connsiteX223" fmla="*/ 1347642 w 2344338"/>
                    <a:gd name="connsiteY223" fmla="*/ 640080 h 2039112"/>
                    <a:gd name="connsiteX224" fmla="*/ 1320210 w 2344338"/>
                    <a:gd name="connsiteY224" fmla="*/ 649224 h 2039112"/>
                    <a:gd name="connsiteX225" fmla="*/ 1292778 w 2344338"/>
                    <a:gd name="connsiteY225" fmla="*/ 667512 h 2039112"/>
                    <a:gd name="connsiteX226" fmla="*/ 1274490 w 2344338"/>
                    <a:gd name="connsiteY226" fmla="*/ 694944 h 2039112"/>
                    <a:gd name="connsiteX227" fmla="*/ 1256202 w 2344338"/>
                    <a:gd name="connsiteY227" fmla="*/ 758952 h 2039112"/>
                    <a:gd name="connsiteX228" fmla="*/ 1237914 w 2344338"/>
                    <a:gd name="connsiteY228" fmla="*/ 786384 h 2039112"/>
                    <a:gd name="connsiteX229" fmla="*/ 1201338 w 2344338"/>
                    <a:gd name="connsiteY229" fmla="*/ 868680 h 2039112"/>
                    <a:gd name="connsiteX230" fmla="*/ 1192194 w 2344338"/>
                    <a:gd name="connsiteY230" fmla="*/ 932688 h 2039112"/>
                    <a:gd name="connsiteX231" fmla="*/ 1173906 w 2344338"/>
                    <a:gd name="connsiteY231" fmla="*/ 987552 h 2039112"/>
                    <a:gd name="connsiteX232" fmla="*/ 1164762 w 2344338"/>
                    <a:gd name="connsiteY232" fmla="*/ 1051560 h 2039112"/>
                    <a:gd name="connsiteX233" fmla="*/ 1146474 w 2344338"/>
                    <a:gd name="connsiteY233" fmla="*/ 1106424 h 2039112"/>
                    <a:gd name="connsiteX234" fmla="*/ 1119042 w 2344338"/>
                    <a:gd name="connsiteY234" fmla="*/ 1179576 h 2039112"/>
                    <a:gd name="connsiteX235" fmla="*/ 1128186 w 2344338"/>
                    <a:gd name="connsiteY235" fmla="*/ 1207008 h 2039112"/>
                    <a:gd name="connsiteX236" fmla="*/ 1228770 w 2344338"/>
                    <a:gd name="connsiteY236" fmla="*/ 1188720 h 2039112"/>
                    <a:gd name="connsiteX237" fmla="*/ 1256202 w 2344338"/>
                    <a:gd name="connsiteY237" fmla="*/ 1170432 h 2039112"/>
                    <a:gd name="connsiteX238" fmla="*/ 1274490 w 2344338"/>
                    <a:gd name="connsiteY238" fmla="*/ 1088136 h 2039112"/>
                    <a:gd name="connsiteX239" fmla="*/ 1292778 w 2344338"/>
                    <a:gd name="connsiteY239" fmla="*/ 1033272 h 2039112"/>
                    <a:gd name="connsiteX240" fmla="*/ 1301922 w 2344338"/>
                    <a:gd name="connsiteY240" fmla="*/ 987552 h 2039112"/>
                    <a:gd name="connsiteX241" fmla="*/ 1356786 w 2344338"/>
                    <a:gd name="connsiteY241" fmla="*/ 941832 h 2039112"/>
                    <a:gd name="connsiteX242" fmla="*/ 1466514 w 2344338"/>
                    <a:gd name="connsiteY242" fmla="*/ 978408 h 2039112"/>
                    <a:gd name="connsiteX243" fmla="*/ 1484802 w 2344338"/>
                    <a:gd name="connsiteY243" fmla="*/ 1014984 h 2039112"/>
                    <a:gd name="connsiteX244" fmla="*/ 1521378 w 2344338"/>
                    <a:gd name="connsiteY244" fmla="*/ 1005840 h 2039112"/>
                    <a:gd name="connsiteX245" fmla="*/ 1548810 w 2344338"/>
                    <a:gd name="connsiteY245" fmla="*/ 996696 h 2039112"/>
                    <a:gd name="connsiteX246" fmla="*/ 1658538 w 2344338"/>
                    <a:gd name="connsiteY246" fmla="*/ 987552 h 2039112"/>
                    <a:gd name="connsiteX247" fmla="*/ 1695114 w 2344338"/>
                    <a:gd name="connsiteY247" fmla="*/ 969264 h 2039112"/>
                    <a:gd name="connsiteX248" fmla="*/ 1768266 w 2344338"/>
                    <a:gd name="connsiteY248" fmla="*/ 941832 h 2039112"/>
                    <a:gd name="connsiteX249" fmla="*/ 1795698 w 2344338"/>
                    <a:gd name="connsiteY249" fmla="*/ 923544 h 2039112"/>
                    <a:gd name="connsiteX250" fmla="*/ 1887138 w 2344338"/>
                    <a:gd name="connsiteY250" fmla="*/ 896112 h 2039112"/>
                    <a:gd name="connsiteX251" fmla="*/ 1932858 w 2344338"/>
                    <a:gd name="connsiteY251" fmla="*/ 905256 h 2039112"/>
                    <a:gd name="connsiteX252" fmla="*/ 1942002 w 2344338"/>
                    <a:gd name="connsiteY252" fmla="*/ 932688 h 2039112"/>
                    <a:gd name="connsiteX253" fmla="*/ 1932858 w 2344338"/>
                    <a:gd name="connsiteY253" fmla="*/ 1133856 h 2039112"/>
                    <a:gd name="connsiteX254" fmla="*/ 1905426 w 2344338"/>
                    <a:gd name="connsiteY254" fmla="*/ 1225296 h 2039112"/>
                    <a:gd name="connsiteX255" fmla="*/ 1887138 w 2344338"/>
                    <a:gd name="connsiteY255" fmla="*/ 1316736 h 2039112"/>
                    <a:gd name="connsiteX256" fmla="*/ 1877994 w 2344338"/>
                    <a:gd name="connsiteY256" fmla="*/ 1344168 h 2039112"/>
                    <a:gd name="connsiteX257" fmla="*/ 1859706 w 2344338"/>
                    <a:gd name="connsiteY257" fmla="*/ 1371600 h 2039112"/>
                    <a:gd name="connsiteX258" fmla="*/ 1850562 w 2344338"/>
                    <a:gd name="connsiteY258" fmla="*/ 1399032 h 2039112"/>
                    <a:gd name="connsiteX259" fmla="*/ 1786554 w 2344338"/>
                    <a:gd name="connsiteY259" fmla="*/ 1472184 h 2039112"/>
                    <a:gd name="connsiteX260" fmla="*/ 1722546 w 2344338"/>
                    <a:gd name="connsiteY260" fmla="*/ 1490472 h 2039112"/>
                    <a:gd name="connsiteX261" fmla="*/ 1603674 w 2344338"/>
                    <a:gd name="connsiteY261" fmla="*/ 1517904 h 2039112"/>
                    <a:gd name="connsiteX262" fmla="*/ 1338498 w 2344338"/>
                    <a:gd name="connsiteY262" fmla="*/ 1508760 h 2039112"/>
                    <a:gd name="connsiteX263" fmla="*/ 1311066 w 2344338"/>
                    <a:gd name="connsiteY263" fmla="*/ 1453896 h 2039112"/>
                    <a:gd name="connsiteX264" fmla="*/ 1292778 w 2344338"/>
                    <a:gd name="connsiteY264" fmla="*/ 1426464 h 2039112"/>
                    <a:gd name="connsiteX265" fmla="*/ 1274490 w 2344338"/>
                    <a:gd name="connsiteY265" fmla="*/ 1371600 h 2039112"/>
                    <a:gd name="connsiteX266" fmla="*/ 1265346 w 2344338"/>
                    <a:gd name="connsiteY266" fmla="*/ 1344168 h 2039112"/>
                    <a:gd name="connsiteX267" fmla="*/ 1247058 w 2344338"/>
                    <a:gd name="connsiteY267" fmla="*/ 1271016 h 2039112"/>
                    <a:gd name="connsiteX268" fmla="*/ 1137330 w 2344338"/>
                    <a:gd name="connsiteY268" fmla="*/ 1280160 h 2039112"/>
                    <a:gd name="connsiteX269" fmla="*/ 1036746 w 2344338"/>
                    <a:gd name="connsiteY269" fmla="*/ 1344168 h 2039112"/>
                    <a:gd name="connsiteX270" fmla="*/ 1009314 w 2344338"/>
                    <a:gd name="connsiteY270" fmla="*/ 1399032 h 2039112"/>
                    <a:gd name="connsiteX271" fmla="*/ 991026 w 2344338"/>
                    <a:gd name="connsiteY271" fmla="*/ 1426464 h 2039112"/>
                    <a:gd name="connsiteX272" fmla="*/ 981882 w 2344338"/>
                    <a:gd name="connsiteY272" fmla="*/ 1453896 h 2039112"/>
                    <a:gd name="connsiteX273" fmla="*/ 963594 w 2344338"/>
                    <a:gd name="connsiteY273" fmla="*/ 1481328 h 2039112"/>
                    <a:gd name="connsiteX274" fmla="*/ 954450 w 2344338"/>
                    <a:gd name="connsiteY274" fmla="*/ 1508760 h 2039112"/>
                    <a:gd name="connsiteX275" fmla="*/ 863010 w 2344338"/>
                    <a:gd name="connsiteY275" fmla="*/ 1591056 h 2039112"/>
                    <a:gd name="connsiteX276" fmla="*/ 780714 w 2344338"/>
                    <a:gd name="connsiteY276" fmla="*/ 1655064 h 2039112"/>
                    <a:gd name="connsiteX277" fmla="*/ 771570 w 2344338"/>
                    <a:gd name="connsiteY277" fmla="*/ 1655064 h 2039112"/>
                    <a:gd name="connsiteX278" fmla="*/ 771570 w 2344338"/>
                    <a:gd name="connsiteY278" fmla="*/ 1664208 h 2039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</a:cxnLst>
                  <a:rect l="l" t="t" r="r" b="b"/>
                  <a:pathLst>
                    <a:path w="2344338" h="2039112">
                      <a:moveTo>
                        <a:pt x="1173906" y="0"/>
                      </a:moveTo>
                      <a:lnTo>
                        <a:pt x="1173906" y="0"/>
                      </a:lnTo>
                      <a:cubicBezTo>
                        <a:pt x="1180002" y="60960"/>
                        <a:pt x="1187243" y="121816"/>
                        <a:pt x="1192194" y="182880"/>
                      </a:cubicBezTo>
                      <a:cubicBezTo>
                        <a:pt x="1196389" y="234616"/>
                        <a:pt x="1197027" y="286602"/>
                        <a:pt x="1201338" y="338328"/>
                      </a:cubicBezTo>
                      <a:cubicBezTo>
                        <a:pt x="1203273" y="361554"/>
                        <a:pt x="1213038" y="421705"/>
                        <a:pt x="1219626" y="448056"/>
                      </a:cubicBezTo>
                      <a:cubicBezTo>
                        <a:pt x="1221964" y="457407"/>
                        <a:pt x="1225722" y="466344"/>
                        <a:pt x="1228770" y="475488"/>
                      </a:cubicBezTo>
                      <a:cubicBezTo>
                        <a:pt x="1225722" y="615696"/>
                        <a:pt x="1225231" y="755983"/>
                        <a:pt x="1219626" y="896112"/>
                      </a:cubicBezTo>
                      <a:cubicBezTo>
                        <a:pt x="1219124" y="908669"/>
                        <a:pt x="1214093" y="920651"/>
                        <a:pt x="1210482" y="932688"/>
                      </a:cubicBezTo>
                      <a:cubicBezTo>
                        <a:pt x="1204943" y="951152"/>
                        <a:pt x="1198290" y="969264"/>
                        <a:pt x="1192194" y="987552"/>
                      </a:cubicBezTo>
                      <a:cubicBezTo>
                        <a:pt x="1189146" y="996696"/>
                        <a:pt x="1186630" y="1006035"/>
                        <a:pt x="1183050" y="1014984"/>
                      </a:cubicBezTo>
                      <a:cubicBezTo>
                        <a:pt x="1176954" y="1030224"/>
                        <a:pt x="1169953" y="1045132"/>
                        <a:pt x="1164762" y="1060704"/>
                      </a:cubicBezTo>
                      <a:cubicBezTo>
                        <a:pt x="1160788" y="1072626"/>
                        <a:pt x="1160452" y="1085679"/>
                        <a:pt x="1155618" y="1097280"/>
                      </a:cubicBezTo>
                      <a:cubicBezTo>
                        <a:pt x="1145133" y="1122445"/>
                        <a:pt x="1127663" y="1144569"/>
                        <a:pt x="1119042" y="1170432"/>
                      </a:cubicBezTo>
                      <a:cubicBezTo>
                        <a:pt x="1115994" y="1179576"/>
                        <a:pt x="1114579" y="1189438"/>
                        <a:pt x="1109898" y="1197864"/>
                      </a:cubicBezTo>
                      <a:cubicBezTo>
                        <a:pt x="1099224" y="1217077"/>
                        <a:pt x="1083152" y="1233069"/>
                        <a:pt x="1073322" y="1252728"/>
                      </a:cubicBezTo>
                      <a:cubicBezTo>
                        <a:pt x="1067226" y="1264920"/>
                        <a:pt x="1061797" y="1277469"/>
                        <a:pt x="1055034" y="1289304"/>
                      </a:cubicBezTo>
                      <a:cubicBezTo>
                        <a:pt x="1049582" y="1298846"/>
                        <a:pt x="1042008" y="1307088"/>
                        <a:pt x="1036746" y="1316736"/>
                      </a:cubicBezTo>
                      <a:cubicBezTo>
                        <a:pt x="1019534" y="1348292"/>
                        <a:pt x="991756" y="1416590"/>
                        <a:pt x="963594" y="1444752"/>
                      </a:cubicBezTo>
                      <a:cubicBezTo>
                        <a:pt x="954450" y="1453896"/>
                        <a:pt x="943678" y="1461661"/>
                        <a:pt x="936162" y="1472184"/>
                      </a:cubicBezTo>
                      <a:cubicBezTo>
                        <a:pt x="928239" y="1483276"/>
                        <a:pt x="926389" y="1498116"/>
                        <a:pt x="917874" y="1508760"/>
                      </a:cubicBezTo>
                      <a:cubicBezTo>
                        <a:pt x="901717" y="1528956"/>
                        <a:pt x="878528" y="1542933"/>
                        <a:pt x="863010" y="1563624"/>
                      </a:cubicBezTo>
                      <a:lnTo>
                        <a:pt x="808146" y="1636776"/>
                      </a:lnTo>
                      <a:cubicBezTo>
                        <a:pt x="799002" y="1648968"/>
                        <a:pt x="791490" y="1662576"/>
                        <a:pt x="780714" y="1673352"/>
                      </a:cubicBezTo>
                      <a:cubicBezTo>
                        <a:pt x="759378" y="1694688"/>
                        <a:pt x="734810" y="1713221"/>
                        <a:pt x="716706" y="1737360"/>
                      </a:cubicBezTo>
                      <a:cubicBezTo>
                        <a:pt x="687129" y="1776796"/>
                        <a:pt x="658086" y="1819112"/>
                        <a:pt x="616122" y="1847088"/>
                      </a:cubicBezTo>
                      <a:cubicBezTo>
                        <a:pt x="594412" y="1861561"/>
                        <a:pt x="571962" y="1875795"/>
                        <a:pt x="552114" y="1892808"/>
                      </a:cubicBezTo>
                      <a:cubicBezTo>
                        <a:pt x="542296" y="1901224"/>
                        <a:pt x="534890" y="1912301"/>
                        <a:pt x="524682" y="1920240"/>
                      </a:cubicBezTo>
                      <a:cubicBezTo>
                        <a:pt x="507332" y="1933734"/>
                        <a:pt x="485360" y="1941274"/>
                        <a:pt x="469818" y="1956816"/>
                      </a:cubicBezTo>
                      <a:cubicBezTo>
                        <a:pt x="460674" y="1965960"/>
                        <a:pt x="453146" y="1977075"/>
                        <a:pt x="442386" y="1984248"/>
                      </a:cubicBezTo>
                      <a:cubicBezTo>
                        <a:pt x="434366" y="1989595"/>
                        <a:pt x="423729" y="1989404"/>
                        <a:pt x="414954" y="1993392"/>
                      </a:cubicBezTo>
                      <a:cubicBezTo>
                        <a:pt x="390135" y="2004673"/>
                        <a:pt x="367665" y="2021347"/>
                        <a:pt x="341802" y="2029968"/>
                      </a:cubicBezTo>
                      <a:lnTo>
                        <a:pt x="314370" y="2039112"/>
                      </a:lnTo>
                      <a:lnTo>
                        <a:pt x="286938" y="2002536"/>
                      </a:lnTo>
                      <a:lnTo>
                        <a:pt x="296082" y="1975104"/>
                      </a:lnTo>
                      <a:lnTo>
                        <a:pt x="369234" y="1947672"/>
                      </a:lnTo>
                      <a:cubicBezTo>
                        <a:pt x="378292" y="1944378"/>
                        <a:pt x="388240" y="1943209"/>
                        <a:pt x="396666" y="1938528"/>
                      </a:cubicBezTo>
                      <a:cubicBezTo>
                        <a:pt x="415879" y="1927854"/>
                        <a:pt x="435988" y="1917494"/>
                        <a:pt x="451530" y="1901952"/>
                      </a:cubicBezTo>
                      <a:cubicBezTo>
                        <a:pt x="460674" y="1892808"/>
                        <a:pt x="468202" y="1881693"/>
                        <a:pt x="478962" y="1874520"/>
                      </a:cubicBezTo>
                      <a:cubicBezTo>
                        <a:pt x="486982" y="1869173"/>
                        <a:pt x="497968" y="1870057"/>
                        <a:pt x="506394" y="1865376"/>
                      </a:cubicBezTo>
                      <a:lnTo>
                        <a:pt x="588690" y="1810512"/>
                      </a:lnTo>
                      <a:cubicBezTo>
                        <a:pt x="597834" y="1804416"/>
                        <a:pt x="608351" y="1799995"/>
                        <a:pt x="616122" y="1792224"/>
                      </a:cubicBezTo>
                      <a:cubicBezTo>
                        <a:pt x="625266" y="1783080"/>
                        <a:pt x="633620" y="1773071"/>
                        <a:pt x="643554" y="1764792"/>
                      </a:cubicBezTo>
                      <a:cubicBezTo>
                        <a:pt x="651997" y="1757757"/>
                        <a:pt x="662543" y="1753539"/>
                        <a:pt x="670986" y="1746504"/>
                      </a:cubicBezTo>
                      <a:cubicBezTo>
                        <a:pt x="688320" y="1732059"/>
                        <a:pt x="706431" y="1712191"/>
                        <a:pt x="716706" y="1691640"/>
                      </a:cubicBezTo>
                      <a:cubicBezTo>
                        <a:pt x="737720" y="1649612"/>
                        <a:pt x="714336" y="1675722"/>
                        <a:pt x="734994" y="1655064"/>
                      </a:cubicBezTo>
                      <a:lnTo>
                        <a:pt x="734994" y="1655064"/>
                      </a:lnTo>
                      <a:cubicBezTo>
                        <a:pt x="710610" y="1642872"/>
                        <a:pt x="688290" y="1625100"/>
                        <a:pt x="661842" y="1618488"/>
                      </a:cubicBezTo>
                      <a:cubicBezTo>
                        <a:pt x="649650" y="1615440"/>
                        <a:pt x="637350" y="1624180"/>
                        <a:pt x="625266" y="1627632"/>
                      </a:cubicBezTo>
                      <a:cubicBezTo>
                        <a:pt x="615998" y="1630280"/>
                        <a:pt x="607102" y="1634128"/>
                        <a:pt x="597834" y="1636776"/>
                      </a:cubicBezTo>
                      <a:cubicBezTo>
                        <a:pt x="517462" y="1659739"/>
                        <a:pt x="599599" y="1633140"/>
                        <a:pt x="533826" y="1655064"/>
                      </a:cubicBezTo>
                      <a:cubicBezTo>
                        <a:pt x="448482" y="1652016"/>
                        <a:pt x="362284" y="1658345"/>
                        <a:pt x="277794" y="1645920"/>
                      </a:cubicBezTo>
                      <a:cubicBezTo>
                        <a:pt x="256048" y="1642722"/>
                        <a:pt x="222930" y="1609344"/>
                        <a:pt x="222930" y="1609344"/>
                      </a:cubicBezTo>
                      <a:cubicBezTo>
                        <a:pt x="219882" y="1600200"/>
                        <a:pt x="213786" y="1591551"/>
                        <a:pt x="213786" y="1581912"/>
                      </a:cubicBezTo>
                      <a:cubicBezTo>
                        <a:pt x="213786" y="1563372"/>
                        <a:pt x="224977" y="1545475"/>
                        <a:pt x="222930" y="1527048"/>
                      </a:cubicBezTo>
                      <a:cubicBezTo>
                        <a:pt x="221716" y="1516125"/>
                        <a:pt x="213961" y="1505441"/>
                        <a:pt x="204642" y="1499616"/>
                      </a:cubicBezTo>
                      <a:cubicBezTo>
                        <a:pt x="188295" y="1489399"/>
                        <a:pt x="165818" y="1492021"/>
                        <a:pt x="149778" y="1481328"/>
                      </a:cubicBezTo>
                      <a:cubicBezTo>
                        <a:pt x="111586" y="1455867"/>
                        <a:pt x="130117" y="1470811"/>
                        <a:pt x="94914" y="1435608"/>
                      </a:cubicBezTo>
                      <a:cubicBezTo>
                        <a:pt x="81005" y="1393881"/>
                        <a:pt x="63606" y="1370207"/>
                        <a:pt x="85770" y="1325880"/>
                      </a:cubicBezTo>
                      <a:cubicBezTo>
                        <a:pt x="90685" y="1316050"/>
                        <a:pt x="102912" y="1311451"/>
                        <a:pt x="113202" y="1307592"/>
                      </a:cubicBezTo>
                      <a:cubicBezTo>
                        <a:pt x="127754" y="1302135"/>
                        <a:pt x="143682" y="1301496"/>
                        <a:pt x="158922" y="1298448"/>
                      </a:cubicBezTo>
                      <a:cubicBezTo>
                        <a:pt x="147424" y="1263953"/>
                        <a:pt x="144644" y="1247594"/>
                        <a:pt x="113202" y="1216152"/>
                      </a:cubicBezTo>
                      <a:cubicBezTo>
                        <a:pt x="104058" y="1207008"/>
                        <a:pt x="94186" y="1198538"/>
                        <a:pt x="85770" y="1188720"/>
                      </a:cubicBezTo>
                      <a:cubicBezTo>
                        <a:pt x="75852" y="1177149"/>
                        <a:pt x="68256" y="1163715"/>
                        <a:pt x="58338" y="1152144"/>
                      </a:cubicBezTo>
                      <a:cubicBezTo>
                        <a:pt x="49922" y="1142326"/>
                        <a:pt x="39185" y="1134646"/>
                        <a:pt x="30906" y="1124712"/>
                      </a:cubicBezTo>
                      <a:cubicBezTo>
                        <a:pt x="11211" y="1101077"/>
                        <a:pt x="12638" y="1097341"/>
                        <a:pt x="3474" y="1069848"/>
                      </a:cubicBezTo>
                      <a:cubicBezTo>
                        <a:pt x="6522" y="1051560"/>
                        <a:pt x="4327" y="1031567"/>
                        <a:pt x="12618" y="1014984"/>
                      </a:cubicBezTo>
                      <a:cubicBezTo>
                        <a:pt x="23083" y="994055"/>
                        <a:pt x="71557" y="990395"/>
                        <a:pt x="85770" y="987552"/>
                      </a:cubicBezTo>
                      <a:lnTo>
                        <a:pt x="49194" y="877824"/>
                      </a:lnTo>
                      <a:lnTo>
                        <a:pt x="40050" y="850392"/>
                      </a:lnTo>
                      <a:cubicBezTo>
                        <a:pt x="37002" y="841248"/>
                        <a:pt x="33244" y="832311"/>
                        <a:pt x="30906" y="822960"/>
                      </a:cubicBezTo>
                      <a:cubicBezTo>
                        <a:pt x="2320" y="708617"/>
                        <a:pt x="38854" y="850779"/>
                        <a:pt x="12618" y="758952"/>
                      </a:cubicBezTo>
                      <a:cubicBezTo>
                        <a:pt x="9166" y="746868"/>
                        <a:pt x="-6983" y="715405"/>
                        <a:pt x="3474" y="722376"/>
                      </a:cubicBezTo>
                      <a:cubicBezTo>
                        <a:pt x="8046" y="725424"/>
                        <a:pt x="46908" y="789432"/>
                        <a:pt x="58338" y="804672"/>
                      </a:cubicBezTo>
                      <a:cubicBezTo>
                        <a:pt x="67482" y="816864"/>
                        <a:pt x="76912" y="828847"/>
                        <a:pt x="85770" y="841248"/>
                      </a:cubicBezTo>
                      <a:cubicBezTo>
                        <a:pt x="92158" y="850191"/>
                        <a:pt x="97023" y="860237"/>
                        <a:pt x="104058" y="868680"/>
                      </a:cubicBezTo>
                      <a:cubicBezTo>
                        <a:pt x="112337" y="878614"/>
                        <a:pt x="123211" y="886178"/>
                        <a:pt x="131490" y="896112"/>
                      </a:cubicBezTo>
                      <a:cubicBezTo>
                        <a:pt x="195143" y="972495"/>
                        <a:pt x="97067" y="870833"/>
                        <a:pt x="177210" y="950976"/>
                      </a:cubicBezTo>
                      <a:cubicBezTo>
                        <a:pt x="183306" y="941832"/>
                        <a:pt x="191169" y="933645"/>
                        <a:pt x="195498" y="923544"/>
                      </a:cubicBezTo>
                      <a:cubicBezTo>
                        <a:pt x="200448" y="911993"/>
                        <a:pt x="196366" y="896426"/>
                        <a:pt x="204642" y="886968"/>
                      </a:cubicBezTo>
                      <a:cubicBezTo>
                        <a:pt x="219116" y="870427"/>
                        <a:pt x="259506" y="850392"/>
                        <a:pt x="259506" y="850392"/>
                      </a:cubicBezTo>
                      <a:cubicBezTo>
                        <a:pt x="268650" y="856488"/>
                        <a:pt x="280073" y="860098"/>
                        <a:pt x="286938" y="868680"/>
                      </a:cubicBezTo>
                      <a:cubicBezTo>
                        <a:pt x="292959" y="876206"/>
                        <a:pt x="294886" y="886548"/>
                        <a:pt x="296082" y="896112"/>
                      </a:cubicBezTo>
                      <a:cubicBezTo>
                        <a:pt x="301011" y="935546"/>
                        <a:pt x="302178" y="975360"/>
                        <a:pt x="305226" y="1014984"/>
                      </a:cubicBezTo>
                      <a:cubicBezTo>
                        <a:pt x="325407" y="988076"/>
                        <a:pt x="334618" y="972203"/>
                        <a:pt x="360090" y="950976"/>
                      </a:cubicBezTo>
                      <a:cubicBezTo>
                        <a:pt x="368533" y="943941"/>
                        <a:pt x="377479" y="937151"/>
                        <a:pt x="387522" y="932688"/>
                      </a:cubicBezTo>
                      <a:cubicBezTo>
                        <a:pt x="405138" y="924859"/>
                        <a:pt x="442386" y="914400"/>
                        <a:pt x="442386" y="914400"/>
                      </a:cubicBezTo>
                      <a:cubicBezTo>
                        <a:pt x="460674" y="917448"/>
                        <a:pt x="481153" y="914345"/>
                        <a:pt x="497250" y="923544"/>
                      </a:cubicBezTo>
                      <a:cubicBezTo>
                        <a:pt x="505619" y="928326"/>
                        <a:pt x="506394" y="941337"/>
                        <a:pt x="506394" y="950976"/>
                      </a:cubicBezTo>
                      <a:cubicBezTo>
                        <a:pt x="506394" y="987679"/>
                        <a:pt x="502101" y="1024323"/>
                        <a:pt x="497250" y="1060704"/>
                      </a:cubicBezTo>
                      <a:cubicBezTo>
                        <a:pt x="495976" y="1070258"/>
                        <a:pt x="481290" y="1081320"/>
                        <a:pt x="488106" y="1088136"/>
                      </a:cubicBezTo>
                      <a:cubicBezTo>
                        <a:pt x="494922" y="1094952"/>
                        <a:pt x="507112" y="1083673"/>
                        <a:pt x="515538" y="1078992"/>
                      </a:cubicBezTo>
                      <a:cubicBezTo>
                        <a:pt x="534751" y="1068318"/>
                        <a:pt x="552114" y="1054608"/>
                        <a:pt x="570402" y="1042416"/>
                      </a:cubicBezTo>
                      <a:lnTo>
                        <a:pt x="597834" y="1024128"/>
                      </a:lnTo>
                      <a:lnTo>
                        <a:pt x="625266" y="1005840"/>
                      </a:lnTo>
                      <a:cubicBezTo>
                        <a:pt x="634410" y="1008888"/>
                        <a:pt x="645293" y="1008814"/>
                        <a:pt x="652698" y="1014984"/>
                      </a:cubicBezTo>
                      <a:cubicBezTo>
                        <a:pt x="678248" y="1036276"/>
                        <a:pt x="680158" y="1051645"/>
                        <a:pt x="689274" y="1078992"/>
                      </a:cubicBezTo>
                      <a:cubicBezTo>
                        <a:pt x="686226" y="1124712"/>
                        <a:pt x="690625" y="1171549"/>
                        <a:pt x="680130" y="1216152"/>
                      </a:cubicBezTo>
                      <a:cubicBezTo>
                        <a:pt x="677613" y="1226850"/>
                        <a:pt x="652698" y="1223450"/>
                        <a:pt x="652698" y="1234440"/>
                      </a:cubicBezTo>
                      <a:cubicBezTo>
                        <a:pt x="652698" y="1245430"/>
                        <a:pt x="670986" y="1246632"/>
                        <a:pt x="680130" y="1252728"/>
                      </a:cubicBezTo>
                      <a:cubicBezTo>
                        <a:pt x="697520" y="1249250"/>
                        <a:pt x="734537" y="1243813"/>
                        <a:pt x="753282" y="1234440"/>
                      </a:cubicBezTo>
                      <a:cubicBezTo>
                        <a:pt x="763112" y="1229525"/>
                        <a:pt x="771570" y="1222248"/>
                        <a:pt x="780714" y="1216152"/>
                      </a:cubicBezTo>
                      <a:cubicBezTo>
                        <a:pt x="786810" y="1207008"/>
                        <a:pt x="788798" y="1192801"/>
                        <a:pt x="799002" y="1188720"/>
                      </a:cubicBezTo>
                      <a:cubicBezTo>
                        <a:pt x="831797" y="1175602"/>
                        <a:pt x="832648" y="1222721"/>
                        <a:pt x="835578" y="1234440"/>
                      </a:cubicBezTo>
                      <a:cubicBezTo>
                        <a:pt x="832530" y="1298448"/>
                        <a:pt x="833511" y="1362775"/>
                        <a:pt x="826434" y="1426464"/>
                      </a:cubicBezTo>
                      <a:cubicBezTo>
                        <a:pt x="824305" y="1445623"/>
                        <a:pt x="814242" y="1463040"/>
                        <a:pt x="808146" y="1481328"/>
                      </a:cubicBezTo>
                      <a:cubicBezTo>
                        <a:pt x="805098" y="1490472"/>
                        <a:pt x="805818" y="1501944"/>
                        <a:pt x="799002" y="1508760"/>
                      </a:cubicBezTo>
                      <a:cubicBezTo>
                        <a:pt x="789858" y="1517904"/>
                        <a:pt x="771570" y="1523260"/>
                        <a:pt x="771570" y="1536192"/>
                      </a:cubicBezTo>
                      <a:cubicBezTo>
                        <a:pt x="771570" y="1547182"/>
                        <a:pt x="789858" y="1524000"/>
                        <a:pt x="799002" y="1517904"/>
                      </a:cubicBezTo>
                      <a:cubicBezTo>
                        <a:pt x="840925" y="1455020"/>
                        <a:pt x="814726" y="1469991"/>
                        <a:pt x="863010" y="1453896"/>
                      </a:cubicBezTo>
                      <a:lnTo>
                        <a:pt x="917874" y="1371600"/>
                      </a:lnTo>
                      <a:cubicBezTo>
                        <a:pt x="923970" y="1362456"/>
                        <a:pt x="932687" y="1354594"/>
                        <a:pt x="936162" y="1344168"/>
                      </a:cubicBezTo>
                      <a:lnTo>
                        <a:pt x="954450" y="1289304"/>
                      </a:lnTo>
                      <a:cubicBezTo>
                        <a:pt x="957498" y="1280160"/>
                        <a:pt x="958247" y="1269892"/>
                        <a:pt x="963594" y="1261872"/>
                      </a:cubicBezTo>
                      <a:cubicBezTo>
                        <a:pt x="969690" y="1252728"/>
                        <a:pt x="977419" y="1244483"/>
                        <a:pt x="981882" y="1234440"/>
                      </a:cubicBezTo>
                      <a:cubicBezTo>
                        <a:pt x="989711" y="1216824"/>
                        <a:pt x="989477" y="1195616"/>
                        <a:pt x="1000170" y="1179576"/>
                      </a:cubicBezTo>
                      <a:cubicBezTo>
                        <a:pt x="1052581" y="1100960"/>
                        <a:pt x="989744" y="1200428"/>
                        <a:pt x="1027602" y="1124712"/>
                      </a:cubicBezTo>
                      <a:cubicBezTo>
                        <a:pt x="1040333" y="1099251"/>
                        <a:pt x="1053099" y="1090071"/>
                        <a:pt x="1073322" y="1069848"/>
                      </a:cubicBezTo>
                      <a:cubicBezTo>
                        <a:pt x="1076370" y="1054608"/>
                        <a:pt x="1089417" y="1038029"/>
                        <a:pt x="1082466" y="1024128"/>
                      </a:cubicBezTo>
                      <a:cubicBezTo>
                        <a:pt x="1076846" y="1012888"/>
                        <a:pt x="1058427" y="1015849"/>
                        <a:pt x="1045890" y="1014984"/>
                      </a:cubicBezTo>
                      <a:cubicBezTo>
                        <a:pt x="969810" y="1009737"/>
                        <a:pt x="893490" y="1008888"/>
                        <a:pt x="817290" y="1005840"/>
                      </a:cubicBezTo>
                      <a:cubicBezTo>
                        <a:pt x="805098" y="1002792"/>
                        <a:pt x="792751" y="1000307"/>
                        <a:pt x="780714" y="996696"/>
                      </a:cubicBezTo>
                      <a:cubicBezTo>
                        <a:pt x="762250" y="991157"/>
                        <a:pt x="725850" y="978408"/>
                        <a:pt x="725850" y="978408"/>
                      </a:cubicBezTo>
                      <a:cubicBezTo>
                        <a:pt x="719754" y="969264"/>
                        <a:pt x="715333" y="958747"/>
                        <a:pt x="707562" y="950976"/>
                      </a:cubicBezTo>
                      <a:cubicBezTo>
                        <a:pt x="646602" y="890016"/>
                        <a:pt x="710610" y="978408"/>
                        <a:pt x="661842" y="905256"/>
                      </a:cubicBezTo>
                      <a:cubicBezTo>
                        <a:pt x="655746" y="856488"/>
                        <a:pt x="670253" y="800215"/>
                        <a:pt x="643554" y="758952"/>
                      </a:cubicBezTo>
                      <a:cubicBezTo>
                        <a:pt x="628560" y="735779"/>
                        <a:pt x="583718" y="765851"/>
                        <a:pt x="561258" y="749808"/>
                      </a:cubicBezTo>
                      <a:cubicBezTo>
                        <a:pt x="550166" y="741885"/>
                        <a:pt x="567987" y="720456"/>
                        <a:pt x="579546" y="713232"/>
                      </a:cubicBezTo>
                      <a:cubicBezTo>
                        <a:pt x="595268" y="703406"/>
                        <a:pt x="616122" y="707136"/>
                        <a:pt x="634410" y="704088"/>
                      </a:cubicBezTo>
                      <a:cubicBezTo>
                        <a:pt x="616122" y="691896"/>
                        <a:pt x="595088" y="683054"/>
                        <a:pt x="579546" y="667512"/>
                      </a:cubicBezTo>
                      <a:cubicBezTo>
                        <a:pt x="544343" y="632309"/>
                        <a:pt x="562874" y="647253"/>
                        <a:pt x="524682" y="621792"/>
                      </a:cubicBezTo>
                      <a:cubicBezTo>
                        <a:pt x="521634" y="551688"/>
                        <a:pt x="520206" y="481495"/>
                        <a:pt x="515538" y="411480"/>
                      </a:cubicBezTo>
                      <a:cubicBezTo>
                        <a:pt x="514104" y="389975"/>
                        <a:pt x="504604" y="368950"/>
                        <a:pt x="506394" y="347472"/>
                      </a:cubicBezTo>
                      <a:cubicBezTo>
                        <a:pt x="507757" y="331115"/>
                        <a:pt x="518586" y="316992"/>
                        <a:pt x="524682" y="301752"/>
                      </a:cubicBezTo>
                      <a:cubicBezTo>
                        <a:pt x="533826" y="307848"/>
                        <a:pt x="543900" y="312739"/>
                        <a:pt x="552114" y="320040"/>
                      </a:cubicBezTo>
                      <a:cubicBezTo>
                        <a:pt x="571444" y="337223"/>
                        <a:pt x="606978" y="374904"/>
                        <a:pt x="606978" y="374904"/>
                      </a:cubicBezTo>
                      <a:cubicBezTo>
                        <a:pt x="610026" y="384048"/>
                        <a:pt x="610775" y="394316"/>
                        <a:pt x="616122" y="402336"/>
                      </a:cubicBezTo>
                      <a:cubicBezTo>
                        <a:pt x="656568" y="463005"/>
                        <a:pt x="631925" y="397367"/>
                        <a:pt x="661842" y="457200"/>
                      </a:cubicBezTo>
                      <a:cubicBezTo>
                        <a:pt x="666153" y="465821"/>
                        <a:pt x="664170" y="477816"/>
                        <a:pt x="670986" y="484632"/>
                      </a:cubicBezTo>
                      <a:cubicBezTo>
                        <a:pt x="677802" y="491448"/>
                        <a:pt x="689274" y="490728"/>
                        <a:pt x="698418" y="493776"/>
                      </a:cubicBezTo>
                      <a:cubicBezTo>
                        <a:pt x="704514" y="475488"/>
                        <a:pt x="703075" y="452543"/>
                        <a:pt x="716706" y="438912"/>
                      </a:cubicBezTo>
                      <a:cubicBezTo>
                        <a:pt x="725850" y="429768"/>
                        <a:pt x="734204" y="419759"/>
                        <a:pt x="744138" y="411480"/>
                      </a:cubicBezTo>
                      <a:cubicBezTo>
                        <a:pt x="763525" y="395324"/>
                        <a:pt x="785787" y="386084"/>
                        <a:pt x="808146" y="374904"/>
                      </a:cubicBezTo>
                      <a:cubicBezTo>
                        <a:pt x="814242" y="384048"/>
                        <a:pt x="824279" y="391560"/>
                        <a:pt x="826434" y="402336"/>
                      </a:cubicBezTo>
                      <a:cubicBezTo>
                        <a:pt x="833632" y="438326"/>
                        <a:pt x="823035" y="477571"/>
                        <a:pt x="835578" y="512064"/>
                      </a:cubicBezTo>
                      <a:cubicBezTo>
                        <a:pt x="838872" y="521122"/>
                        <a:pt x="854389" y="507231"/>
                        <a:pt x="863010" y="502920"/>
                      </a:cubicBezTo>
                      <a:cubicBezTo>
                        <a:pt x="933914" y="467468"/>
                        <a:pt x="848923" y="498472"/>
                        <a:pt x="917874" y="475488"/>
                      </a:cubicBezTo>
                      <a:cubicBezTo>
                        <a:pt x="923970" y="466344"/>
                        <a:pt x="925958" y="452137"/>
                        <a:pt x="936162" y="448056"/>
                      </a:cubicBezTo>
                      <a:cubicBezTo>
                        <a:pt x="945111" y="444476"/>
                        <a:pt x="962320" y="447646"/>
                        <a:pt x="963594" y="457200"/>
                      </a:cubicBezTo>
                      <a:cubicBezTo>
                        <a:pt x="969248" y="499605"/>
                        <a:pt x="947945" y="542933"/>
                        <a:pt x="954450" y="585216"/>
                      </a:cubicBezTo>
                      <a:cubicBezTo>
                        <a:pt x="955916" y="594743"/>
                        <a:pt x="973261" y="580383"/>
                        <a:pt x="981882" y="576072"/>
                      </a:cubicBezTo>
                      <a:cubicBezTo>
                        <a:pt x="1045030" y="544498"/>
                        <a:pt x="969768" y="567671"/>
                        <a:pt x="1045890" y="548640"/>
                      </a:cubicBezTo>
                      <a:cubicBezTo>
                        <a:pt x="1051986" y="539496"/>
                        <a:pt x="1056407" y="528979"/>
                        <a:pt x="1064178" y="521208"/>
                      </a:cubicBezTo>
                      <a:cubicBezTo>
                        <a:pt x="1071949" y="513437"/>
                        <a:pt x="1090678" y="491970"/>
                        <a:pt x="1091610" y="502920"/>
                      </a:cubicBezTo>
                      <a:cubicBezTo>
                        <a:pt x="1104278" y="651765"/>
                        <a:pt x="1097706" y="801624"/>
                        <a:pt x="1100754" y="950976"/>
                      </a:cubicBezTo>
                      <a:cubicBezTo>
                        <a:pt x="1111013" y="920200"/>
                        <a:pt x="1110107" y="918606"/>
                        <a:pt x="1128186" y="886968"/>
                      </a:cubicBezTo>
                      <a:cubicBezTo>
                        <a:pt x="1145477" y="856709"/>
                        <a:pt x="1163505" y="846785"/>
                        <a:pt x="1164762" y="804672"/>
                      </a:cubicBezTo>
                      <a:cubicBezTo>
                        <a:pt x="1170310" y="618827"/>
                        <a:pt x="1164762" y="432816"/>
                        <a:pt x="1164762" y="246888"/>
                      </a:cubicBezTo>
                      <a:lnTo>
                        <a:pt x="1183050" y="182880"/>
                      </a:lnTo>
                      <a:lnTo>
                        <a:pt x="1219626" y="402336"/>
                      </a:lnTo>
                      <a:lnTo>
                        <a:pt x="1219626" y="576072"/>
                      </a:lnTo>
                      <a:lnTo>
                        <a:pt x="1219626" y="576072"/>
                      </a:lnTo>
                      <a:cubicBezTo>
                        <a:pt x="1240962" y="560832"/>
                        <a:pt x="1265094" y="548892"/>
                        <a:pt x="1283634" y="530352"/>
                      </a:cubicBezTo>
                      <a:cubicBezTo>
                        <a:pt x="1290450" y="523536"/>
                        <a:pt x="1288467" y="511541"/>
                        <a:pt x="1292778" y="502920"/>
                      </a:cubicBezTo>
                      <a:cubicBezTo>
                        <a:pt x="1297693" y="493090"/>
                        <a:pt x="1304970" y="484632"/>
                        <a:pt x="1311066" y="475488"/>
                      </a:cubicBezTo>
                      <a:cubicBezTo>
                        <a:pt x="1312634" y="440982"/>
                        <a:pt x="1284298" y="301088"/>
                        <a:pt x="1338498" y="246888"/>
                      </a:cubicBezTo>
                      <a:cubicBezTo>
                        <a:pt x="1346269" y="239117"/>
                        <a:pt x="1356388" y="234052"/>
                        <a:pt x="1365930" y="228600"/>
                      </a:cubicBezTo>
                      <a:cubicBezTo>
                        <a:pt x="1377765" y="221837"/>
                        <a:pt x="1390314" y="216408"/>
                        <a:pt x="1402506" y="210312"/>
                      </a:cubicBezTo>
                      <a:cubicBezTo>
                        <a:pt x="1411650" y="213360"/>
                        <a:pt x="1422412" y="213435"/>
                        <a:pt x="1429938" y="219456"/>
                      </a:cubicBezTo>
                      <a:cubicBezTo>
                        <a:pt x="1438520" y="226321"/>
                        <a:pt x="1440455" y="239117"/>
                        <a:pt x="1448226" y="246888"/>
                      </a:cubicBezTo>
                      <a:cubicBezTo>
                        <a:pt x="1455997" y="254659"/>
                        <a:pt x="1466514" y="259080"/>
                        <a:pt x="1475658" y="265176"/>
                      </a:cubicBezTo>
                      <a:cubicBezTo>
                        <a:pt x="1478706" y="252984"/>
                        <a:pt x="1476951" y="238413"/>
                        <a:pt x="1484802" y="228600"/>
                      </a:cubicBezTo>
                      <a:cubicBezTo>
                        <a:pt x="1490823" y="221074"/>
                        <a:pt x="1503808" y="224137"/>
                        <a:pt x="1512234" y="219456"/>
                      </a:cubicBezTo>
                      <a:cubicBezTo>
                        <a:pt x="1531447" y="208782"/>
                        <a:pt x="1548810" y="195072"/>
                        <a:pt x="1567098" y="182880"/>
                      </a:cubicBezTo>
                      <a:cubicBezTo>
                        <a:pt x="1575118" y="177533"/>
                        <a:pt x="1585909" y="178047"/>
                        <a:pt x="1594530" y="173736"/>
                      </a:cubicBezTo>
                      <a:cubicBezTo>
                        <a:pt x="1604360" y="168821"/>
                        <a:pt x="1611861" y="159777"/>
                        <a:pt x="1621962" y="155448"/>
                      </a:cubicBezTo>
                      <a:cubicBezTo>
                        <a:pt x="1633513" y="150498"/>
                        <a:pt x="1646454" y="149756"/>
                        <a:pt x="1658538" y="146304"/>
                      </a:cubicBezTo>
                      <a:cubicBezTo>
                        <a:pt x="1667806" y="143656"/>
                        <a:pt x="1676826" y="140208"/>
                        <a:pt x="1685970" y="137160"/>
                      </a:cubicBezTo>
                      <a:cubicBezTo>
                        <a:pt x="1698162" y="140208"/>
                        <a:pt x="1712089" y="139333"/>
                        <a:pt x="1722546" y="146304"/>
                      </a:cubicBezTo>
                      <a:cubicBezTo>
                        <a:pt x="1731690" y="152400"/>
                        <a:pt x="1735919" y="163906"/>
                        <a:pt x="1740834" y="173736"/>
                      </a:cubicBezTo>
                      <a:cubicBezTo>
                        <a:pt x="1745145" y="182357"/>
                        <a:pt x="1742452" y="195147"/>
                        <a:pt x="1749978" y="201168"/>
                      </a:cubicBezTo>
                      <a:cubicBezTo>
                        <a:pt x="1759791" y="209019"/>
                        <a:pt x="1774362" y="207264"/>
                        <a:pt x="1786554" y="210312"/>
                      </a:cubicBezTo>
                      <a:cubicBezTo>
                        <a:pt x="1843608" y="196049"/>
                        <a:pt x="1915282" y="174210"/>
                        <a:pt x="1969434" y="210312"/>
                      </a:cubicBezTo>
                      <a:cubicBezTo>
                        <a:pt x="1997788" y="229215"/>
                        <a:pt x="1975757" y="278988"/>
                        <a:pt x="1987722" y="310896"/>
                      </a:cubicBezTo>
                      <a:cubicBezTo>
                        <a:pt x="1994575" y="329170"/>
                        <a:pt x="2011446" y="341928"/>
                        <a:pt x="2024298" y="356616"/>
                      </a:cubicBezTo>
                      <a:cubicBezTo>
                        <a:pt x="2040027" y="374592"/>
                        <a:pt x="2057520" y="391515"/>
                        <a:pt x="2079162" y="402336"/>
                      </a:cubicBezTo>
                      <a:cubicBezTo>
                        <a:pt x="2087783" y="406647"/>
                        <a:pt x="2097450" y="408432"/>
                        <a:pt x="2106594" y="411480"/>
                      </a:cubicBezTo>
                      <a:cubicBezTo>
                        <a:pt x="2145828" y="489947"/>
                        <a:pt x="2100616" y="414646"/>
                        <a:pt x="2152314" y="466344"/>
                      </a:cubicBezTo>
                      <a:cubicBezTo>
                        <a:pt x="2160085" y="474115"/>
                        <a:pt x="2162831" y="486005"/>
                        <a:pt x="2170602" y="493776"/>
                      </a:cubicBezTo>
                      <a:cubicBezTo>
                        <a:pt x="2181378" y="504552"/>
                        <a:pt x="2195709" y="511172"/>
                        <a:pt x="2207178" y="521208"/>
                      </a:cubicBezTo>
                      <a:cubicBezTo>
                        <a:pt x="2220154" y="532562"/>
                        <a:pt x="2229408" y="548220"/>
                        <a:pt x="2243754" y="557784"/>
                      </a:cubicBezTo>
                      <a:cubicBezTo>
                        <a:pt x="2257411" y="566889"/>
                        <a:pt x="2275064" y="568212"/>
                        <a:pt x="2289474" y="576072"/>
                      </a:cubicBezTo>
                      <a:cubicBezTo>
                        <a:pt x="2308770" y="586597"/>
                        <a:pt x="2344338" y="612648"/>
                        <a:pt x="2344338" y="612648"/>
                      </a:cubicBezTo>
                      <a:cubicBezTo>
                        <a:pt x="2268138" y="615696"/>
                        <a:pt x="2191565" y="613668"/>
                        <a:pt x="2115738" y="621792"/>
                      </a:cubicBezTo>
                      <a:cubicBezTo>
                        <a:pt x="2104811" y="622963"/>
                        <a:pt x="2095171" y="631498"/>
                        <a:pt x="2088306" y="640080"/>
                      </a:cubicBezTo>
                      <a:cubicBezTo>
                        <a:pt x="2082285" y="647606"/>
                        <a:pt x="2082210" y="658368"/>
                        <a:pt x="2079162" y="667512"/>
                      </a:cubicBezTo>
                      <a:cubicBezTo>
                        <a:pt x="2085258" y="679704"/>
                        <a:pt x="2092080" y="691559"/>
                        <a:pt x="2097450" y="704088"/>
                      </a:cubicBezTo>
                      <a:cubicBezTo>
                        <a:pt x="2101247" y="712947"/>
                        <a:pt x="2100573" y="723994"/>
                        <a:pt x="2106594" y="731520"/>
                      </a:cubicBezTo>
                      <a:cubicBezTo>
                        <a:pt x="2113459" y="740102"/>
                        <a:pt x="2124882" y="743712"/>
                        <a:pt x="2134026" y="749808"/>
                      </a:cubicBezTo>
                      <a:cubicBezTo>
                        <a:pt x="2137106" y="754428"/>
                        <a:pt x="2166866" y="793855"/>
                        <a:pt x="2161458" y="804672"/>
                      </a:cubicBezTo>
                      <a:cubicBezTo>
                        <a:pt x="2157147" y="813293"/>
                        <a:pt x="2143170" y="810768"/>
                        <a:pt x="2134026" y="813816"/>
                      </a:cubicBezTo>
                      <a:cubicBezTo>
                        <a:pt x="2052154" y="806373"/>
                        <a:pt x="2042436" y="831804"/>
                        <a:pt x="2015154" y="777240"/>
                      </a:cubicBezTo>
                      <a:cubicBezTo>
                        <a:pt x="2010843" y="768619"/>
                        <a:pt x="2010321" y="758429"/>
                        <a:pt x="2006010" y="749808"/>
                      </a:cubicBezTo>
                      <a:cubicBezTo>
                        <a:pt x="2001095" y="739978"/>
                        <a:pt x="1992984" y="732024"/>
                        <a:pt x="1987722" y="722376"/>
                      </a:cubicBezTo>
                      <a:cubicBezTo>
                        <a:pt x="1974667" y="698443"/>
                        <a:pt x="1944534" y="622776"/>
                        <a:pt x="1951146" y="649224"/>
                      </a:cubicBezTo>
                      <a:cubicBezTo>
                        <a:pt x="1973130" y="737161"/>
                        <a:pt x="1954353" y="702268"/>
                        <a:pt x="1996866" y="758952"/>
                      </a:cubicBezTo>
                      <a:cubicBezTo>
                        <a:pt x="1999914" y="768096"/>
                        <a:pt x="2001699" y="777763"/>
                        <a:pt x="2006010" y="786384"/>
                      </a:cubicBezTo>
                      <a:cubicBezTo>
                        <a:pt x="2010925" y="796214"/>
                        <a:pt x="2023084" y="802893"/>
                        <a:pt x="2024298" y="813816"/>
                      </a:cubicBezTo>
                      <a:cubicBezTo>
                        <a:pt x="2026345" y="832243"/>
                        <a:pt x="2024980" y="852958"/>
                        <a:pt x="2015154" y="868680"/>
                      </a:cubicBezTo>
                      <a:cubicBezTo>
                        <a:pt x="2009207" y="878195"/>
                        <a:pt x="1963756" y="891909"/>
                        <a:pt x="1951146" y="896112"/>
                      </a:cubicBezTo>
                      <a:cubicBezTo>
                        <a:pt x="1917618" y="893064"/>
                        <a:pt x="1883481" y="894022"/>
                        <a:pt x="1850562" y="886968"/>
                      </a:cubicBezTo>
                      <a:cubicBezTo>
                        <a:pt x="1839816" y="884665"/>
                        <a:pt x="1831573" y="875715"/>
                        <a:pt x="1823130" y="868680"/>
                      </a:cubicBezTo>
                      <a:cubicBezTo>
                        <a:pt x="1805796" y="854235"/>
                        <a:pt x="1787685" y="834367"/>
                        <a:pt x="1777410" y="813816"/>
                      </a:cubicBezTo>
                      <a:cubicBezTo>
                        <a:pt x="1773099" y="805195"/>
                        <a:pt x="1773613" y="794404"/>
                        <a:pt x="1768266" y="786384"/>
                      </a:cubicBezTo>
                      <a:cubicBezTo>
                        <a:pt x="1761093" y="775624"/>
                        <a:pt x="1749978" y="768096"/>
                        <a:pt x="1740834" y="758952"/>
                      </a:cubicBezTo>
                      <a:cubicBezTo>
                        <a:pt x="1753530" y="797040"/>
                        <a:pt x="1773308" y="827852"/>
                        <a:pt x="1749978" y="868680"/>
                      </a:cubicBezTo>
                      <a:cubicBezTo>
                        <a:pt x="1745196" y="877049"/>
                        <a:pt x="1731690" y="874776"/>
                        <a:pt x="1722546" y="877824"/>
                      </a:cubicBezTo>
                      <a:cubicBezTo>
                        <a:pt x="1689018" y="874776"/>
                        <a:pt x="1654333" y="877929"/>
                        <a:pt x="1621962" y="868680"/>
                      </a:cubicBezTo>
                      <a:cubicBezTo>
                        <a:pt x="1609528" y="865127"/>
                        <a:pt x="1602809" y="851182"/>
                        <a:pt x="1594530" y="841248"/>
                      </a:cubicBezTo>
                      <a:cubicBezTo>
                        <a:pt x="1569361" y="811045"/>
                        <a:pt x="1580313" y="813014"/>
                        <a:pt x="1557954" y="777240"/>
                      </a:cubicBezTo>
                      <a:cubicBezTo>
                        <a:pt x="1549877" y="764317"/>
                        <a:pt x="1539262" y="753149"/>
                        <a:pt x="1530522" y="740664"/>
                      </a:cubicBezTo>
                      <a:cubicBezTo>
                        <a:pt x="1517918" y="722658"/>
                        <a:pt x="1512234" y="697992"/>
                        <a:pt x="1493946" y="685800"/>
                      </a:cubicBezTo>
                      <a:cubicBezTo>
                        <a:pt x="1429297" y="642701"/>
                        <a:pt x="1509332" y="696790"/>
                        <a:pt x="1429938" y="640080"/>
                      </a:cubicBezTo>
                      <a:cubicBezTo>
                        <a:pt x="1420995" y="633692"/>
                        <a:pt x="1411650" y="627888"/>
                        <a:pt x="1402506" y="621792"/>
                      </a:cubicBezTo>
                      <a:lnTo>
                        <a:pt x="1347642" y="640080"/>
                      </a:lnTo>
                      <a:cubicBezTo>
                        <a:pt x="1338498" y="643128"/>
                        <a:pt x="1328230" y="643877"/>
                        <a:pt x="1320210" y="649224"/>
                      </a:cubicBezTo>
                      <a:lnTo>
                        <a:pt x="1292778" y="667512"/>
                      </a:lnTo>
                      <a:cubicBezTo>
                        <a:pt x="1286682" y="676656"/>
                        <a:pt x="1279405" y="685114"/>
                        <a:pt x="1274490" y="694944"/>
                      </a:cubicBezTo>
                      <a:cubicBezTo>
                        <a:pt x="1256696" y="730532"/>
                        <a:pt x="1273781" y="717935"/>
                        <a:pt x="1256202" y="758952"/>
                      </a:cubicBezTo>
                      <a:cubicBezTo>
                        <a:pt x="1251873" y="769053"/>
                        <a:pt x="1242377" y="776341"/>
                        <a:pt x="1237914" y="786384"/>
                      </a:cubicBezTo>
                      <a:cubicBezTo>
                        <a:pt x="1194387" y="884319"/>
                        <a:pt x="1242726" y="806598"/>
                        <a:pt x="1201338" y="868680"/>
                      </a:cubicBezTo>
                      <a:cubicBezTo>
                        <a:pt x="1198290" y="890016"/>
                        <a:pt x="1197040" y="911687"/>
                        <a:pt x="1192194" y="932688"/>
                      </a:cubicBezTo>
                      <a:cubicBezTo>
                        <a:pt x="1187859" y="951472"/>
                        <a:pt x="1173906" y="987552"/>
                        <a:pt x="1173906" y="987552"/>
                      </a:cubicBezTo>
                      <a:cubicBezTo>
                        <a:pt x="1170858" y="1008888"/>
                        <a:pt x="1169608" y="1030559"/>
                        <a:pt x="1164762" y="1051560"/>
                      </a:cubicBezTo>
                      <a:cubicBezTo>
                        <a:pt x="1160427" y="1070344"/>
                        <a:pt x="1151149" y="1087722"/>
                        <a:pt x="1146474" y="1106424"/>
                      </a:cubicBezTo>
                      <a:cubicBezTo>
                        <a:pt x="1134024" y="1156224"/>
                        <a:pt x="1142950" y="1131760"/>
                        <a:pt x="1119042" y="1179576"/>
                      </a:cubicBezTo>
                      <a:cubicBezTo>
                        <a:pt x="1122090" y="1188720"/>
                        <a:pt x="1118777" y="1204917"/>
                        <a:pt x="1128186" y="1207008"/>
                      </a:cubicBezTo>
                      <a:cubicBezTo>
                        <a:pt x="1141279" y="1209918"/>
                        <a:pt x="1205334" y="1200438"/>
                        <a:pt x="1228770" y="1188720"/>
                      </a:cubicBezTo>
                      <a:cubicBezTo>
                        <a:pt x="1238600" y="1183805"/>
                        <a:pt x="1247058" y="1176528"/>
                        <a:pt x="1256202" y="1170432"/>
                      </a:cubicBezTo>
                      <a:cubicBezTo>
                        <a:pt x="1282364" y="1091946"/>
                        <a:pt x="1242304" y="1216879"/>
                        <a:pt x="1274490" y="1088136"/>
                      </a:cubicBezTo>
                      <a:cubicBezTo>
                        <a:pt x="1279165" y="1069434"/>
                        <a:pt x="1287706" y="1051870"/>
                        <a:pt x="1292778" y="1033272"/>
                      </a:cubicBezTo>
                      <a:cubicBezTo>
                        <a:pt x="1296867" y="1018278"/>
                        <a:pt x="1294971" y="1001453"/>
                        <a:pt x="1301922" y="987552"/>
                      </a:cubicBezTo>
                      <a:cubicBezTo>
                        <a:pt x="1310723" y="969951"/>
                        <a:pt x="1341032" y="952335"/>
                        <a:pt x="1356786" y="941832"/>
                      </a:cubicBezTo>
                      <a:cubicBezTo>
                        <a:pt x="1420836" y="948949"/>
                        <a:pt x="1434136" y="933078"/>
                        <a:pt x="1466514" y="978408"/>
                      </a:cubicBezTo>
                      <a:cubicBezTo>
                        <a:pt x="1474437" y="989500"/>
                        <a:pt x="1478706" y="1002792"/>
                        <a:pt x="1484802" y="1014984"/>
                      </a:cubicBezTo>
                      <a:cubicBezTo>
                        <a:pt x="1496994" y="1011936"/>
                        <a:pt x="1509294" y="1009292"/>
                        <a:pt x="1521378" y="1005840"/>
                      </a:cubicBezTo>
                      <a:cubicBezTo>
                        <a:pt x="1530646" y="1003192"/>
                        <a:pt x="1539256" y="997970"/>
                        <a:pt x="1548810" y="996696"/>
                      </a:cubicBezTo>
                      <a:cubicBezTo>
                        <a:pt x="1585191" y="991845"/>
                        <a:pt x="1621962" y="990600"/>
                        <a:pt x="1658538" y="987552"/>
                      </a:cubicBezTo>
                      <a:cubicBezTo>
                        <a:pt x="1670730" y="981456"/>
                        <a:pt x="1682585" y="974634"/>
                        <a:pt x="1695114" y="969264"/>
                      </a:cubicBezTo>
                      <a:cubicBezTo>
                        <a:pt x="1750512" y="945522"/>
                        <a:pt x="1692490" y="979720"/>
                        <a:pt x="1768266" y="941832"/>
                      </a:cubicBezTo>
                      <a:cubicBezTo>
                        <a:pt x="1778096" y="936917"/>
                        <a:pt x="1785655" y="928007"/>
                        <a:pt x="1795698" y="923544"/>
                      </a:cubicBezTo>
                      <a:cubicBezTo>
                        <a:pt x="1824321" y="910823"/>
                        <a:pt x="1856740" y="903712"/>
                        <a:pt x="1887138" y="896112"/>
                      </a:cubicBezTo>
                      <a:cubicBezTo>
                        <a:pt x="1902378" y="899160"/>
                        <a:pt x="1919926" y="896635"/>
                        <a:pt x="1932858" y="905256"/>
                      </a:cubicBezTo>
                      <a:cubicBezTo>
                        <a:pt x="1940878" y="910603"/>
                        <a:pt x="1942002" y="923049"/>
                        <a:pt x="1942002" y="932688"/>
                      </a:cubicBezTo>
                      <a:cubicBezTo>
                        <a:pt x="1942002" y="999813"/>
                        <a:pt x="1938006" y="1066928"/>
                        <a:pt x="1932858" y="1133856"/>
                      </a:cubicBezTo>
                      <a:cubicBezTo>
                        <a:pt x="1931245" y="1154819"/>
                        <a:pt x="1908964" y="1211145"/>
                        <a:pt x="1905426" y="1225296"/>
                      </a:cubicBezTo>
                      <a:cubicBezTo>
                        <a:pt x="1897887" y="1255452"/>
                        <a:pt x="1896968" y="1287247"/>
                        <a:pt x="1887138" y="1316736"/>
                      </a:cubicBezTo>
                      <a:cubicBezTo>
                        <a:pt x="1884090" y="1325880"/>
                        <a:pt x="1882305" y="1335547"/>
                        <a:pt x="1877994" y="1344168"/>
                      </a:cubicBezTo>
                      <a:cubicBezTo>
                        <a:pt x="1873079" y="1353998"/>
                        <a:pt x="1864621" y="1361770"/>
                        <a:pt x="1859706" y="1371600"/>
                      </a:cubicBezTo>
                      <a:cubicBezTo>
                        <a:pt x="1855395" y="1380221"/>
                        <a:pt x="1855243" y="1390606"/>
                        <a:pt x="1850562" y="1399032"/>
                      </a:cubicBezTo>
                      <a:cubicBezTo>
                        <a:pt x="1829460" y="1437015"/>
                        <a:pt x="1821489" y="1454717"/>
                        <a:pt x="1786554" y="1472184"/>
                      </a:cubicBezTo>
                      <a:cubicBezTo>
                        <a:pt x="1774078" y="1478422"/>
                        <a:pt x="1733428" y="1487961"/>
                        <a:pt x="1722546" y="1490472"/>
                      </a:cubicBezTo>
                      <a:cubicBezTo>
                        <a:pt x="1585954" y="1521993"/>
                        <a:pt x="1686308" y="1497246"/>
                        <a:pt x="1603674" y="1517904"/>
                      </a:cubicBezTo>
                      <a:cubicBezTo>
                        <a:pt x="1515282" y="1514856"/>
                        <a:pt x="1426215" y="1520078"/>
                        <a:pt x="1338498" y="1508760"/>
                      </a:cubicBezTo>
                      <a:cubicBezTo>
                        <a:pt x="1324492" y="1506953"/>
                        <a:pt x="1315241" y="1462246"/>
                        <a:pt x="1311066" y="1453896"/>
                      </a:cubicBezTo>
                      <a:cubicBezTo>
                        <a:pt x="1306151" y="1444066"/>
                        <a:pt x="1297241" y="1436507"/>
                        <a:pt x="1292778" y="1426464"/>
                      </a:cubicBezTo>
                      <a:cubicBezTo>
                        <a:pt x="1284949" y="1408848"/>
                        <a:pt x="1280586" y="1389888"/>
                        <a:pt x="1274490" y="1371600"/>
                      </a:cubicBezTo>
                      <a:cubicBezTo>
                        <a:pt x="1271442" y="1362456"/>
                        <a:pt x="1267236" y="1353619"/>
                        <a:pt x="1265346" y="1344168"/>
                      </a:cubicBezTo>
                      <a:cubicBezTo>
                        <a:pt x="1254312" y="1288997"/>
                        <a:pt x="1261117" y="1313192"/>
                        <a:pt x="1247058" y="1271016"/>
                      </a:cubicBezTo>
                      <a:cubicBezTo>
                        <a:pt x="1210482" y="1274064"/>
                        <a:pt x="1172937" y="1271258"/>
                        <a:pt x="1137330" y="1280160"/>
                      </a:cubicBezTo>
                      <a:cubicBezTo>
                        <a:pt x="1095637" y="1290583"/>
                        <a:pt x="1063047" y="1312607"/>
                        <a:pt x="1036746" y="1344168"/>
                      </a:cubicBezTo>
                      <a:cubicBezTo>
                        <a:pt x="1003989" y="1383476"/>
                        <a:pt x="1029934" y="1357792"/>
                        <a:pt x="1009314" y="1399032"/>
                      </a:cubicBezTo>
                      <a:cubicBezTo>
                        <a:pt x="1004399" y="1408862"/>
                        <a:pt x="995941" y="1416634"/>
                        <a:pt x="991026" y="1426464"/>
                      </a:cubicBezTo>
                      <a:cubicBezTo>
                        <a:pt x="986715" y="1435085"/>
                        <a:pt x="986193" y="1445275"/>
                        <a:pt x="981882" y="1453896"/>
                      </a:cubicBezTo>
                      <a:cubicBezTo>
                        <a:pt x="976967" y="1463726"/>
                        <a:pt x="968509" y="1471498"/>
                        <a:pt x="963594" y="1481328"/>
                      </a:cubicBezTo>
                      <a:cubicBezTo>
                        <a:pt x="959283" y="1489949"/>
                        <a:pt x="960368" y="1501152"/>
                        <a:pt x="954450" y="1508760"/>
                      </a:cubicBezTo>
                      <a:cubicBezTo>
                        <a:pt x="908274" y="1568129"/>
                        <a:pt x="908807" y="1551801"/>
                        <a:pt x="863010" y="1591056"/>
                      </a:cubicBezTo>
                      <a:cubicBezTo>
                        <a:pt x="842904" y="1608290"/>
                        <a:pt x="807471" y="1655064"/>
                        <a:pt x="780714" y="1655064"/>
                      </a:cubicBezTo>
                      <a:lnTo>
                        <a:pt x="771570" y="1655064"/>
                      </a:lnTo>
                      <a:lnTo>
                        <a:pt x="771570" y="1664208"/>
                      </a:lnTo>
                    </a:path>
                  </a:pathLst>
                </a:cu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" name="Group 6"/>
            <p:cNvGrpSpPr/>
            <p:nvPr/>
          </p:nvGrpSpPr>
          <p:grpSpPr>
            <a:xfrm>
              <a:off x="4960030" y="3283520"/>
              <a:ext cx="1719193" cy="2299803"/>
              <a:chOff x="4870729" y="1914301"/>
              <a:chExt cx="1719193" cy="2299803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4870729" y="1914301"/>
                <a:ext cx="1607707" cy="1298318"/>
                <a:chOff x="8650224" y="438912"/>
                <a:chExt cx="2862072" cy="2112264"/>
              </a:xfrm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</p:grpSpPr>
            <p:sp>
              <p:nvSpPr>
                <p:cNvPr id="10" name="Freeform 9"/>
                <p:cNvSpPr/>
                <p:nvPr/>
              </p:nvSpPr>
              <p:spPr>
                <a:xfrm>
                  <a:off x="8746571" y="438912"/>
                  <a:ext cx="2765725" cy="2112264"/>
                </a:xfrm>
                <a:custGeom>
                  <a:avLst/>
                  <a:gdLst>
                    <a:gd name="connsiteX0" fmla="*/ 1366693 w 2765725"/>
                    <a:gd name="connsiteY0" fmla="*/ 740664 h 2112264"/>
                    <a:gd name="connsiteX1" fmla="*/ 1366693 w 2765725"/>
                    <a:gd name="connsiteY1" fmla="*/ 740664 h 2112264"/>
                    <a:gd name="connsiteX2" fmla="*/ 1458133 w 2765725"/>
                    <a:gd name="connsiteY2" fmla="*/ 749808 h 2112264"/>
                    <a:gd name="connsiteX3" fmla="*/ 1512997 w 2765725"/>
                    <a:gd name="connsiteY3" fmla="*/ 804672 h 2112264"/>
                    <a:gd name="connsiteX4" fmla="*/ 1540429 w 2765725"/>
                    <a:gd name="connsiteY4" fmla="*/ 813816 h 2112264"/>
                    <a:gd name="connsiteX5" fmla="*/ 1595293 w 2765725"/>
                    <a:gd name="connsiteY5" fmla="*/ 859536 h 2112264"/>
                    <a:gd name="connsiteX6" fmla="*/ 1622725 w 2765725"/>
                    <a:gd name="connsiteY6" fmla="*/ 914400 h 2112264"/>
                    <a:gd name="connsiteX7" fmla="*/ 1631869 w 2765725"/>
                    <a:gd name="connsiteY7" fmla="*/ 941832 h 2112264"/>
                    <a:gd name="connsiteX8" fmla="*/ 1622725 w 2765725"/>
                    <a:gd name="connsiteY8" fmla="*/ 1051560 h 2112264"/>
                    <a:gd name="connsiteX9" fmla="*/ 1595293 w 2765725"/>
                    <a:gd name="connsiteY9" fmla="*/ 1106424 h 2112264"/>
                    <a:gd name="connsiteX10" fmla="*/ 1567861 w 2765725"/>
                    <a:gd name="connsiteY10" fmla="*/ 1124712 h 2112264"/>
                    <a:gd name="connsiteX11" fmla="*/ 1540429 w 2765725"/>
                    <a:gd name="connsiteY11" fmla="*/ 1133856 h 2112264"/>
                    <a:gd name="connsiteX12" fmla="*/ 1512997 w 2765725"/>
                    <a:gd name="connsiteY12" fmla="*/ 1152144 h 2112264"/>
                    <a:gd name="connsiteX13" fmla="*/ 1412413 w 2765725"/>
                    <a:gd name="connsiteY13" fmla="*/ 1133856 h 2112264"/>
                    <a:gd name="connsiteX14" fmla="*/ 1320973 w 2765725"/>
                    <a:gd name="connsiteY14" fmla="*/ 1115568 h 2112264"/>
                    <a:gd name="connsiteX15" fmla="*/ 1293541 w 2765725"/>
                    <a:gd name="connsiteY15" fmla="*/ 1097280 h 2112264"/>
                    <a:gd name="connsiteX16" fmla="*/ 1238677 w 2765725"/>
                    <a:gd name="connsiteY16" fmla="*/ 1033272 h 2112264"/>
                    <a:gd name="connsiteX17" fmla="*/ 1220389 w 2765725"/>
                    <a:gd name="connsiteY17" fmla="*/ 978408 h 2112264"/>
                    <a:gd name="connsiteX18" fmla="*/ 1229533 w 2765725"/>
                    <a:gd name="connsiteY18" fmla="*/ 941832 h 2112264"/>
                    <a:gd name="connsiteX19" fmla="*/ 1247821 w 2765725"/>
                    <a:gd name="connsiteY19" fmla="*/ 914400 h 2112264"/>
                    <a:gd name="connsiteX20" fmla="*/ 1339261 w 2765725"/>
                    <a:gd name="connsiteY20" fmla="*/ 841248 h 2112264"/>
                    <a:gd name="connsiteX21" fmla="*/ 1503853 w 2765725"/>
                    <a:gd name="connsiteY21" fmla="*/ 822960 h 2112264"/>
                    <a:gd name="connsiteX22" fmla="*/ 1512997 w 2765725"/>
                    <a:gd name="connsiteY22" fmla="*/ 795528 h 2112264"/>
                    <a:gd name="connsiteX23" fmla="*/ 1531285 w 2765725"/>
                    <a:gd name="connsiteY23" fmla="*/ 758952 h 2112264"/>
                    <a:gd name="connsiteX24" fmla="*/ 1540429 w 2765725"/>
                    <a:gd name="connsiteY24" fmla="*/ 713232 h 2112264"/>
                    <a:gd name="connsiteX25" fmla="*/ 1558717 w 2765725"/>
                    <a:gd name="connsiteY25" fmla="*/ 667512 h 2112264"/>
                    <a:gd name="connsiteX26" fmla="*/ 1577005 w 2765725"/>
                    <a:gd name="connsiteY26" fmla="*/ 612648 h 2112264"/>
                    <a:gd name="connsiteX27" fmla="*/ 1613581 w 2765725"/>
                    <a:gd name="connsiteY27" fmla="*/ 557784 h 2112264"/>
                    <a:gd name="connsiteX28" fmla="*/ 1650157 w 2765725"/>
                    <a:gd name="connsiteY28" fmla="*/ 502920 h 2112264"/>
                    <a:gd name="connsiteX29" fmla="*/ 1668445 w 2765725"/>
                    <a:gd name="connsiteY29" fmla="*/ 475488 h 2112264"/>
                    <a:gd name="connsiteX30" fmla="*/ 1723309 w 2765725"/>
                    <a:gd name="connsiteY30" fmla="*/ 448056 h 2112264"/>
                    <a:gd name="connsiteX31" fmla="*/ 1805605 w 2765725"/>
                    <a:gd name="connsiteY31" fmla="*/ 374904 h 2112264"/>
                    <a:gd name="connsiteX32" fmla="*/ 1860469 w 2765725"/>
                    <a:gd name="connsiteY32" fmla="*/ 356616 h 2112264"/>
                    <a:gd name="connsiteX33" fmla="*/ 1924477 w 2765725"/>
                    <a:gd name="connsiteY33" fmla="*/ 320040 h 2112264"/>
                    <a:gd name="connsiteX34" fmla="*/ 1951909 w 2765725"/>
                    <a:gd name="connsiteY34" fmla="*/ 301752 h 2112264"/>
                    <a:gd name="connsiteX35" fmla="*/ 1979341 w 2765725"/>
                    <a:gd name="connsiteY35" fmla="*/ 292608 h 2112264"/>
                    <a:gd name="connsiteX36" fmla="*/ 2006773 w 2765725"/>
                    <a:gd name="connsiteY36" fmla="*/ 274320 h 2112264"/>
                    <a:gd name="connsiteX37" fmla="*/ 2089069 w 2765725"/>
                    <a:gd name="connsiteY37" fmla="*/ 256032 h 2112264"/>
                    <a:gd name="connsiteX38" fmla="*/ 2399965 w 2765725"/>
                    <a:gd name="connsiteY38" fmla="*/ 265176 h 2112264"/>
                    <a:gd name="connsiteX39" fmla="*/ 2445685 w 2765725"/>
                    <a:gd name="connsiteY39" fmla="*/ 274320 h 2112264"/>
                    <a:gd name="connsiteX40" fmla="*/ 2537125 w 2765725"/>
                    <a:gd name="connsiteY40" fmla="*/ 283464 h 2112264"/>
                    <a:gd name="connsiteX41" fmla="*/ 2573701 w 2765725"/>
                    <a:gd name="connsiteY41" fmla="*/ 301752 h 2112264"/>
                    <a:gd name="connsiteX42" fmla="*/ 2628565 w 2765725"/>
                    <a:gd name="connsiteY42" fmla="*/ 347472 h 2112264"/>
                    <a:gd name="connsiteX43" fmla="*/ 2646853 w 2765725"/>
                    <a:gd name="connsiteY43" fmla="*/ 374904 h 2112264"/>
                    <a:gd name="connsiteX44" fmla="*/ 2665141 w 2765725"/>
                    <a:gd name="connsiteY44" fmla="*/ 429768 h 2112264"/>
                    <a:gd name="connsiteX45" fmla="*/ 2655997 w 2765725"/>
                    <a:gd name="connsiteY45" fmla="*/ 484632 h 2112264"/>
                    <a:gd name="connsiteX46" fmla="*/ 2646853 w 2765725"/>
                    <a:gd name="connsiteY46" fmla="*/ 512064 h 2112264"/>
                    <a:gd name="connsiteX47" fmla="*/ 2619421 w 2765725"/>
                    <a:gd name="connsiteY47" fmla="*/ 521208 h 2112264"/>
                    <a:gd name="connsiteX48" fmla="*/ 2582845 w 2765725"/>
                    <a:gd name="connsiteY48" fmla="*/ 530352 h 2112264"/>
                    <a:gd name="connsiteX49" fmla="*/ 2555413 w 2765725"/>
                    <a:gd name="connsiteY49" fmla="*/ 539496 h 2112264"/>
                    <a:gd name="connsiteX50" fmla="*/ 2500549 w 2765725"/>
                    <a:gd name="connsiteY50" fmla="*/ 548640 h 2112264"/>
                    <a:gd name="connsiteX51" fmla="*/ 2509693 w 2765725"/>
                    <a:gd name="connsiteY51" fmla="*/ 585216 h 2112264"/>
                    <a:gd name="connsiteX52" fmla="*/ 2537125 w 2765725"/>
                    <a:gd name="connsiteY52" fmla="*/ 612648 h 2112264"/>
                    <a:gd name="connsiteX53" fmla="*/ 2591989 w 2765725"/>
                    <a:gd name="connsiteY53" fmla="*/ 649224 h 2112264"/>
                    <a:gd name="connsiteX54" fmla="*/ 2683429 w 2765725"/>
                    <a:gd name="connsiteY54" fmla="*/ 676656 h 2112264"/>
                    <a:gd name="connsiteX55" fmla="*/ 2738293 w 2765725"/>
                    <a:gd name="connsiteY55" fmla="*/ 704088 h 2112264"/>
                    <a:gd name="connsiteX56" fmla="*/ 2765725 w 2765725"/>
                    <a:gd name="connsiteY56" fmla="*/ 722376 h 2112264"/>
                    <a:gd name="connsiteX57" fmla="*/ 2756581 w 2765725"/>
                    <a:gd name="connsiteY57" fmla="*/ 786384 h 2112264"/>
                    <a:gd name="connsiteX58" fmla="*/ 2701717 w 2765725"/>
                    <a:gd name="connsiteY58" fmla="*/ 822960 h 2112264"/>
                    <a:gd name="connsiteX59" fmla="*/ 2674285 w 2765725"/>
                    <a:gd name="connsiteY59" fmla="*/ 841248 h 2112264"/>
                    <a:gd name="connsiteX60" fmla="*/ 2537125 w 2765725"/>
                    <a:gd name="connsiteY60" fmla="*/ 859536 h 2112264"/>
                    <a:gd name="connsiteX61" fmla="*/ 2601133 w 2765725"/>
                    <a:gd name="connsiteY61" fmla="*/ 905256 h 2112264"/>
                    <a:gd name="connsiteX62" fmla="*/ 2655997 w 2765725"/>
                    <a:gd name="connsiteY62" fmla="*/ 941832 h 2112264"/>
                    <a:gd name="connsiteX63" fmla="*/ 2710861 w 2765725"/>
                    <a:gd name="connsiteY63" fmla="*/ 978408 h 2112264"/>
                    <a:gd name="connsiteX64" fmla="*/ 2738293 w 2765725"/>
                    <a:gd name="connsiteY64" fmla="*/ 996696 h 2112264"/>
                    <a:gd name="connsiteX65" fmla="*/ 2765725 w 2765725"/>
                    <a:gd name="connsiteY65" fmla="*/ 1024128 h 2112264"/>
                    <a:gd name="connsiteX66" fmla="*/ 2756581 w 2765725"/>
                    <a:gd name="connsiteY66" fmla="*/ 1124712 h 2112264"/>
                    <a:gd name="connsiteX67" fmla="*/ 2738293 w 2765725"/>
                    <a:gd name="connsiteY67" fmla="*/ 1152144 h 2112264"/>
                    <a:gd name="connsiteX68" fmla="*/ 2345101 w 2765725"/>
                    <a:gd name="connsiteY68" fmla="*/ 1133856 h 2112264"/>
                    <a:gd name="connsiteX69" fmla="*/ 2125645 w 2765725"/>
                    <a:gd name="connsiteY69" fmla="*/ 1115568 h 2112264"/>
                    <a:gd name="connsiteX70" fmla="*/ 2079925 w 2765725"/>
                    <a:gd name="connsiteY70" fmla="*/ 1106424 h 2112264"/>
                    <a:gd name="connsiteX71" fmla="*/ 1997629 w 2765725"/>
                    <a:gd name="connsiteY71" fmla="*/ 1097280 h 2112264"/>
                    <a:gd name="connsiteX72" fmla="*/ 1951909 w 2765725"/>
                    <a:gd name="connsiteY72" fmla="*/ 1088136 h 2112264"/>
                    <a:gd name="connsiteX73" fmla="*/ 1650157 w 2765725"/>
                    <a:gd name="connsiteY73" fmla="*/ 1069848 h 2112264"/>
                    <a:gd name="connsiteX74" fmla="*/ 1677589 w 2765725"/>
                    <a:gd name="connsiteY74" fmla="*/ 1060704 h 2112264"/>
                    <a:gd name="connsiteX75" fmla="*/ 1787317 w 2765725"/>
                    <a:gd name="connsiteY75" fmla="*/ 1088136 h 2112264"/>
                    <a:gd name="connsiteX76" fmla="*/ 1833037 w 2765725"/>
                    <a:gd name="connsiteY76" fmla="*/ 1097280 h 2112264"/>
                    <a:gd name="connsiteX77" fmla="*/ 1887901 w 2765725"/>
                    <a:gd name="connsiteY77" fmla="*/ 1106424 h 2112264"/>
                    <a:gd name="connsiteX78" fmla="*/ 1942765 w 2765725"/>
                    <a:gd name="connsiteY78" fmla="*/ 1124712 h 2112264"/>
                    <a:gd name="connsiteX79" fmla="*/ 1979341 w 2765725"/>
                    <a:gd name="connsiteY79" fmla="*/ 1133856 h 2112264"/>
                    <a:gd name="connsiteX80" fmla="*/ 2034205 w 2765725"/>
                    <a:gd name="connsiteY80" fmla="*/ 1152144 h 2112264"/>
                    <a:gd name="connsiteX81" fmla="*/ 2134789 w 2765725"/>
                    <a:gd name="connsiteY81" fmla="*/ 1170432 h 2112264"/>
                    <a:gd name="connsiteX82" fmla="*/ 2198797 w 2765725"/>
                    <a:gd name="connsiteY82" fmla="*/ 1197864 h 2112264"/>
                    <a:gd name="connsiteX83" fmla="*/ 2299381 w 2765725"/>
                    <a:gd name="connsiteY83" fmla="*/ 1225296 h 2112264"/>
                    <a:gd name="connsiteX84" fmla="*/ 2354245 w 2765725"/>
                    <a:gd name="connsiteY84" fmla="*/ 1252728 h 2112264"/>
                    <a:gd name="connsiteX85" fmla="*/ 2372533 w 2765725"/>
                    <a:gd name="connsiteY85" fmla="*/ 1280160 h 2112264"/>
                    <a:gd name="connsiteX86" fmla="*/ 2399965 w 2765725"/>
                    <a:gd name="connsiteY86" fmla="*/ 1298448 h 2112264"/>
                    <a:gd name="connsiteX87" fmla="*/ 2473117 w 2765725"/>
                    <a:gd name="connsiteY87" fmla="*/ 1344168 h 2112264"/>
                    <a:gd name="connsiteX88" fmla="*/ 2482261 w 2765725"/>
                    <a:gd name="connsiteY88" fmla="*/ 1371600 h 2112264"/>
                    <a:gd name="connsiteX89" fmla="*/ 2509693 w 2765725"/>
                    <a:gd name="connsiteY89" fmla="*/ 1380744 h 2112264"/>
                    <a:gd name="connsiteX90" fmla="*/ 2537125 w 2765725"/>
                    <a:gd name="connsiteY90" fmla="*/ 1408176 h 2112264"/>
                    <a:gd name="connsiteX91" fmla="*/ 2573701 w 2765725"/>
                    <a:gd name="connsiteY91" fmla="*/ 1463040 h 2112264"/>
                    <a:gd name="connsiteX92" fmla="*/ 2591989 w 2765725"/>
                    <a:gd name="connsiteY92" fmla="*/ 1490472 h 2112264"/>
                    <a:gd name="connsiteX93" fmla="*/ 2582845 w 2765725"/>
                    <a:gd name="connsiteY93" fmla="*/ 1673352 h 2112264"/>
                    <a:gd name="connsiteX94" fmla="*/ 2482261 w 2765725"/>
                    <a:gd name="connsiteY94" fmla="*/ 1664208 h 2112264"/>
                    <a:gd name="connsiteX95" fmla="*/ 2445685 w 2765725"/>
                    <a:gd name="connsiteY95" fmla="*/ 1609344 h 2112264"/>
                    <a:gd name="connsiteX96" fmla="*/ 2418253 w 2765725"/>
                    <a:gd name="connsiteY96" fmla="*/ 1554480 h 2112264"/>
                    <a:gd name="connsiteX97" fmla="*/ 2372533 w 2765725"/>
                    <a:gd name="connsiteY97" fmla="*/ 1764792 h 2112264"/>
                    <a:gd name="connsiteX98" fmla="*/ 2345101 w 2765725"/>
                    <a:gd name="connsiteY98" fmla="*/ 1847088 h 2112264"/>
                    <a:gd name="connsiteX99" fmla="*/ 2308525 w 2765725"/>
                    <a:gd name="connsiteY99" fmla="*/ 1837944 h 2112264"/>
                    <a:gd name="connsiteX100" fmla="*/ 2271949 w 2765725"/>
                    <a:gd name="connsiteY100" fmla="*/ 1810512 h 2112264"/>
                    <a:gd name="connsiteX101" fmla="*/ 2244517 w 2765725"/>
                    <a:gd name="connsiteY101" fmla="*/ 1792224 h 2112264"/>
                    <a:gd name="connsiteX102" fmla="*/ 2180509 w 2765725"/>
                    <a:gd name="connsiteY102" fmla="*/ 1737360 h 2112264"/>
                    <a:gd name="connsiteX103" fmla="*/ 2162221 w 2765725"/>
                    <a:gd name="connsiteY103" fmla="*/ 1709928 h 2112264"/>
                    <a:gd name="connsiteX104" fmla="*/ 2134789 w 2765725"/>
                    <a:gd name="connsiteY104" fmla="*/ 1728216 h 2112264"/>
                    <a:gd name="connsiteX105" fmla="*/ 2043349 w 2765725"/>
                    <a:gd name="connsiteY105" fmla="*/ 1837944 h 2112264"/>
                    <a:gd name="connsiteX106" fmla="*/ 2006773 w 2765725"/>
                    <a:gd name="connsiteY106" fmla="*/ 1865376 h 2112264"/>
                    <a:gd name="connsiteX107" fmla="*/ 1951909 w 2765725"/>
                    <a:gd name="connsiteY107" fmla="*/ 1883664 h 2112264"/>
                    <a:gd name="connsiteX108" fmla="*/ 1906189 w 2765725"/>
                    <a:gd name="connsiteY108" fmla="*/ 1783080 h 2112264"/>
                    <a:gd name="connsiteX109" fmla="*/ 1778173 w 2765725"/>
                    <a:gd name="connsiteY109" fmla="*/ 1828800 h 2112264"/>
                    <a:gd name="connsiteX110" fmla="*/ 1723309 w 2765725"/>
                    <a:gd name="connsiteY110" fmla="*/ 1783080 h 2112264"/>
                    <a:gd name="connsiteX111" fmla="*/ 1714165 w 2765725"/>
                    <a:gd name="connsiteY111" fmla="*/ 1755648 h 2112264"/>
                    <a:gd name="connsiteX112" fmla="*/ 1695877 w 2765725"/>
                    <a:gd name="connsiteY112" fmla="*/ 1728216 h 2112264"/>
                    <a:gd name="connsiteX113" fmla="*/ 1686733 w 2765725"/>
                    <a:gd name="connsiteY113" fmla="*/ 1700784 h 2112264"/>
                    <a:gd name="connsiteX114" fmla="*/ 1650157 w 2765725"/>
                    <a:gd name="connsiteY114" fmla="*/ 1645920 h 2112264"/>
                    <a:gd name="connsiteX115" fmla="*/ 1641013 w 2765725"/>
                    <a:gd name="connsiteY115" fmla="*/ 1618488 h 2112264"/>
                    <a:gd name="connsiteX116" fmla="*/ 1622725 w 2765725"/>
                    <a:gd name="connsiteY116" fmla="*/ 1554480 h 2112264"/>
                    <a:gd name="connsiteX117" fmla="*/ 1604437 w 2765725"/>
                    <a:gd name="connsiteY117" fmla="*/ 1527048 h 2112264"/>
                    <a:gd name="connsiteX118" fmla="*/ 1595293 w 2765725"/>
                    <a:gd name="connsiteY118" fmla="*/ 1472184 h 2112264"/>
                    <a:gd name="connsiteX119" fmla="*/ 1567861 w 2765725"/>
                    <a:gd name="connsiteY119" fmla="*/ 1380744 h 2112264"/>
                    <a:gd name="connsiteX120" fmla="*/ 1558717 w 2765725"/>
                    <a:gd name="connsiteY120" fmla="*/ 1316736 h 2112264"/>
                    <a:gd name="connsiteX121" fmla="*/ 1577005 w 2765725"/>
                    <a:gd name="connsiteY121" fmla="*/ 1161288 h 2112264"/>
                    <a:gd name="connsiteX122" fmla="*/ 1567861 w 2765725"/>
                    <a:gd name="connsiteY122" fmla="*/ 1188720 h 2112264"/>
                    <a:gd name="connsiteX123" fmla="*/ 1549573 w 2765725"/>
                    <a:gd name="connsiteY123" fmla="*/ 1271016 h 2112264"/>
                    <a:gd name="connsiteX124" fmla="*/ 1558717 w 2765725"/>
                    <a:gd name="connsiteY124" fmla="*/ 1517904 h 2112264"/>
                    <a:gd name="connsiteX125" fmla="*/ 1577005 w 2765725"/>
                    <a:gd name="connsiteY125" fmla="*/ 1572768 h 2112264"/>
                    <a:gd name="connsiteX126" fmla="*/ 1586149 w 2765725"/>
                    <a:gd name="connsiteY126" fmla="*/ 1600200 h 2112264"/>
                    <a:gd name="connsiteX127" fmla="*/ 1631869 w 2765725"/>
                    <a:gd name="connsiteY127" fmla="*/ 1655064 h 2112264"/>
                    <a:gd name="connsiteX128" fmla="*/ 1668445 w 2765725"/>
                    <a:gd name="connsiteY128" fmla="*/ 1783080 h 2112264"/>
                    <a:gd name="connsiteX129" fmla="*/ 1677589 w 2765725"/>
                    <a:gd name="connsiteY129" fmla="*/ 1810512 h 2112264"/>
                    <a:gd name="connsiteX130" fmla="*/ 1686733 w 2765725"/>
                    <a:gd name="connsiteY130" fmla="*/ 1837944 h 2112264"/>
                    <a:gd name="connsiteX131" fmla="*/ 1631869 w 2765725"/>
                    <a:gd name="connsiteY131" fmla="*/ 2084832 h 2112264"/>
                    <a:gd name="connsiteX132" fmla="*/ 1604437 w 2765725"/>
                    <a:gd name="connsiteY132" fmla="*/ 2112264 h 2112264"/>
                    <a:gd name="connsiteX133" fmla="*/ 1494709 w 2765725"/>
                    <a:gd name="connsiteY133" fmla="*/ 2103120 h 2112264"/>
                    <a:gd name="connsiteX134" fmla="*/ 1421557 w 2765725"/>
                    <a:gd name="connsiteY134" fmla="*/ 2020824 h 2112264"/>
                    <a:gd name="connsiteX135" fmla="*/ 1394125 w 2765725"/>
                    <a:gd name="connsiteY135" fmla="*/ 1993392 h 2112264"/>
                    <a:gd name="connsiteX136" fmla="*/ 1384981 w 2765725"/>
                    <a:gd name="connsiteY136" fmla="*/ 1965960 h 2112264"/>
                    <a:gd name="connsiteX137" fmla="*/ 1330117 w 2765725"/>
                    <a:gd name="connsiteY137" fmla="*/ 2002536 h 2112264"/>
                    <a:gd name="connsiteX138" fmla="*/ 1320973 w 2765725"/>
                    <a:gd name="connsiteY138" fmla="*/ 2029968 h 2112264"/>
                    <a:gd name="connsiteX139" fmla="*/ 1266109 w 2765725"/>
                    <a:gd name="connsiteY139" fmla="*/ 2057400 h 2112264"/>
                    <a:gd name="connsiteX140" fmla="*/ 1229533 w 2765725"/>
                    <a:gd name="connsiteY140" fmla="*/ 2075688 h 2112264"/>
                    <a:gd name="connsiteX141" fmla="*/ 1202101 w 2765725"/>
                    <a:gd name="connsiteY141" fmla="*/ 2066544 h 2112264"/>
                    <a:gd name="connsiteX142" fmla="*/ 1183813 w 2765725"/>
                    <a:gd name="connsiteY142" fmla="*/ 2039112 h 2112264"/>
                    <a:gd name="connsiteX143" fmla="*/ 1156381 w 2765725"/>
                    <a:gd name="connsiteY143" fmla="*/ 2020824 h 2112264"/>
                    <a:gd name="connsiteX144" fmla="*/ 1147237 w 2765725"/>
                    <a:gd name="connsiteY144" fmla="*/ 1993392 h 2112264"/>
                    <a:gd name="connsiteX145" fmla="*/ 1110661 w 2765725"/>
                    <a:gd name="connsiteY145" fmla="*/ 1938528 h 2112264"/>
                    <a:gd name="connsiteX146" fmla="*/ 1083229 w 2765725"/>
                    <a:gd name="connsiteY146" fmla="*/ 1947672 h 2112264"/>
                    <a:gd name="connsiteX147" fmla="*/ 1000933 w 2765725"/>
                    <a:gd name="connsiteY147" fmla="*/ 2020824 h 2112264"/>
                    <a:gd name="connsiteX148" fmla="*/ 955213 w 2765725"/>
                    <a:gd name="connsiteY148" fmla="*/ 2029968 h 2112264"/>
                    <a:gd name="connsiteX149" fmla="*/ 882061 w 2765725"/>
                    <a:gd name="connsiteY149" fmla="*/ 2057400 h 2112264"/>
                    <a:gd name="connsiteX150" fmla="*/ 827197 w 2765725"/>
                    <a:gd name="connsiteY150" fmla="*/ 2066544 h 2112264"/>
                    <a:gd name="connsiteX151" fmla="*/ 790621 w 2765725"/>
                    <a:gd name="connsiteY151" fmla="*/ 2075688 h 2112264"/>
                    <a:gd name="connsiteX152" fmla="*/ 763189 w 2765725"/>
                    <a:gd name="connsiteY152" fmla="*/ 2066544 h 2112264"/>
                    <a:gd name="connsiteX153" fmla="*/ 717469 w 2765725"/>
                    <a:gd name="connsiteY153" fmla="*/ 1984248 h 2112264"/>
                    <a:gd name="connsiteX154" fmla="*/ 699181 w 2765725"/>
                    <a:gd name="connsiteY154" fmla="*/ 1956816 h 2112264"/>
                    <a:gd name="connsiteX155" fmla="*/ 699181 w 2765725"/>
                    <a:gd name="connsiteY155" fmla="*/ 1700784 h 2112264"/>
                    <a:gd name="connsiteX156" fmla="*/ 717469 w 2765725"/>
                    <a:gd name="connsiteY156" fmla="*/ 1673352 h 2112264"/>
                    <a:gd name="connsiteX157" fmla="*/ 735757 w 2765725"/>
                    <a:gd name="connsiteY157" fmla="*/ 1609344 h 2112264"/>
                    <a:gd name="connsiteX158" fmla="*/ 754045 w 2765725"/>
                    <a:gd name="connsiteY158" fmla="*/ 1581912 h 2112264"/>
                    <a:gd name="connsiteX159" fmla="*/ 772333 w 2765725"/>
                    <a:gd name="connsiteY159" fmla="*/ 1545336 h 2112264"/>
                    <a:gd name="connsiteX160" fmla="*/ 799765 w 2765725"/>
                    <a:gd name="connsiteY160" fmla="*/ 1517904 h 2112264"/>
                    <a:gd name="connsiteX161" fmla="*/ 808909 w 2765725"/>
                    <a:gd name="connsiteY161" fmla="*/ 1490472 h 2112264"/>
                    <a:gd name="connsiteX162" fmla="*/ 863773 w 2765725"/>
                    <a:gd name="connsiteY162" fmla="*/ 1444752 h 2112264"/>
                    <a:gd name="connsiteX163" fmla="*/ 891205 w 2765725"/>
                    <a:gd name="connsiteY163" fmla="*/ 1435608 h 2112264"/>
                    <a:gd name="connsiteX164" fmla="*/ 918637 w 2765725"/>
                    <a:gd name="connsiteY164" fmla="*/ 1417320 h 2112264"/>
                    <a:gd name="connsiteX165" fmla="*/ 955213 w 2765725"/>
                    <a:gd name="connsiteY165" fmla="*/ 1389888 h 2112264"/>
                    <a:gd name="connsiteX166" fmla="*/ 982645 w 2765725"/>
                    <a:gd name="connsiteY166" fmla="*/ 1380744 h 2112264"/>
                    <a:gd name="connsiteX167" fmla="*/ 1037509 w 2765725"/>
                    <a:gd name="connsiteY167" fmla="*/ 1344168 h 2112264"/>
                    <a:gd name="connsiteX168" fmla="*/ 1064941 w 2765725"/>
                    <a:gd name="connsiteY168" fmla="*/ 1335024 h 2112264"/>
                    <a:gd name="connsiteX169" fmla="*/ 1092373 w 2765725"/>
                    <a:gd name="connsiteY169" fmla="*/ 1316736 h 2112264"/>
                    <a:gd name="connsiteX170" fmla="*/ 1147237 w 2765725"/>
                    <a:gd name="connsiteY170" fmla="*/ 1298448 h 2112264"/>
                    <a:gd name="connsiteX171" fmla="*/ 1183813 w 2765725"/>
                    <a:gd name="connsiteY171" fmla="*/ 1280160 h 2112264"/>
                    <a:gd name="connsiteX172" fmla="*/ 1211245 w 2765725"/>
                    <a:gd name="connsiteY172" fmla="*/ 1271016 h 2112264"/>
                    <a:gd name="connsiteX173" fmla="*/ 1238677 w 2765725"/>
                    <a:gd name="connsiteY173" fmla="*/ 1252728 h 2112264"/>
                    <a:gd name="connsiteX174" fmla="*/ 1266109 w 2765725"/>
                    <a:gd name="connsiteY174" fmla="*/ 1243584 h 2112264"/>
                    <a:gd name="connsiteX175" fmla="*/ 1348405 w 2765725"/>
                    <a:gd name="connsiteY175" fmla="*/ 1179576 h 2112264"/>
                    <a:gd name="connsiteX176" fmla="*/ 1339261 w 2765725"/>
                    <a:gd name="connsiteY176" fmla="*/ 1207008 h 2112264"/>
                    <a:gd name="connsiteX177" fmla="*/ 1311829 w 2765725"/>
                    <a:gd name="connsiteY177" fmla="*/ 1216152 h 2112264"/>
                    <a:gd name="connsiteX178" fmla="*/ 1275253 w 2765725"/>
                    <a:gd name="connsiteY178" fmla="*/ 1234440 h 2112264"/>
                    <a:gd name="connsiteX179" fmla="*/ 1247821 w 2765725"/>
                    <a:gd name="connsiteY179" fmla="*/ 1252728 h 2112264"/>
                    <a:gd name="connsiteX180" fmla="*/ 1192957 w 2765725"/>
                    <a:gd name="connsiteY180" fmla="*/ 1271016 h 2112264"/>
                    <a:gd name="connsiteX181" fmla="*/ 1165525 w 2765725"/>
                    <a:gd name="connsiteY181" fmla="*/ 1280160 h 2112264"/>
                    <a:gd name="connsiteX182" fmla="*/ 1119805 w 2765725"/>
                    <a:gd name="connsiteY182" fmla="*/ 1289304 h 2112264"/>
                    <a:gd name="connsiteX183" fmla="*/ 1064941 w 2765725"/>
                    <a:gd name="connsiteY183" fmla="*/ 1307592 h 2112264"/>
                    <a:gd name="connsiteX184" fmla="*/ 1037509 w 2765725"/>
                    <a:gd name="connsiteY184" fmla="*/ 1316736 h 2112264"/>
                    <a:gd name="connsiteX185" fmla="*/ 1010077 w 2765725"/>
                    <a:gd name="connsiteY185" fmla="*/ 1325880 h 2112264"/>
                    <a:gd name="connsiteX186" fmla="*/ 955213 w 2765725"/>
                    <a:gd name="connsiteY186" fmla="*/ 1353312 h 2112264"/>
                    <a:gd name="connsiteX187" fmla="*/ 927781 w 2765725"/>
                    <a:gd name="connsiteY187" fmla="*/ 1371600 h 2112264"/>
                    <a:gd name="connsiteX188" fmla="*/ 872917 w 2765725"/>
                    <a:gd name="connsiteY188" fmla="*/ 1389888 h 2112264"/>
                    <a:gd name="connsiteX189" fmla="*/ 818053 w 2765725"/>
                    <a:gd name="connsiteY189" fmla="*/ 1408176 h 2112264"/>
                    <a:gd name="connsiteX190" fmla="*/ 790621 w 2765725"/>
                    <a:gd name="connsiteY190" fmla="*/ 1417320 h 2112264"/>
                    <a:gd name="connsiteX191" fmla="*/ 653461 w 2765725"/>
                    <a:gd name="connsiteY191" fmla="*/ 1399032 h 2112264"/>
                    <a:gd name="connsiteX192" fmla="*/ 580309 w 2765725"/>
                    <a:gd name="connsiteY192" fmla="*/ 1380744 h 2112264"/>
                    <a:gd name="connsiteX193" fmla="*/ 552877 w 2765725"/>
                    <a:gd name="connsiteY193" fmla="*/ 1371600 h 2112264"/>
                    <a:gd name="connsiteX194" fmla="*/ 525445 w 2765725"/>
                    <a:gd name="connsiteY194" fmla="*/ 1353312 h 2112264"/>
                    <a:gd name="connsiteX195" fmla="*/ 498013 w 2765725"/>
                    <a:gd name="connsiteY195" fmla="*/ 1344168 h 2112264"/>
                    <a:gd name="connsiteX196" fmla="*/ 470581 w 2765725"/>
                    <a:gd name="connsiteY196" fmla="*/ 1325880 h 2112264"/>
                    <a:gd name="connsiteX197" fmla="*/ 424861 w 2765725"/>
                    <a:gd name="connsiteY197" fmla="*/ 1316736 h 2112264"/>
                    <a:gd name="connsiteX198" fmla="*/ 369997 w 2765725"/>
                    <a:gd name="connsiteY198" fmla="*/ 1298448 h 2112264"/>
                    <a:gd name="connsiteX199" fmla="*/ 342565 w 2765725"/>
                    <a:gd name="connsiteY199" fmla="*/ 1289304 h 2112264"/>
                    <a:gd name="connsiteX200" fmla="*/ 278557 w 2765725"/>
                    <a:gd name="connsiteY200" fmla="*/ 1252728 h 2112264"/>
                    <a:gd name="connsiteX201" fmla="*/ 223693 w 2765725"/>
                    <a:gd name="connsiteY201" fmla="*/ 1216152 h 2112264"/>
                    <a:gd name="connsiteX202" fmla="*/ 177973 w 2765725"/>
                    <a:gd name="connsiteY202" fmla="*/ 1207008 h 2112264"/>
                    <a:gd name="connsiteX203" fmla="*/ 141397 w 2765725"/>
                    <a:gd name="connsiteY203" fmla="*/ 1188720 h 2112264"/>
                    <a:gd name="connsiteX204" fmla="*/ 104821 w 2765725"/>
                    <a:gd name="connsiteY204" fmla="*/ 1179576 h 2112264"/>
                    <a:gd name="connsiteX205" fmla="*/ 49957 w 2765725"/>
                    <a:gd name="connsiteY205" fmla="*/ 1133856 h 2112264"/>
                    <a:gd name="connsiteX206" fmla="*/ 22525 w 2765725"/>
                    <a:gd name="connsiteY206" fmla="*/ 1124712 h 2112264"/>
                    <a:gd name="connsiteX207" fmla="*/ 22525 w 2765725"/>
                    <a:gd name="connsiteY207" fmla="*/ 1024128 h 2112264"/>
                    <a:gd name="connsiteX208" fmla="*/ 77389 w 2765725"/>
                    <a:gd name="connsiteY208" fmla="*/ 996696 h 2112264"/>
                    <a:gd name="connsiteX209" fmla="*/ 104821 w 2765725"/>
                    <a:gd name="connsiteY209" fmla="*/ 978408 h 2112264"/>
                    <a:gd name="connsiteX210" fmla="*/ 168829 w 2765725"/>
                    <a:gd name="connsiteY210" fmla="*/ 950976 h 2112264"/>
                    <a:gd name="connsiteX211" fmla="*/ 196261 w 2765725"/>
                    <a:gd name="connsiteY211" fmla="*/ 932688 h 2112264"/>
                    <a:gd name="connsiteX212" fmla="*/ 251125 w 2765725"/>
                    <a:gd name="connsiteY212" fmla="*/ 923544 h 2112264"/>
                    <a:gd name="connsiteX213" fmla="*/ 260269 w 2765725"/>
                    <a:gd name="connsiteY213" fmla="*/ 859536 h 2112264"/>
                    <a:gd name="connsiteX214" fmla="*/ 278557 w 2765725"/>
                    <a:gd name="connsiteY214" fmla="*/ 832104 h 2112264"/>
                    <a:gd name="connsiteX215" fmla="*/ 269413 w 2765725"/>
                    <a:gd name="connsiteY215" fmla="*/ 731520 h 2112264"/>
                    <a:gd name="connsiteX216" fmla="*/ 278557 w 2765725"/>
                    <a:gd name="connsiteY216" fmla="*/ 621792 h 2112264"/>
                    <a:gd name="connsiteX217" fmla="*/ 305989 w 2765725"/>
                    <a:gd name="connsiteY217" fmla="*/ 603504 h 2112264"/>
                    <a:gd name="connsiteX218" fmla="*/ 434005 w 2765725"/>
                    <a:gd name="connsiteY218" fmla="*/ 612648 h 2112264"/>
                    <a:gd name="connsiteX219" fmla="*/ 488869 w 2765725"/>
                    <a:gd name="connsiteY219" fmla="*/ 630936 h 2112264"/>
                    <a:gd name="connsiteX220" fmla="*/ 571165 w 2765725"/>
                    <a:gd name="connsiteY220" fmla="*/ 694944 h 2112264"/>
                    <a:gd name="connsiteX221" fmla="*/ 607741 w 2765725"/>
                    <a:gd name="connsiteY221" fmla="*/ 685800 h 2112264"/>
                    <a:gd name="connsiteX222" fmla="*/ 616885 w 2765725"/>
                    <a:gd name="connsiteY222" fmla="*/ 658368 h 2112264"/>
                    <a:gd name="connsiteX223" fmla="*/ 653461 w 2765725"/>
                    <a:gd name="connsiteY223" fmla="*/ 603504 h 2112264"/>
                    <a:gd name="connsiteX224" fmla="*/ 680893 w 2765725"/>
                    <a:gd name="connsiteY224" fmla="*/ 539496 h 2112264"/>
                    <a:gd name="connsiteX225" fmla="*/ 662605 w 2765725"/>
                    <a:gd name="connsiteY225" fmla="*/ 256032 h 2112264"/>
                    <a:gd name="connsiteX226" fmla="*/ 653461 w 2765725"/>
                    <a:gd name="connsiteY226" fmla="*/ 228600 h 2112264"/>
                    <a:gd name="connsiteX227" fmla="*/ 662605 w 2765725"/>
                    <a:gd name="connsiteY227" fmla="*/ 201168 h 2112264"/>
                    <a:gd name="connsiteX228" fmla="*/ 744901 w 2765725"/>
                    <a:gd name="connsiteY228" fmla="*/ 228600 h 2112264"/>
                    <a:gd name="connsiteX229" fmla="*/ 763189 w 2765725"/>
                    <a:gd name="connsiteY229" fmla="*/ 256032 h 2112264"/>
                    <a:gd name="connsiteX230" fmla="*/ 781477 w 2765725"/>
                    <a:gd name="connsiteY230" fmla="*/ 292608 h 2112264"/>
                    <a:gd name="connsiteX231" fmla="*/ 808909 w 2765725"/>
                    <a:gd name="connsiteY231" fmla="*/ 320040 h 2112264"/>
                    <a:gd name="connsiteX232" fmla="*/ 863773 w 2765725"/>
                    <a:gd name="connsiteY232" fmla="*/ 411480 h 2112264"/>
                    <a:gd name="connsiteX233" fmla="*/ 946069 w 2765725"/>
                    <a:gd name="connsiteY233" fmla="*/ 493776 h 2112264"/>
                    <a:gd name="connsiteX234" fmla="*/ 973501 w 2765725"/>
                    <a:gd name="connsiteY234" fmla="*/ 521208 h 2112264"/>
                    <a:gd name="connsiteX235" fmla="*/ 1037509 w 2765725"/>
                    <a:gd name="connsiteY235" fmla="*/ 566928 h 2112264"/>
                    <a:gd name="connsiteX236" fmla="*/ 1092373 w 2765725"/>
                    <a:gd name="connsiteY236" fmla="*/ 621792 h 2112264"/>
                    <a:gd name="connsiteX237" fmla="*/ 1119805 w 2765725"/>
                    <a:gd name="connsiteY237" fmla="*/ 649224 h 2112264"/>
                    <a:gd name="connsiteX238" fmla="*/ 1147237 w 2765725"/>
                    <a:gd name="connsiteY238" fmla="*/ 667512 h 2112264"/>
                    <a:gd name="connsiteX239" fmla="*/ 1174669 w 2765725"/>
                    <a:gd name="connsiteY239" fmla="*/ 704088 h 2112264"/>
                    <a:gd name="connsiteX240" fmla="*/ 1229533 w 2765725"/>
                    <a:gd name="connsiteY240" fmla="*/ 731520 h 2112264"/>
                    <a:gd name="connsiteX241" fmla="*/ 1284397 w 2765725"/>
                    <a:gd name="connsiteY241" fmla="*/ 786384 h 2112264"/>
                    <a:gd name="connsiteX242" fmla="*/ 1320973 w 2765725"/>
                    <a:gd name="connsiteY242" fmla="*/ 841248 h 2112264"/>
                    <a:gd name="connsiteX243" fmla="*/ 1320973 w 2765725"/>
                    <a:gd name="connsiteY243" fmla="*/ 749808 h 2112264"/>
                    <a:gd name="connsiteX244" fmla="*/ 1293541 w 2765725"/>
                    <a:gd name="connsiteY244" fmla="*/ 740664 h 2112264"/>
                    <a:gd name="connsiteX245" fmla="*/ 1266109 w 2765725"/>
                    <a:gd name="connsiteY245" fmla="*/ 713232 h 2112264"/>
                    <a:gd name="connsiteX246" fmla="*/ 1192957 w 2765725"/>
                    <a:gd name="connsiteY246" fmla="*/ 630936 h 2112264"/>
                    <a:gd name="connsiteX247" fmla="*/ 1110661 w 2765725"/>
                    <a:gd name="connsiteY247" fmla="*/ 557784 h 2112264"/>
                    <a:gd name="connsiteX248" fmla="*/ 1064941 w 2765725"/>
                    <a:gd name="connsiteY248" fmla="*/ 502920 h 2112264"/>
                    <a:gd name="connsiteX249" fmla="*/ 1046653 w 2765725"/>
                    <a:gd name="connsiteY249" fmla="*/ 475488 h 2112264"/>
                    <a:gd name="connsiteX250" fmla="*/ 1010077 w 2765725"/>
                    <a:gd name="connsiteY250" fmla="*/ 429768 h 2112264"/>
                    <a:gd name="connsiteX251" fmla="*/ 991789 w 2765725"/>
                    <a:gd name="connsiteY251" fmla="*/ 374904 h 2112264"/>
                    <a:gd name="connsiteX252" fmla="*/ 973501 w 2765725"/>
                    <a:gd name="connsiteY252" fmla="*/ 347472 h 2112264"/>
                    <a:gd name="connsiteX253" fmla="*/ 955213 w 2765725"/>
                    <a:gd name="connsiteY253" fmla="*/ 292608 h 2112264"/>
                    <a:gd name="connsiteX254" fmla="*/ 936925 w 2765725"/>
                    <a:gd name="connsiteY254" fmla="*/ 219456 h 2112264"/>
                    <a:gd name="connsiteX255" fmla="*/ 927781 w 2765725"/>
                    <a:gd name="connsiteY255" fmla="*/ 164592 h 2112264"/>
                    <a:gd name="connsiteX256" fmla="*/ 927781 w 2765725"/>
                    <a:gd name="connsiteY256" fmla="*/ 109728 h 2112264"/>
                    <a:gd name="connsiteX257" fmla="*/ 1165525 w 2765725"/>
                    <a:gd name="connsiteY257" fmla="*/ 91440 h 2112264"/>
                    <a:gd name="connsiteX258" fmla="*/ 1229533 w 2765725"/>
                    <a:gd name="connsiteY258" fmla="*/ 155448 h 2112264"/>
                    <a:gd name="connsiteX259" fmla="*/ 1247821 w 2765725"/>
                    <a:gd name="connsiteY259" fmla="*/ 182880 h 2112264"/>
                    <a:gd name="connsiteX260" fmla="*/ 1302685 w 2765725"/>
                    <a:gd name="connsiteY260" fmla="*/ 173736 h 2112264"/>
                    <a:gd name="connsiteX261" fmla="*/ 1366693 w 2765725"/>
                    <a:gd name="connsiteY261" fmla="*/ 146304 h 2112264"/>
                    <a:gd name="connsiteX262" fmla="*/ 1394125 w 2765725"/>
                    <a:gd name="connsiteY262" fmla="*/ 128016 h 2112264"/>
                    <a:gd name="connsiteX263" fmla="*/ 1476421 w 2765725"/>
                    <a:gd name="connsiteY263" fmla="*/ 64008 h 2112264"/>
                    <a:gd name="connsiteX264" fmla="*/ 1549573 w 2765725"/>
                    <a:gd name="connsiteY264" fmla="*/ 27432 h 2112264"/>
                    <a:gd name="connsiteX265" fmla="*/ 1577005 w 2765725"/>
                    <a:gd name="connsiteY265" fmla="*/ 9144 h 2112264"/>
                    <a:gd name="connsiteX266" fmla="*/ 1604437 w 2765725"/>
                    <a:gd name="connsiteY266" fmla="*/ 0 h 2112264"/>
                    <a:gd name="connsiteX267" fmla="*/ 1631869 w 2765725"/>
                    <a:gd name="connsiteY267" fmla="*/ 18288 h 2112264"/>
                    <a:gd name="connsiteX268" fmla="*/ 1641013 w 2765725"/>
                    <a:gd name="connsiteY268" fmla="*/ 173736 h 2112264"/>
                    <a:gd name="connsiteX269" fmla="*/ 1732453 w 2765725"/>
                    <a:gd name="connsiteY269" fmla="*/ 155448 h 2112264"/>
                    <a:gd name="connsiteX270" fmla="*/ 1805605 w 2765725"/>
                    <a:gd name="connsiteY270" fmla="*/ 128016 h 2112264"/>
                    <a:gd name="connsiteX271" fmla="*/ 1842181 w 2765725"/>
                    <a:gd name="connsiteY271" fmla="*/ 118872 h 2112264"/>
                    <a:gd name="connsiteX272" fmla="*/ 1878757 w 2765725"/>
                    <a:gd name="connsiteY272" fmla="*/ 100584 h 2112264"/>
                    <a:gd name="connsiteX273" fmla="*/ 1970197 w 2765725"/>
                    <a:gd name="connsiteY273" fmla="*/ 73152 h 2112264"/>
                    <a:gd name="connsiteX274" fmla="*/ 2061637 w 2765725"/>
                    <a:gd name="connsiteY274" fmla="*/ 45720 h 2112264"/>
                    <a:gd name="connsiteX275" fmla="*/ 2171365 w 2765725"/>
                    <a:gd name="connsiteY275" fmla="*/ 54864 h 2112264"/>
                    <a:gd name="connsiteX276" fmla="*/ 2189653 w 2765725"/>
                    <a:gd name="connsiteY276" fmla="*/ 109728 h 2112264"/>
                    <a:gd name="connsiteX277" fmla="*/ 2180509 w 2765725"/>
                    <a:gd name="connsiteY277" fmla="*/ 192024 h 2112264"/>
                    <a:gd name="connsiteX278" fmla="*/ 2153077 w 2765725"/>
                    <a:gd name="connsiteY278" fmla="*/ 210312 h 2112264"/>
                    <a:gd name="connsiteX279" fmla="*/ 2098213 w 2765725"/>
                    <a:gd name="connsiteY279" fmla="*/ 228600 h 2112264"/>
                    <a:gd name="connsiteX280" fmla="*/ 2015917 w 2765725"/>
                    <a:gd name="connsiteY280" fmla="*/ 256032 h 2112264"/>
                    <a:gd name="connsiteX281" fmla="*/ 1988485 w 2765725"/>
                    <a:gd name="connsiteY281" fmla="*/ 265176 h 2112264"/>
                    <a:gd name="connsiteX282" fmla="*/ 1924477 w 2765725"/>
                    <a:gd name="connsiteY282" fmla="*/ 310896 h 2112264"/>
                    <a:gd name="connsiteX283" fmla="*/ 1887901 w 2765725"/>
                    <a:gd name="connsiteY283" fmla="*/ 310896 h 2112264"/>
                    <a:gd name="connsiteX284" fmla="*/ 1988485 w 2765725"/>
                    <a:gd name="connsiteY284" fmla="*/ 338328 h 21122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</a:cxnLst>
                  <a:rect l="l" t="t" r="r" b="b"/>
                  <a:pathLst>
                    <a:path w="2765725" h="2112264">
                      <a:moveTo>
                        <a:pt x="1366693" y="740664"/>
                      </a:moveTo>
                      <a:lnTo>
                        <a:pt x="1366693" y="740664"/>
                      </a:lnTo>
                      <a:cubicBezTo>
                        <a:pt x="1397173" y="743712"/>
                        <a:pt x="1430069" y="737530"/>
                        <a:pt x="1458133" y="749808"/>
                      </a:cubicBezTo>
                      <a:cubicBezTo>
                        <a:pt x="1481828" y="760174"/>
                        <a:pt x="1488461" y="796493"/>
                        <a:pt x="1512997" y="804672"/>
                      </a:cubicBezTo>
                      <a:cubicBezTo>
                        <a:pt x="1522141" y="807720"/>
                        <a:pt x="1531808" y="809505"/>
                        <a:pt x="1540429" y="813816"/>
                      </a:cubicBezTo>
                      <a:cubicBezTo>
                        <a:pt x="1565890" y="826547"/>
                        <a:pt x="1575070" y="839313"/>
                        <a:pt x="1595293" y="859536"/>
                      </a:cubicBezTo>
                      <a:cubicBezTo>
                        <a:pt x="1618277" y="928487"/>
                        <a:pt x="1587273" y="843496"/>
                        <a:pt x="1622725" y="914400"/>
                      </a:cubicBezTo>
                      <a:cubicBezTo>
                        <a:pt x="1627036" y="923021"/>
                        <a:pt x="1628821" y="932688"/>
                        <a:pt x="1631869" y="941832"/>
                      </a:cubicBezTo>
                      <a:cubicBezTo>
                        <a:pt x="1628821" y="978408"/>
                        <a:pt x="1627576" y="1015179"/>
                        <a:pt x="1622725" y="1051560"/>
                      </a:cubicBezTo>
                      <a:cubicBezTo>
                        <a:pt x="1620437" y="1068722"/>
                        <a:pt x="1607148" y="1094569"/>
                        <a:pt x="1595293" y="1106424"/>
                      </a:cubicBezTo>
                      <a:cubicBezTo>
                        <a:pt x="1587522" y="1114195"/>
                        <a:pt x="1577691" y="1119797"/>
                        <a:pt x="1567861" y="1124712"/>
                      </a:cubicBezTo>
                      <a:cubicBezTo>
                        <a:pt x="1559240" y="1129023"/>
                        <a:pt x="1549050" y="1129545"/>
                        <a:pt x="1540429" y="1133856"/>
                      </a:cubicBezTo>
                      <a:cubicBezTo>
                        <a:pt x="1530599" y="1138771"/>
                        <a:pt x="1522141" y="1146048"/>
                        <a:pt x="1512997" y="1152144"/>
                      </a:cubicBezTo>
                      <a:cubicBezTo>
                        <a:pt x="1387255" y="1134181"/>
                        <a:pt x="1498641" y="1152333"/>
                        <a:pt x="1412413" y="1133856"/>
                      </a:cubicBezTo>
                      <a:cubicBezTo>
                        <a:pt x="1382019" y="1127343"/>
                        <a:pt x="1320973" y="1115568"/>
                        <a:pt x="1320973" y="1115568"/>
                      </a:cubicBezTo>
                      <a:cubicBezTo>
                        <a:pt x="1311829" y="1109472"/>
                        <a:pt x="1301984" y="1104315"/>
                        <a:pt x="1293541" y="1097280"/>
                      </a:cubicBezTo>
                      <a:cubicBezTo>
                        <a:pt x="1268069" y="1076053"/>
                        <a:pt x="1258858" y="1060180"/>
                        <a:pt x="1238677" y="1033272"/>
                      </a:cubicBezTo>
                      <a:cubicBezTo>
                        <a:pt x="1232581" y="1014984"/>
                        <a:pt x="1215714" y="997110"/>
                        <a:pt x="1220389" y="978408"/>
                      </a:cubicBezTo>
                      <a:cubicBezTo>
                        <a:pt x="1223437" y="966216"/>
                        <a:pt x="1224583" y="953383"/>
                        <a:pt x="1229533" y="941832"/>
                      </a:cubicBezTo>
                      <a:cubicBezTo>
                        <a:pt x="1233862" y="931731"/>
                        <a:pt x="1240520" y="922614"/>
                        <a:pt x="1247821" y="914400"/>
                      </a:cubicBezTo>
                      <a:cubicBezTo>
                        <a:pt x="1265557" y="894447"/>
                        <a:pt x="1304200" y="847623"/>
                        <a:pt x="1339261" y="841248"/>
                      </a:cubicBezTo>
                      <a:cubicBezTo>
                        <a:pt x="1393572" y="831373"/>
                        <a:pt x="1503853" y="822960"/>
                        <a:pt x="1503853" y="822960"/>
                      </a:cubicBezTo>
                      <a:cubicBezTo>
                        <a:pt x="1506901" y="813816"/>
                        <a:pt x="1509200" y="804387"/>
                        <a:pt x="1512997" y="795528"/>
                      </a:cubicBezTo>
                      <a:cubicBezTo>
                        <a:pt x="1518367" y="782999"/>
                        <a:pt x="1526974" y="771884"/>
                        <a:pt x="1531285" y="758952"/>
                      </a:cubicBezTo>
                      <a:cubicBezTo>
                        <a:pt x="1536200" y="744208"/>
                        <a:pt x="1535963" y="728118"/>
                        <a:pt x="1540429" y="713232"/>
                      </a:cubicBezTo>
                      <a:cubicBezTo>
                        <a:pt x="1545146" y="697510"/>
                        <a:pt x="1553108" y="682938"/>
                        <a:pt x="1558717" y="667512"/>
                      </a:cubicBezTo>
                      <a:cubicBezTo>
                        <a:pt x="1565305" y="649395"/>
                        <a:pt x="1566312" y="628688"/>
                        <a:pt x="1577005" y="612648"/>
                      </a:cubicBezTo>
                      <a:lnTo>
                        <a:pt x="1613581" y="557784"/>
                      </a:lnTo>
                      <a:lnTo>
                        <a:pt x="1650157" y="502920"/>
                      </a:lnTo>
                      <a:cubicBezTo>
                        <a:pt x="1656253" y="493776"/>
                        <a:pt x="1659301" y="481584"/>
                        <a:pt x="1668445" y="475488"/>
                      </a:cubicBezTo>
                      <a:cubicBezTo>
                        <a:pt x="1703897" y="451853"/>
                        <a:pt x="1685451" y="460675"/>
                        <a:pt x="1723309" y="448056"/>
                      </a:cubicBezTo>
                      <a:cubicBezTo>
                        <a:pt x="1739863" y="431502"/>
                        <a:pt x="1776234" y="387958"/>
                        <a:pt x="1805605" y="374904"/>
                      </a:cubicBezTo>
                      <a:cubicBezTo>
                        <a:pt x="1823221" y="367075"/>
                        <a:pt x="1860469" y="356616"/>
                        <a:pt x="1860469" y="356616"/>
                      </a:cubicBezTo>
                      <a:cubicBezTo>
                        <a:pt x="1912583" y="304502"/>
                        <a:pt x="1860005" y="347671"/>
                        <a:pt x="1924477" y="320040"/>
                      </a:cubicBezTo>
                      <a:cubicBezTo>
                        <a:pt x="1934578" y="315711"/>
                        <a:pt x="1942079" y="306667"/>
                        <a:pt x="1951909" y="301752"/>
                      </a:cubicBezTo>
                      <a:cubicBezTo>
                        <a:pt x="1960530" y="297441"/>
                        <a:pt x="1970720" y="296919"/>
                        <a:pt x="1979341" y="292608"/>
                      </a:cubicBezTo>
                      <a:cubicBezTo>
                        <a:pt x="1989171" y="287693"/>
                        <a:pt x="1996943" y="279235"/>
                        <a:pt x="2006773" y="274320"/>
                      </a:cubicBezTo>
                      <a:cubicBezTo>
                        <a:pt x="2029283" y="263065"/>
                        <a:pt x="2067997" y="259544"/>
                        <a:pt x="2089069" y="256032"/>
                      </a:cubicBezTo>
                      <a:cubicBezTo>
                        <a:pt x="2192701" y="259080"/>
                        <a:pt x="2296424" y="259866"/>
                        <a:pt x="2399965" y="265176"/>
                      </a:cubicBezTo>
                      <a:cubicBezTo>
                        <a:pt x="2415486" y="265972"/>
                        <a:pt x="2430280" y="272266"/>
                        <a:pt x="2445685" y="274320"/>
                      </a:cubicBezTo>
                      <a:cubicBezTo>
                        <a:pt x="2476048" y="278368"/>
                        <a:pt x="2506645" y="280416"/>
                        <a:pt x="2537125" y="283464"/>
                      </a:cubicBezTo>
                      <a:cubicBezTo>
                        <a:pt x="2549317" y="289560"/>
                        <a:pt x="2561866" y="294989"/>
                        <a:pt x="2573701" y="301752"/>
                      </a:cubicBezTo>
                      <a:cubicBezTo>
                        <a:pt x="2596587" y="314830"/>
                        <a:pt x="2611372" y="326841"/>
                        <a:pt x="2628565" y="347472"/>
                      </a:cubicBezTo>
                      <a:cubicBezTo>
                        <a:pt x="2635600" y="355915"/>
                        <a:pt x="2642390" y="364861"/>
                        <a:pt x="2646853" y="374904"/>
                      </a:cubicBezTo>
                      <a:cubicBezTo>
                        <a:pt x="2654682" y="392520"/>
                        <a:pt x="2665141" y="429768"/>
                        <a:pt x="2665141" y="429768"/>
                      </a:cubicBezTo>
                      <a:cubicBezTo>
                        <a:pt x="2662093" y="448056"/>
                        <a:pt x="2660019" y="466533"/>
                        <a:pt x="2655997" y="484632"/>
                      </a:cubicBezTo>
                      <a:cubicBezTo>
                        <a:pt x="2653906" y="494041"/>
                        <a:pt x="2653669" y="505248"/>
                        <a:pt x="2646853" y="512064"/>
                      </a:cubicBezTo>
                      <a:cubicBezTo>
                        <a:pt x="2640037" y="518880"/>
                        <a:pt x="2628689" y="518560"/>
                        <a:pt x="2619421" y="521208"/>
                      </a:cubicBezTo>
                      <a:cubicBezTo>
                        <a:pt x="2607337" y="524660"/>
                        <a:pt x="2594929" y="526900"/>
                        <a:pt x="2582845" y="530352"/>
                      </a:cubicBezTo>
                      <a:cubicBezTo>
                        <a:pt x="2573577" y="533000"/>
                        <a:pt x="2564822" y="537405"/>
                        <a:pt x="2555413" y="539496"/>
                      </a:cubicBezTo>
                      <a:cubicBezTo>
                        <a:pt x="2537314" y="543518"/>
                        <a:pt x="2518837" y="545592"/>
                        <a:pt x="2500549" y="548640"/>
                      </a:cubicBezTo>
                      <a:cubicBezTo>
                        <a:pt x="2503597" y="560832"/>
                        <a:pt x="2503458" y="574305"/>
                        <a:pt x="2509693" y="585216"/>
                      </a:cubicBezTo>
                      <a:cubicBezTo>
                        <a:pt x="2516109" y="596444"/>
                        <a:pt x="2526917" y="604709"/>
                        <a:pt x="2537125" y="612648"/>
                      </a:cubicBezTo>
                      <a:cubicBezTo>
                        <a:pt x="2554475" y="626142"/>
                        <a:pt x="2570666" y="643893"/>
                        <a:pt x="2591989" y="649224"/>
                      </a:cubicBezTo>
                      <a:cubicBezTo>
                        <a:pt x="2612435" y="654336"/>
                        <a:pt x="2670072" y="667751"/>
                        <a:pt x="2683429" y="676656"/>
                      </a:cubicBezTo>
                      <a:cubicBezTo>
                        <a:pt x="2762045" y="729067"/>
                        <a:pt x="2662577" y="666230"/>
                        <a:pt x="2738293" y="704088"/>
                      </a:cubicBezTo>
                      <a:cubicBezTo>
                        <a:pt x="2748123" y="709003"/>
                        <a:pt x="2756581" y="716280"/>
                        <a:pt x="2765725" y="722376"/>
                      </a:cubicBezTo>
                      <a:cubicBezTo>
                        <a:pt x="2762677" y="743712"/>
                        <a:pt x="2764585" y="766373"/>
                        <a:pt x="2756581" y="786384"/>
                      </a:cubicBezTo>
                      <a:cubicBezTo>
                        <a:pt x="2743581" y="818885"/>
                        <a:pt x="2725580" y="811028"/>
                        <a:pt x="2701717" y="822960"/>
                      </a:cubicBezTo>
                      <a:cubicBezTo>
                        <a:pt x="2691887" y="827875"/>
                        <a:pt x="2684115" y="836333"/>
                        <a:pt x="2674285" y="841248"/>
                      </a:cubicBezTo>
                      <a:cubicBezTo>
                        <a:pt x="2636934" y="859923"/>
                        <a:pt x="2561640" y="857493"/>
                        <a:pt x="2537125" y="859536"/>
                      </a:cubicBezTo>
                      <a:cubicBezTo>
                        <a:pt x="2619683" y="942094"/>
                        <a:pt x="2535449" y="868765"/>
                        <a:pt x="2601133" y="905256"/>
                      </a:cubicBezTo>
                      <a:cubicBezTo>
                        <a:pt x="2620346" y="915930"/>
                        <a:pt x="2637709" y="929640"/>
                        <a:pt x="2655997" y="941832"/>
                      </a:cubicBezTo>
                      <a:lnTo>
                        <a:pt x="2710861" y="978408"/>
                      </a:lnTo>
                      <a:cubicBezTo>
                        <a:pt x="2720005" y="984504"/>
                        <a:pt x="2730522" y="988925"/>
                        <a:pt x="2738293" y="996696"/>
                      </a:cubicBezTo>
                      <a:lnTo>
                        <a:pt x="2765725" y="1024128"/>
                      </a:lnTo>
                      <a:cubicBezTo>
                        <a:pt x="2762677" y="1057656"/>
                        <a:pt x="2763635" y="1091793"/>
                        <a:pt x="2756581" y="1124712"/>
                      </a:cubicBezTo>
                      <a:cubicBezTo>
                        <a:pt x="2754278" y="1135458"/>
                        <a:pt x="2749253" y="1151332"/>
                        <a:pt x="2738293" y="1152144"/>
                      </a:cubicBezTo>
                      <a:cubicBezTo>
                        <a:pt x="2704272" y="1154664"/>
                        <a:pt x="2406075" y="1137243"/>
                        <a:pt x="2345101" y="1133856"/>
                      </a:cubicBezTo>
                      <a:cubicBezTo>
                        <a:pt x="2211698" y="1111622"/>
                        <a:pt x="2380880" y="1137762"/>
                        <a:pt x="2125645" y="1115568"/>
                      </a:cubicBezTo>
                      <a:cubicBezTo>
                        <a:pt x="2110162" y="1114222"/>
                        <a:pt x="2095311" y="1108622"/>
                        <a:pt x="2079925" y="1106424"/>
                      </a:cubicBezTo>
                      <a:cubicBezTo>
                        <a:pt x="2052602" y="1102521"/>
                        <a:pt x="2024952" y="1101183"/>
                        <a:pt x="1997629" y="1097280"/>
                      </a:cubicBezTo>
                      <a:cubicBezTo>
                        <a:pt x="1982243" y="1095082"/>
                        <a:pt x="1967403" y="1089359"/>
                        <a:pt x="1951909" y="1088136"/>
                      </a:cubicBezTo>
                      <a:cubicBezTo>
                        <a:pt x="1851453" y="1080205"/>
                        <a:pt x="1650157" y="1069848"/>
                        <a:pt x="1650157" y="1069848"/>
                      </a:cubicBezTo>
                      <a:cubicBezTo>
                        <a:pt x="1659301" y="1066800"/>
                        <a:pt x="1667950" y="1060704"/>
                        <a:pt x="1677589" y="1060704"/>
                      </a:cubicBezTo>
                      <a:cubicBezTo>
                        <a:pt x="1736357" y="1060704"/>
                        <a:pt x="1730575" y="1076788"/>
                        <a:pt x="1787317" y="1088136"/>
                      </a:cubicBezTo>
                      <a:lnTo>
                        <a:pt x="1833037" y="1097280"/>
                      </a:lnTo>
                      <a:cubicBezTo>
                        <a:pt x="1851278" y="1100597"/>
                        <a:pt x="1869914" y="1101927"/>
                        <a:pt x="1887901" y="1106424"/>
                      </a:cubicBezTo>
                      <a:cubicBezTo>
                        <a:pt x="1906603" y="1111099"/>
                        <a:pt x="1924063" y="1120037"/>
                        <a:pt x="1942765" y="1124712"/>
                      </a:cubicBezTo>
                      <a:cubicBezTo>
                        <a:pt x="1954957" y="1127760"/>
                        <a:pt x="1967304" y="1130245"/>
                        <a:pt x="1979341" y="1133856"/>
                      </a:cubicBezTo>
                      <a:cubicBezTo>
                        <a:pt x="1997805" y="1139395"/>
                        <a:pt x="2015190" y="1148975"/>
                        <a:pt x="2034205" y="1152144"/>
                      </a:cubicBezTo>
                      <a:cubicBezTo>
                        <a:pt x="2058662" y="1156220"/>
                        <a:pt x="2109229" y="1164042"/>
                        <a:pt x="2134789" y="1170432"/>
                      </a:cubicBezTo>
                      <a:cubicBezTo>
                        <a:pt x="2198707" y="1186412"/>
                        <a:pt x="2120289" y="1171695"/>
                        <a:pt x="2198797" y="1197864"/>
                      </a:cubicBezTo>
                      <a:cubicBezTo>
                        <a:pt x="2233149" y="1209315"/>
                        <a:pt x="2267319" y="1203921"/>
                        <a:pt x="2299381" y="1225296"/>
                      </a:cubicBezTo>
                      <a:cubicBezTo>
                        <a:pt x="2334833" y="1248931"/>
                        <a:pt x="2316387" y="1240109"/>
                        <a:pt x="2354245" y="1252728"/>
                      </a:cubicBezTo>
                      <a:cubicBezTo>
                        <a:pt x="2360341" y="1261872"/>
                        <a:pt x="2364762" y="1272389"/>
                        <a:pt x="2372533" y="1280160"/>
                      </a:cubicBezTo>
                      <a:cubicBezTo>
                        <a:pt x="2380304" y="1287931"/>
                        <a:pt x="2391022" y="1292060"/>
                        <a:pt x="2399965" y="1298448"/>
                      </a:cubicBezTo>
                      <a:cubicBezTo>
                        <a:pt x="2455359" y="1338015"/>
                        <a:pt x="2415832" y="1315525"/>
                        <a:pt x="2473117" y="1344168"/>
                      </a:cubicBezTo>
                      <a:cubicBezTo>
                        <a:pt x="2476165" y="1353312"/>
                        <a:pt x="2475445" y="1364784"/>
                        <a:pt x="2482261" y="1371600"/>
                      </a:cubicBezTo>
                      <a:cubicBezTo>
                        <a:pt x="2489077" y="1378416"/>
                        <a:pt x="2501673" y="1375397"/>
                        <a:pt x="2509693" y="1380744"/>
                      </a:cubicBezTo>
                      <a:cubicBezTo>
                        <a:pt x="2520453" y="1387917"/>
                        <a:pt x="2529186" y="1397968"/>
                        <a:pt x="2537125" y="1408176"/>
                      </a:cubicBezTo>
                      <a:cubicBezTo>
                        <a:pt x="2550619" y="1425526"/>
                        <a:pt x="2561509" y="1444752"/>
                        <a:pt x="2573701" y="1463040"/>
                      </a:cubicBezTo>
                      <a:lnTo>
                        <a:pt x="2591989" y="1490472"/>
                      </a:lnTo>
                      <a:cubicBezTo>
                        <a:pt x="2588941" y="1551432"/>
                        <a:pt x="2615438" y="1621747"/>
                        <a:pt x="2582845" y="1673352"/>
                      </a:cubicBezTo>
                      <a:cubicBezTo>
                        <a:pt x="2564867" y="1701816"/>
                        <a:pt x="2512769" y="1678445"/>
                        <a:pt x="2482261" y="1664208"/>
                      </a:cubicBezTo>
                      <a:cubicBezTo>
                        <a:pt x="2462344" y="1654913"/>
                        <a:pt x="2457877" y="1627632"/>
                        <a:pt x="2445685" y="1609344"/>
                      </a:cubicBezTo>
                      <a:cubicBezTo>
                        <a:pt x="2422050" y="1573892"/>
                        <a:pt x="2430872" y="1592338"/>
                        <a:pt x="2418253" y="1554480"/>
                      </a:cubicBezTo>
                      <a:cubicBezTo>
                        <a:pt x="2313100" y="1580768"/>
                        <a:pt x="2400705" y="1546455"/>
                        <a:pt x="2372533" y="1764792"/>
                      </a:cubicBezTo>
                      <a:cubicBezTo>
                        <a:pt x="2368833" y="1793470"/>
                        <a:pt x="2345101" y="1847088"/>
                        <a:pt x="2345101" y="1847088"/>
                      </a:cubicBezTo>
                      <a:cubicBezTo>
                        <a:pt x="2332909" y="1844040"/>
                        <a:pt x="2319765" y="1843564"/>
                        <a:pt x="2308525" y="1837944"/>
                      </a:cubicBezTo>
                      <a:cubicBezTo>
                        <a:pt x="2294894" y="1831128"/>
                        <a:pt x="2284350" y="1819370"/>
                        <a:pt x="2271949" y="1810512"/>
                      </a:cubicBezTo>
                      <a:cubicBezTo>
                        <a:pt x="2263006" y="1804124"/>
                        <a:pt x="2252861" y="1799376"/>
                        <a:pt x="2244517" y="1792224"/>
                      </a:cubicBezTo>
                      <a:cubicBezTo>
                        <a:pt x="2166910" y="1725704"/>
                        <a:pt x="2243487" y="1779345"/>
                        <a:pt x="2180509" y="1737360"/>
                      </a:cubicBezTo>
                      <a:cubicBezTo>
                        <a:pt x="2174413" y="1728216"/>
                        <a:pt x="2172997" y="1712083"/>
                        <a:pt x="2162221" y="1709928"/>
                      </a:cubicBezTo>
                      <a:cubicBezTo>
                        <a:pt x="2151445" y="1707773"/>
                        <a:pt x="2142026" y="1719945"/>
                        <a:pt x="2134789" y="1728216"/>
                      </a:cubicBezTo>
                      <a:cubicBezTo>
                        <a:pt x="2075650" y="1795804"/>
                        <a:pt x="2123424" y="1777888"/>
                        <a:pt x="2043349" y="1837944"/>
                      </a:cubicBezTo>
                      <a:cubicBezTo>
                        <a:pt x="2031157" y="1847088"/>
                        <a:pt x="2020404" y="1858560"/>
                        <a:pt x="2006773" y="1865376"/>
                      </a:cubicBezTo>
                      <a:cubicBezTo>
                        <a:pt x="1989531" y="1873997"/>
                        <a:pt x="1951909" y="1883664"/>
                        <a:pt x="1951909" y="1883664"/>
                      </a:cubicBezTo>
                      <a:cubicBezTo>
                        <a:pt x="1906712" y="1815868"/>
                        <a:pt x="1919644" y="1850353"/>
                        <a:pt x="1906189" y="1783080"/>
                      </a:cubicBezTo>
                      <a:cubicBezTo>
                        <a:pt x="1833949" y="1855320"/>
                        <a:pt x="1876988" y="1841152"/>
                        <a:pt x="1778173" y="1828800"/>
                      </a:cubicBezTo>
                      <a:cubicBezTo>
                        <a:pt x="1757931" y="1815306"/>
                        <a:pt x="1737390" y="1804202"/>
                        <a:pt x="1723309" y="1783080"/>
                      </a:cubicBezTo>
                      <a:cubicBezTo>
                        <a:pt x="1717962" y="1775060"/>
                        <a:pt x="1718476" y="1764269"/>
                        <a:pt x="1714165" y="1755648"/>
                      </a:cubicBezTo>
                      <a:cubicBezTo>
                        <a:pt x="1709250" y="1745818"/>
                        <a:pt x="1700792" y="1738046"/>
                        <a:pt x="1695877" y="1728216"/>
                      </a:cubicBezTo>
                      <a:cubicBezTo>
                        <a:pt x="1691566" y="1719595"/>
                        <a:pt x="1691414" y="1709210"/>
                        <a:pt x="1686733" y="1700784"/>
                      </a:cubicBezTo>
                      <a:cubicBezTo>
                        <a:pt x="1676059" y="1681571"/>
                        <a:pt x="1657108" y="1666772"/>
                        <a:pt x="1650157" y="1645920"/>
                      </a:cubicBezTo>
                      <a:cubicBezTo>
                        <a:pt x="1647109" y="1636776"/>
                        <a:pt x="1643661" y="1627756"/>
                        <a:pt x="1641013" y="1618488"/>
                      </a:cubicBezTo>
                      <a:cubicBezTo>
                        <a:pt x="1637107" y="1604816"/>
                        <a:pt x="1630033" y="1569096"/>
                        <a:pt x="1622725" y="1554480"/>
                      </a:cubicBezTo>
                      <a:cubicBezTo>
                        <a:pt x="1617810" y="1544650"/>
                        <a:pt x="1610533" y="1536192"/>
                        <a:pt x="1604437" y="1527048"/>
                      </a:cubicBezTo>
                      <a:cubicBezTo>
                        <a:pt x="1601389" y="1508760"/>
                        <a:pt x="1599790" y="1490171"/>
                        <a:pt x="1595293" y="1472184"/>
                      </a:cubicBezTo>
                      <a:cubicBezTo>
                        <a:pt x="1579388" y="1408562"/>
                        <a:pt x="1577536" y="1433959"/>
                        <a:pt x="1567861" y="1380744"/>
                      </a:cubicBezTo>
                      <a:cubicBezTo>
                        <a:pt x="1564006" y="1359539"/>
                        <a:pt x="1561765" y="1338072"/>
                        <a:pt x="1558717" y="1316736"/>
                      </a:cubicBezTo>
                      <a:cubicBezTo>
                        <a:pt x="1564813" y="1264920"/>
                        <a:pt x="1573288" y="1213329"/>
                        <a:pt x="1577005" y="1161288"/>
                      </a:cubicBezTo>
                      <a:cubicBezTo>
                        <a:pt x="1577692" y="1151674"/>
                        <a:pt x="1570509" y="1179452"/>
                        <a:pt x="1567861" y="1188720"/>
                      </a:cubicBezTo>
                      <a:cubicBezTo>
                        <a:pt x="1559252" y="1218851"/>
                        <a:pt x="1555858" y="1239589"/>
                        <a:pt x="1549573" y="1271016"/>
                      </a:cubicBezTo>
                      <a:cubicBezTo>
                        <a:pt x="1552621" y="1353312"/>
                        <a:pt x="1551261" y="1435890"/>
                        <a:pt x="1558717" y="1517904"/>
                      </a:cubicBezTo>
                      <a:cubicBezTo>
                        <a:pt x="1560462" y="1537102"/>
                        <a:pt x="1570909" y="1554480"/>
                        <a:pt x="1577005" y="1572768"/>
                      </a:cubicBezTo>
                      <a:cubicBezTo>
                        <a:pt x="1580053" y="1581912"/>
                        <a:pt x="1579333" y="1593384"/>
                        <a:pt x="1586149" y="1600200"/>
                      </a:cubicBezTo>
                      <a:cubicBezTo>
                        <a:pt x="1621352" y="1635403"/>
                        <a:pt x="1606408" y="1616872"/>
                        <a:pt x="1631869" y="1655064"/>
                      </a:cubicBezTo>
                      <a:cubicBezTo>
                        <a:pt x="1654832" y="1746918"/>
                        <a:pt x="1642209" y="1704371"/>
                        <a:pt x="1668445" y="1783080"/>
                      </a:cubicBezTo>
                      <a:lnTo>
                        <a:pt x="1677589" y="1810512"/>
                      </a:lnTo>
                      <a:lnTo>
                        <a:pt x="1686733" y="1837944"/>
                      </a:lnTo>
                      <a:cubicBezTo>
                        <a:pt x="1673965" y="2144367"/>
                        <a:pt x="1741071" y="2002931"/>
                        <a:pt x="1631869" y="2084832"/>
                      </a:cubicBezTo>
                      <a:cubicBezTo>
                        <a:pt x="1621524" y="2092591"/>
                        <a:pt x="1613581" y="2103120"/>
                        <a:pt x="1604437" y="2112264"/>
                      </a:cubicBezTo>
                      <a:cubicBezTo>
                        <a:pt x="1567861" y="2109216"/>
                        <a:pt x="1528916" y="2116423"/>
                        <a:pt x="1494709" y="2103120"/>
                      </a:cubicBezTo>
                      <a:cubicBezTo>
                        <a:pt x="1450859" y="2086067"/>
                        <a:pt x="1446209" y="2050407"/>
                        <a:pt x="1421557" y="2020824"/>
                      </a:cubicBezTo>
                      <a:cubicBezTo>
                        <a:pt x="1413278" y="2010890"/>
                        <a:pt x="1403269" y="2002536"/>
                        <a:pt x="1394125" y="1993392"/>
                      </a:cubicBezTo>
                      <a:cubicBezTo>
                        <a:pt x="1391077" y="1984248"/>
                        <a:pt x="1393602" y="1970271"/>
                        <a:pt x="1384981" y="1965960"/>
                      </a:cubicBezTo>
                      <a:cubicBezTo>
                        <a:pt x="1367337" y="1957138"/>
                        <a:pt x="1334774" y="1997879"/>
                        <a:pt x="1330117" y="2002536"/>
                      </a:cubicBezTo>
                      <a:cubicBezTo>
                        <a:pt x="1327069" y="2011680"/>
                        <a:pt x="1326994" y="2022442"/>
                        <a:pt x="1320973" y="2029968"/>
                      </a:cubicBezTo>
                      <a:cubicBezTo>
                        <a:pt x="1305693" y="2049069"/>
                        <a:pt x="1286275" y="2048757"/>
                        <a:pt x="1266109" y="2057400"/>
                      </a:cubicBezTo>
                      <a:cubicBezTo>
                        <a:pt x="1253580" y="2062770"/>
                        <a:pt x="1241725" y="2069592"/>
                        <a:pt x="1229533" y="2075688"/>
                      </a:cubicBezTo>
                      <a:cubicBezTo>
                        <a:pt x="1220389" y="2072640"/>
                        <a:pt x="1209627" y="2072565"/>
                        <a:pt x="1202101" y="2066544"/>
                      </a:cubicBezTo>
                      <a:cubicBezTo>
                        <a:pt x="1193519" y="2059679"/>
                        <a:pt x="1191584" y="2046883"/>
                        <a:pt x="1183813" y="2039112"/>
                      </a:cubicBezTo>
                      <a:cubicBezTo>
                        <a:pt x="1176042" y="2031341"/>
                        <a:pt x="1165525" y="2026920"/>
                        <a:pt x="1156381" y="2020824"/>
                      </a:cubicBezTo>
                      <a:cubicBezTo>
                        <a:pt x="1153333" y="2011680"/>
                        <a:pt x="1151918" y="2001818"/>
                        <a:pt x="1147237" y="1993392"/>
                      </a:cubicBezTo>
                      <a:cubicBezTo>
                        <a:pt x="1136563" y="1974179"/>
                        <a:pt x="1110661" y="1938528"/>
                        <a:pt x="1110661" y="1938528"/>
                      </a:cubicBezTo>
                      <a:cubicBezTo>
                        <a:pt x="1101517" y="1941576"/>
                        <a:pt x="1090837" y="1941754"/>
                        <a:pt x="1083229" y="1947672"/>
                      </a:cubicBezTo>
                      <a:cubicBezTo>
                        <a:pt x="1069459" y="1958382"/>
                        <a:pt x="1029121" y="2010254"/>
                        <a:pt x="1000933" y="2020824"/>
                      </a:cubicBezTo>
                      <a:cubicBezTo>
                        <a:pt x="986381" y="2026281"/>
                        <a:pt x="970291" y="2026199"/>
                        <a:pt x="955213" y="2029968"/>
                      </a:cubicBezTo>
                      <a:cubicBezTo>
                        <a:pt x="890113" y="2046243"/>
                        <a:pt x="974358" y="2032228"/>
                        <a:pt x="882061" y="2057400"/>
                      </a:cubicBezTo>
                      <a:cubicBezTo>
                        <a:pt x="864174" y="2062278"/>
                        <a:pt x="845377" y="2062908"/>
                        <a:pt x="827197" y="2066544"/>
                      </a:cubicBezTo>
                      <a:cubicBezTo>
                        <a:pt x="814874" y="2069009"/>
                        <a:pt x="802813" y="2072640"/>
                        <a:pt x="790621" y="2075688"/>
                      </a:cubicBezTo>
                      <a:cubicBezTo>
                        <a:pt x="781477" y="2072640"/>
                        <a:pt x="770005" y="2073360"/>
                        <a:pt x="763189" y="2066544"/>
                      </a:cubicBezTo>
                      <a:cubicBezTo>
                        <a:pt x="705527" y="2008882"/>
                        <a:pt x="740466" y="2030242"/>
                        <a:pt x="717469" y="1984248"/>
                      </a:cubicBezTo>
                      <a:cubicBezTo>
                        <a:pt x="712554" y="1974418"/>
                        <a:pt x="705277" y="1965960"/>
                        <a:pt x="699181" y="1956816"/>
                      </a:cubicBezTo>
                      <a:cubicBezTo>
                        <a:pt x="689557" y="1850949"/>
                        <a:pt x="681555" y="1818288"/>
                        <a:pt x="699181" y="1700784"/>
                      </a:cubicBezTo>
                      <a:cubicBezTo>
                        <a:pt x="700811" y="1689916"/>
                        <a:pt x="711373" y="1682496"/>
                        <a:pt x="717469" y="1673352"/>
                      </a:cubicBezTo>
                      <a:cubicBezTo>
                        <a:pt x="720399" y="1661633"/>
                        <a:pt x="729198" y="1622462"/>
                        <a:pt x="735757" y="1609344"/>
                      </a:cubicBezTo>
                      <a:cubicBezTo>
                        <a:pt x="740672" y="1599514"/>
                        <a:pt x="748593" y="1591454"/>
                        <a:pt x="754045" y="1581912"/>
                      </a:cubicBezTo>
                      <a:cubicBezTo>
                        <a:pt x="760808" y="1570077"/>
                        <a:pt x="764410" y="1556428"/>
                        <a:pt x="772333" y="1545336"/>
                      </a:cubicBezTo>
                      <a:cubicBezTo>
                        <a:pt x="779849" y="1534813"/>
                        <a:pt x="790621" y="1527048"/>
                        <a:pt x="799765" y="1517904"/>
                      </a:cubicBezTo>
                      <a:cubicBezTo>
                        <a:pt x="802813" y="1508760"/>
                        <a:pt x="803562" y="1498492"/>
                        <a:pt x="808909" y="1490472"/>
                      </a:cubicBezTo>
                      <a:cubicBezTo>
                        <a:pt x="819020" y="1475305"/>
                        <a:pt x="846905" y="1453186"/>
                        <a:pt x="863773" y="1444752"/>
                      </a:cubicBezTo>
                      <a:cubicBezTo>
                        <a:pt x="872394" y="1440441"/>
                        <a:pt x="882584" y="1439919"/>
                        <a:pt x="891205" y="1435608"/>
                      </a:cubicBezTo>
                      <a:cubicBezTo>
                        <a:pt x="901035" y="1430693"/>
                        <a:pt x="909694" y="1423708"/>
                        <a:pt x="918637" y="1417320"/>
                      </a:cubicBezTo>
                      <a:cubicBezTo>
                        <a:pt x="931038" y="1408462"/>
                        <a:pt x="941981" y="1397449"/>
                        <a:pt x="955213" y="1389888"/>
                      </a:cubicBezTo>
                      <a:cubicBezTo>
                        <a:pt x="963582" y="1385106"/>
                        <a:pt x="974219" y="1385425"/>
                        <a:pt x="982645" y="1380744"/>
                      </a:cubicBezTo>
                      <a:cubicBezTo>
                        <a:pt x="1001858" y="1370070"/>
                        <a:pt x="1016657" y="1351119"/>
                        <a:pt x="1037509" y="1344168"/>
                      </a:cubicBezTo>
                      <a:cubicBezTo>
                        <a:pt x="1046653" y="1341120"/>
                        <a:pt x="1056320" y="1339335"/>
                        <a:pt x="1064941" y="1335024"/>
                      </a:cubicBezTo>
                      <a:cubicBezTo>
                        <a:pt x="1074771" y="1330109"/>
                        <a:pt x="1082330" y="1321199"/>
                        <a:pt x="1092373" y="1316736"/>
                      </a:cubicBezTo>
                      <a:cubicBezTo>
                        <a:pt x="1109989" y="1308907"/>
                        <a:pt x="1129995" y="1307069"/>
                        <a:pt x="1147237" y="1298448"/>
                      </a:cubicBezTo>
                      <a:cubicBezTo>
                        <a:pt x="1159429" y="1292352"/>
                        <a:pt x="1171284" y="1285530"/>
                        <a:pt x="1183813" y="1280160"/>
                      </a:cubicBezTo>
                      <a:cubicBezTo>
                        <a:pt x="1192672" y="1276363"/>
                        <a:pt x="1202624" y="1275327"/>
                        <a:pt x="1211245" y="1271016"/>
                      </a:cubicBezTo>
                      <a:cubicBezTo>
                        <a:pt x="1221075" y="1266101"/>
                        <a:pt x="1228847" y="1257643"/>
                        <a:pt x="1238677" y="1252728"/>
                      </a:cubicBezTo>
                      <a:cubicBezTo>
                        <a:pt x="1247298" y="1248417"/>
                        <a:pt x="1257683" y="1248265"/>
                        <a:pt x="1266109" y="1243584"/>
                      </a:cubicBezTo>
                      <a:cubicBezTo>
                        <a:pt x="1315327" y="1216241"/>
                        <a:pt x="1315084" y="1212897"/>
                        <a:pt x="1348405" y="1179576"/>
                      </a:cubicBezTo>
                      <a:cubicBezTo>
                        <a:pt x="1345357" y="1188720"/>
                        <a:pt x="1346077" y="1200192"/>
                        <a:pt x="1339261" y="1207008"/>
                      </a:cubicBezTo>
                      <a:cubicBezTo>
                        <a:pt x="1332445" y="1213824"/>
                        <a:pt x="1320688" y="1212355"/>
                        <a:pt x="1311829" y="1216152"/>
                      </a:cubicBezTo>
                      <a:cubicBezTo>
                        <a:pt x="1299300" y="1221522"/>
                        <a:pt x="1287088" y="1227677"/>
                        <a:pt x="1275253" y="1234440"/>
                      </a:cubicBezTo>
                      <a:cubicBezTo>
                        <a:pt x="1265711" y="1239892"/>
                        <a:pt x="1257864" y="1248265"/>
                        <a:pt x="1247821" y="1252728"/>
                      </a:cubicBezTo>
                      <a:cubicBezTo>
                        <a:pt x="1230205" y="1260557"/>
                        <a:pt x="1211245" y="1264920"/>
                        <a:pt x="1192957" y="1271016"/>
                      </a:cubicBezTo>
                      <a:cubicBezTo>
                        <a:pt x="1183813" y="1274064"/>
                        <a:pt x="1174976" y="1278270"/>
                        <a:pt x="1165525" y="1280160"/>
                      </a:cubicBezTo>
                      <a:cubicBezTo>
                        <a:pt x="1150285" y="1283208"/>
                        <a:pt x="1134799" y="1285215"/>
                        <a:pt x="1119805" y="1289304"/>
                      </a:cubicBezTo>
                      <a:cubicBezTo>
                        <a:pt x="1101207" y="1294376"/>
                        <a:pt x="1083229" y="1301496"/>
                        <a:pt x="1064941" y="1307592"/>
                      </a:cubicBezTo>
                      <a:lnTo>
                        <a:pt x="1037509" y="1316736"/>
                      </a:lnTo>
                      <a:cubicBezTo>
                        <a:pt x="1028365" y="1319784"/>
                        <a:pt x="1018097" y="1320533"/>
                        <a:pt x="1010077" y="1325880"/>
                      </a:cubicBezTo>
                      <a:cubicBezTo>
                        <a:pt x="931461" y="1378291"/>
                        <a:pt x="1030929" y="1315454"/>
                        <a:pt x="955213" y="1353312"/>
                      </a:cubicBezTo>
                      <a:cubicBezTo>
                        <a:pt x="945383" y="1358227"/>
                        <a:pt x="937824" y="1367137"/>
                        <a:pt x="927781" y="1371600"/>
                      </a:cubicBezTo>
                      <a:cubicBezTo>
                        <a:pt x="910165" y="1379429"/>
                        <a:pt x="891205" y="1383792"/>
                        <a:pt x="872917" y="1389888"/>
                      </a:cubicBezTo>
                      <a:lnTo>
                        <a:pt x="818053" y="1408176"/>
                      </a:lnTo>
                      <a:lnTo>
                        <a:pt x="790621" y="1417320"/>
                      </a:lnTo>
                      <a:cubicBezTo>
                        <a:pt x="595433" y="1401054"/>
                        <a:pt x="735633" y="1421442"/>
                        <a:pt x="653461" y="1399032"/>
                      </a:cubicBezTo>
                      <a:cubicBezTo>
                        <a:pt x="629212" y="1392419"/>
                        <a:pt x="604154" y="1388692"/>
                        <a:pt x="580309" y="1380744"/>
                      </a:cubicBezTo>
                      <a:cubicBezTo>
                        <a:pt x="571165" y="1377696"/>
                        <a:pt x="561498" y="1375911"/>
                        <a:pt x="552877" y="1371600"/>
                      </a:cubicBezTo>
                      <a:cubicBezTo>
                        <a:pt x="543047" y="1366685"/>
                        <a:pt x="535275" y="1358227"/>
                        <a:pt x="525445" y="1353312"/>
                      </a:cubicBezTo>
                      <a:cubicBezTo>
                        <a:pt x="516824" y="1349001"/>
                        <a:pt x="506634" y="1348479"/>
                        <a:pt x="498013" y="1344168"/>
                      </a:cubicBezTo>
                      <a:cubicBezTo>
                        <a:pt x="488183" y="1339253"/>
                        <a:pt x="480871" y="1329739"/>
                        <a:pt x="470581" y="1325880"/>
                      </a:cubicBezTo>
                      <a:cubicBezTo>
                        <a:pt x="456029" y="1320423"/>
                        <a:pt x="439855" y="1320825"/>
                        <a:pt x="424861" y="1316736"/>
                      </a:cubicBezTo>
                      <a:cubicBezTo>
                        <a:pt x="406263" y="1311664"/>
                        <a:pt x="388285" y="1304544"/>
                        <a:pt x="369997" y="1298448"/>
                      </a:cubicBezTo>
                      <a:cubicBezTo>
                        <a:pt x="360853" y="1295400"/>
                        <a:pt x="350585" y="1294651"/>
                        <a:pt x="342565" y="1289304"/>
                      </a:cubicBezTo>
                      <a:cubicBezTo>
                        <a:pt x="247671" y="1226042"/>
                        <a:pt x="394571" y="1322336"/>
                        <a:pt x="278557" y="1252728"/>
                      </a:cubicBezTo>
                      <a:cubicBezTo>
                        <a:pt x="259710" y="1241420"/>
                        <a:pt x="245246" y="1220463"/>
                        <a:pt x="223693" y="1216152"/>
                      </a:cubicBezTo>
                      <a:lnTo>
                        <a:pt x="177973" y="1207008"/>
                      </a:lnTo>
                      <a:cubicBezTo>
                        <a:pt x="165781" y="1200912"/>
                        <a:pt x="154160" y="1193506"/>
                        <a:pt x="141397" y="1188720"/>
                      </a:cubicBezTo>
                      <a:cubicBezTo>
                        <a:pt x="129630" y="1184307"/>
                        <a:pt x="116372" y="1184526"/>
                        <a:pt x="104821" y="1179576"/>
                      </a:cubicBezTo>
                      <a:cubicBezTo>
                        <a:pt x="62938" y="1161626"/>
                        <a:pt x="89504" y="1160221"/>
                        <a:pt x="49957" y="1133856"/>
                      </a:cubicBezTo>
                      <a:cubicBezTo>
                        <a:pt x="41937" y="1128509"/>
                        <a:pt x="31669" y="1127760"/>
                        <a:pt x="22525" y="1124712"/>
                      </a:cubicBezTo>
                      <a:cubicBezTo>
                        <a:pt x="-4470" y="1084220"/>
                        <a:pt x="-10402" y="1089982"/>
                        <a:pt x="22525" y="1024128"/>
                      </a:cubicBezTo>
                      <a:cubicBezTo>
                        <a:pt x="31260" y="1006658"/>
                        <a:pt x="62963" y="1003909"/>
                        <a:pt x="77389" y="996696"/>
                      </a:cubicBezTo>
                      <a:cubicBezTo>
                        <a:pt x="87219" y="991781"/>
                        <a:pt x="94991" y="983323"/>
                        <a:pt x="104821" y="978408"/>
                      </a:cubicBezTo>
                      <a:cubicBezTo>
                        <a:pt x="207407" y="927115"/>
                        <a:pt x="35636" y="1027086"/>
                        <a:pt x="168829" y="950976"/>
                      </a:cubicBezTo>
                      <a:cubicBezTo>
                        <a:pt x="178371" y="945524"/>
                        <a:pt x="185835" y="936163"/>
                        <a:pt x="196261" y="932688"/>
                      </a:cubicBezTo>
                      <a:cubicBezTo>
                        <a:pt x="213850" y="926825"/>
                        <a:pt x="232837" y="926592"/>
                        <a:pt x="251125" y="923544"/>
                      </a:cubicBezTo>
                      <a:cubicBezTo>
                        <a:pt x="254173" y="902208"/>
                        <a:pt x="254076" y="880180"/>
                        <a:pt x="260269" y="859536"/>
                      </a:cubicBezTo>
                      <a:cubicBezTo>
                        <a:pt x="263427" y="849010"/>
                        <a:pt x="277774" y="843066"/>
                        <a:pt x="278557" y="832104"/>
                      </a:cubicBezTo>
                      <a:cubicBezTo>
                        <a:pt x="280956" y="798523"/>
                        <a:pt x="272461" y="765048"/>
                        <a:pt x="269413" y="731520"/>
                      </a:cubicBezTo>
                      <a:cubicBezTo>
                        <a:pt x="272461" y="694944"/>
                        <a:pt x="268474" y="657083"/>
                        <a:pt x="278557" y="621792"/>
                      </a:cubicBezTo>
                      <a:cubicBezTo>
                        <a:pt x="281576" y="611225"/>
                        <a:pt x="295018" y="604149"/>
                        <a:pt x="305989" y="603504"/>
                      </a:cubicBezTo>
                      <a:cubicBezTo>
                        <a:pt x="348696" y="600992"/>
                        <a:pt x="391333" y="609600"/>
                        <a:pt x="434005" y="612648"/>
                      </a:cubicBezTo>
                      <a:cubicBezTo>
                        <a:pt x="452293" y="618744"/>
                        <a:pt x="475238" y="617305"/>
                        <a:pt x="488869" y="630936"/>
                      </a:cubicBezTo>
                      <a:cubicBezTo>
                        <a:pt x="550549" y="692616"/>
                        <a:pt x="519197" y="677621"/>
                        <a:pt x="571165" y="694944"/>
                      </a:cubicBezTo>
                      <a:cubicBezTo>
                        <a:pt x="583357" y="691896"/>
                        <a:pt x="597928" y="693651"/>
                        <a:pt x="607741" y="685800"/>
                      </a:cubicBezTo>
                      <a:cubicBezTo>
                        <a:pt x="615267" y="679779"/>
                        <a:pt x="612204" y="666794"/>
                        <a:pt x="616885" y="658368"/>
                      </a:cubicBezTo>
                      <a:cubicBezTo>
                        <a:pt x="627559" y="639155"/>
                        <a:pt x="646510" y="624356"/>
                        <a:pt x="653461" y="603504"/>
                      </a:cubicBezTo>
                      <a:cubicBezTo>
                        <a:pt x="666916" y="563140"/>
                        <a:pt x="658294" y="584693"/>
                        <a:pt x="680893" y="539496"/>
                      </a:cubicBezTo>
                      <a:cubicBezTo>
                        <a:pt x="676880" y="435160"/>
                        <a:pt x="686180" y="350331"/>
                        <a:pt x="662605" y="256032"/>
                      </a:cubicBezTo>
                      <a:cubicBezTo>
                        <a:pt x="660267" y="246681"/>
                        <a:pt x="656509" y="237744"/>
                        <a:pt x="653461" y="228600"/>
                      </a:cubicBezTo>
                      <a:cubicBezTo>
                        <a:pt x="656509" y="219456"/>
                        <a:pt x="653337" y="203816"/>
                        <a:pt x="662605" y="201168"/>
                      </a:cubicBezTo>
                      <a:cubicBezTo>
                        <a:pt x="697100" y="191312"/>
                        <a:pt x="720542" y="212361"/>
                        <a:pt x="744901" y="228600"/>
                      </a:cubicBezTo>
                      <a:cubicBezTo>
                        <a:pt x="750997" y="237744"/>
                        <a:pt x="757737" y="246490"/>
                        <a:pt x="763189" y="256032"/>
                      </a:cubicBezTo>
                      <a:cubicBezTo>
                        <a:pt x="769952" y="267867"/>
                        <a:pt x="773554" y="281516"/>
                        <a:pt x="781477" y="292608"/>
                      </a:cubicBezTo>
                      <a:cubicBezTo>
                        <a:pt x="788993" y="303131"/>
                        <a:pt x="801393" y="309517"/>
                        <a:pt x="808909" y="320040"/>
                      </a:cubicBezTo>
                      <a:cubicBezTo>
                        <a:pt x="844987" y="370549"/>
                        <a:pt x="806800" y="354507"/>
                        <a:pt x="863773" y="411480"/>
                      </a:cubicBezTo>
                      <a:lnTo>
                        <a:pt x="946069" y="493776"/>
                      </a:lnTo>
                      <a:cubicBezTo>
                        <a:pt x="955213" y="502920"/>
                        <a:pt x="962741" y="514035"/>
                        <a:pt x="973501" y="521208"/>
                      </a:cubicBezTo>
                      <a:cubicBezTo>
                        <a:pt x="992582" y="533929"/>
                        <a:pt x="1021306" y="552346"/>
                        <a:pt x="1037509" y="566928"/>
                      </a:cubicBezTo>
                      <a:cubicBezTo>
                        <a:pt x="1056733" y="584230"/>
                        <a:pt x="1074085" y="603504"/>
                        <a:pt x="1092373" y="621792"/>
                      </a:cubicBezTo>
                      <a:cubicBezTo>
                        <a:pt x="1101517" y="630936"/>
                        <a:pt x="1109045" y="642051"/>
                        <a:pt x="1119805" y="649224"/>
                      </a:cubicBezTo>
                      <a:cubicBezTo>
                        <a:pt x="1128949" y="655320"/>
                        <a:pt x="1139466" y="659741"/>
                        <a:pt x="1147237" y="667512"/>
                      </a:cubicBezTo>
                      <a:cubicBezTo>
                        <a:pt x="1158013" y="678288"/>
                        <a:pt x="1163893" y="693312"/>
                        <a:pt x="1174669" y="704088"/>
                      </a:cubicBezTo>
                      <a:cubicBezTo>
                        <a:pt x="1192395" y="721814"/>
                        <a:pt x="1207222" y="724083"/>
                        <a:pt x="1229533" y="731520"/>
                      </a:cubicBezTo>
                      <a:cubicBezTo>
                        <a:pt x="1247821" y="749808"/>
                        <a:pt x="1270051" y="764865"/>
                        <a:pt x="1284397" y="786384"/>
                      </a:cubicBezTo>
                      <a:lnTo>
                        <a:pt x="1320973" y="841248"/>
                      </a:lnTo>
                      <a:cubicBezTo>
                        <a:pt x="1332234" y="807466"/>
                        <a:pt x="1341987" y="791836"/>
                        <a:pt x="1320973" y="749808"/>
                      </a:cubicBezTo>
                      <a:cubicBezTo>
                        <a:pt x="1316662" y="741187"/>
                        <a:pt x="1302685" y="743712"/>
                        <a:pt x="1293541" y="740664"/>
                      </a:cubicBezTo>
                      <a:cubicBezTo>
                        <a:pt x="1284397" y="731520"/>
                        <a:pt x="1274388" y="723166"/>
                        <a:pt x="1266109" y="713232"/>
                      </a:cubicBezTo>
                      <a:cubicBezTo>
                        <a:pt x="1231752" y="672004"/>
                        <a:pt x="1259646" y="675395"/>
                        <a:pt x="1192957" y="630936"/>
                      </a:cubicBezTo>
                      <a:cubicBezTo>
                        <a:pt x="1159974" y="608948"/>
                        <a:pt x="1135715" y="595365"/>
                        <a:pt x="1110661" y="557784"/>
                      </a:cubicBezTo>
                      <a:cubicBezTo>
                        <a:pt x="1065255" y="489676"/>
                        <a:pt x="1123613" y="573326"/>
                        <a:pt x="1064941" y="502920"/>
                      </a:cubicBezTo>
                      <a:cubicBezTo>
                        <a:pt x="1057906" y="494477"/>
                        <a:pt x="1053247" y="484280"/>
                        <a:pt x="1046653" y="475488"/>
                      </a:cubicBezTo>
                      <a:cubicBezTo>
                        <a:pt x="1034943" y="459875"/>
                        <a:pt x="1022269" y="445008"/>
                        <a:pt x="1010077" y="429768"/>
                      </a:cubicBezTo>
                      <a:cubicBezTo>
                        <a:pt x="1003981" y="411480"/>
                        <a:pt x="1002482" y="390944"/>
                        <a:pt x="991789" y="374904"/>
                      </a:cubicBezTo>
                      <a:cubicBezTo>
                        <a:pt x="985693" y="365760"/>
                        <a:pt x="977964" y="357515"/>
                        <a:pt x="973501" y="347472"/>
                      </a:cubicBezTo>
                      <a:cubicBezTo>
                        <a:pt x="965672" y="329856"/>
                        <a:pt x="961309" y="310896"/>
                        <a:pt x="955213" y="292608"/>
                      </a:cubicBezTo>
                      <a:cubicBezTo>
                        <a:pt x="942523" y="254538"/>
                        <a:pt x="945752" y="268007"/>
                        <a:pt x="936925" y="219456"/>
                      </a:cubicBezTo>
                      <a:cubicBezTo>
                        <a:pt x="933608" y="201215"/>
                        <a:pt x="929321" y="183068"/>
                        <a:pt x="927781" y="164592"/>
                      </a:cubicBezTo>
                      <a:cubicBezTo>
                        <a:pt x="926262" y="146367"/>
                        <a:pt x="927781" y="128016"/>
                        <a:pt x="927781" y="109728"/>
                      </a:cubicBezTo>
                      <a:lnTo>
                        <a:pt x="1165525" y="91440"/>
                      </a:lnTo>
                      <a:cubicBezTo>
                        <a:pt x="1186861" y="112776"/>
                        <a:pt x="1209348" y="133020"/>
                        <a:pt x="1229533" y="155448"/>
                      </a:cubicBezTo>
                      <a:cubicBezTo>
                        <a:pt x="1236885" y="163617"/>
                        <a:pt x="1237159" y="180215"/>
                        <a:pt x="1247821" y="182880"/>
                      </a:cubicBezTo>
                      <a:cubicBezTo>
                        <a:pt x="1265808" y="187377"/>
                        <a:pt x="1284586" y="177758"/>
                        <a:pt x="1302685" y="173736"/>
                      </a:cubicBezTo>
                      <a:cubicBezTo>
                        <a:pt x="1323669" y="169073"/>
                        <a:pt x="1348903" y="156469"/>
                        <a:pt x="1366693" y="146304"/>
                      </a:cubicBezTo>
                      <a:cubicBezTo>
                        <a:pt x="1376235" y="140852"/>
                        <a:pt x="1385911" y="135317"/>
                        <a:pt x="1394125" y="128016"/>
                      </a:cubicBezTo>
                      <a:cubicBezTo>
                        <a:pt x="1468140" y="62224"/>
                        <a:pt x="1419856" y="82863"/>
                        <a:pt x="1476421" y="64008"/>
                      </a:cubicBezTo>
                      <a:cubicBezTo>
                        <a:pt x="1557653" y="3084"/>
                        <a:pt x="1469678" y="61673"/>
                        <a:pt x="1549573" y="27432"/>
                      </a:cubicBezTo>
                      <a:cubicBezTo>
                        <a:pt x="1559674" y="23103"/>
                        <a:pt x="1567175" y="14059"/>
                        <a:pt x="1577005" y="9144"/>
                      </a:cubicBezTo>
                      <a:cubicBezTo>
                        <a:pt x="1585626" y="4833"/>
                        <a:pt x="1595293" y="3048"/>
                        <a:pt x="1604437" y="0"/>
                      </a:cubicBezTo>
                      <a:cubicBezTo>
                        <a:pt x="1613581" y="6096"/>
                        <a:pt x="1629605" y="7534"/>
                        <a:pt x="1631869" y="18288"/>
                      </a:cubicBezTo>
                      <a:cubicBezTo>
                        <a:pt x="1642562" y="69080"/>
                        <a:pt x="1610318" y="131879"/>
                        <a:pt x="1641013" y="173736"/>
                      </a:cubicBezTo>
                      <a:cubicBezTo>
                        <a:pt x="1659395" y="198802"/>
                        <a:pt x="1703593" y="166992"/>
                        <a:pt x="1732453" y="155448"/>
                      </a:cubicBezTo>
                      <a:cubicBezTo>
                        <a:pt x="1756609" y="145786"/>
                        <a:pt x="1780520" y="135183"/>
                        <a:pt x="1805605" y="128016"/>
                      </a:cubicBezTo>
                      <a:cubicBezTo>
                        <a:pt x="1817689" y="124564"/>
                        <a:pt x="1830414" y="123285"/>
                        <a:pt x="1842181" y="118872"/>
                      </a:cubicBezTo>
                      <a:cubicBezTo>
                        <a:pt x="1854944" y="114086"/>
                        <a:pt x="1865994" y="105370"/>
                        <a:pt x="1878757" y="100584"/>
                      </a:cubicBezTo>
                      <a:cubicBezTo>
                        <a:pt x="1931260" y="80895"/>
                        <a:pt x="1907667" y="104417"/>
                        <a:pt x="1970197" y="73152"/>
                      </a:cubicBezTo>
                      <a:cubicBezTo>
                        <a:pt x="2023356" y="46573"/>
                        <a:pt x="1993327" y="57105"/>
                        <a:pt x="2061637" y="45720"/>
                      </a:cubicBezTo>
                      <a:cubicBezTo>
                        <a:pt x="2098213" y="48768"/>
                        <a:pt x="2138537" y="38450"/>
                        <a:pt x="2171365" y="54864"/>
                      </a:cubicBezTo>
                      <a:cubicBezTo>
                        <a:pt x="2188607" y="63485"/>
                        <a:pt x="2189653" y="109728"/>
                        <a:pt x="2189653" y="109728"/>
                      </a:cubicBezTo>
                      <a:cubicBezTo>
                        <a:pt x="2186605" y="137160"/>
                        <a:pt x="2189941" y="166085"/>
                        <a:pt x="2180509" y="192024"/>
                      </a:cubicBezTo>
                      <a:cubicBezTo>
                        <a:pt x="2176753" y="202352"/>
                        <a:pt x="2163120" y="205849"/>
                        <a:pt x="2153077" y="210312"/>
                      </a:cubicBezTo>
                      <a:cubicBezTo>
                        <a:pt x="2135461" y="218141"/>
                        <a:pt x="2116501" y="222504"/>
                        <a:pt x="2098213" y="228600"/>
                      </a:cubicBezTo>
                      <a:lnTo>
                        <a:pt x="2015917" y="256032"/>
                      </a:lnTo>
                      <a:cubicBezTo>
                        <a:pt x="2006773" y="259080"/>
                        <a:pt x="1996505" y="259829"/>
                        <a:pt x="1988485" y="265176"/>
                      </a:cubicBezTo>
                      <a:cubicBezTo>
                        <a:pt x="1930034" y="304143"/>
                        <a:pt x="1949163" y="286210"/>
                        <a:pt x="1924477" y="310896"/>
                      </a:cubicBezTo>
                      <a:lnTo>
                        <a:pt x="1887901" y="310896"/>
                      </a:lnTo>
                      <a:lnTo>
                        <a:pt x="1988485" y="338328"/>
                      </a:lnTo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Freeform 10"/>
                <p:cNvSpPr/>
                <p:nvPr/>
              </p:nvSpPr>
              <p:spPr>
                <a:xfrm>
                  <a:off x="8650224" y="553725"/>
                  <a:ext cx="1527048" cy="872739"/>
                </a:xfrm>
                <a:custGeom>
                  <a:avLst/>
                  <a:gdLst>
                    <a:gd name="connsiteX0" fmla="*/ 1527048 w 1527048"/>
                    <a:gd name="connsiteY0" fmla="*/ 872739 h 872739"/>
                    <a:gd name="connsiteX1" fmla="*/ 1527048 w 1527048"/>
                    <a:gd name="connsiteY1" fmla="*/ 872739 h 872739"/>
                    <a:gd name="connsiteX2" fmla="*/ 1481328 w 1527048"/>
                    <a:gd name="connsiteY2" fmla="*/ 808731 h 872739"/>
                    <a:gd name="connsiteX3" fmla="*/ 1435608 w 1527048"/>
                    <a:gd name="connsiteY3" fmla="*/ 799587 h 872739"/>
                    <a:gd name="connsiteX4" fmla="*/ 1408176 w 1527048"/>
                    <a:gd name="connsiteY4" fmla="*/ 781299 h 872739"/>
                    <a:gd name="connsiteX5" fmla="*/ 1325880 w 1527048"/>
                    <a:gd name="connsiteY5" fmla="*/ 699003 h 872739"/>
                    <a:gd name="connsiteX6" fmla="*/ 1298448 w 1527048"/>
                    <a:gd name="connsiteY6" fmla="*/ 671571 h 872739"/>
                    <a:gd name="connsiteX7" fmla="*/ 1261872 w 1527048"/>
                    <a:gd name="connsiteY7" fmla="*/ 607563 h 872739"/>
                    <a:gd name="connsiteX8" fmla="*/ 1252728 w 1527048"/>
                    <a:gd name="connsiteY8" fmla="*/ 570987 h 872739"/>
                    <a:gd name="connsiteX9" fmla="*/ 1225296 w 1527048"/>
                    <a:gd name="connsiteY9" fmla="*/ 552699 h 872739"/>
                    <a:gd name="connsiteX10" fmla="*/ 1179576 w 1527048"/>
                    <a:gd name="connsiteY10" fmla="*/ 506979 h 872739"/>
                    <a:gd name="connsiteX11" fmla="*/ 1161288 w 1527048"/>
                    <a:gd name="connsiteY11" fmla="*/ 479547 h 872739"/>
                    <a:gd name="connsiteX12" fmla="*/ 1106424 w 1527048"/>
                    <a:gd name="connsiteY12" fmla="*/ 442971 h 872739"/>
                    <a:gd name="connsiteX13" fmla="*/ 1088136 w 1527048"/>
                    <a:gd name="connsiteY13" fmla="*/ 415539 h 872739"/>
                    <a:gd name="connsiteX14" fmla="*/ 1060704 w 1527048"/>
                    <a:gd name="connsiteY14" fmla="*/ 397251 h 872739"/>
                    <a:gd name="connsiteX15" fmla="*/ 1024128 w 1527048"/>
                    <a:gd name="connsiteY15" fmla="*/ 360675 h 872739"/>
                    <a:gd name="connsiteX16" fmla="*/ 1014984 w 1527048"/>
                    <a:gd name="connsiteY16" fmla="*/ 333243 h 872739"/>
                    <a:gd name="connsiteX17" fmla="*/ 960120 w 1527048"/>
                    <a:gd name="connsiteY17" fmla="*/ 278379 h 872739"/>
                    <a:gd name="connsiteX18" fmla="*/ 932688 w 1527048"/>
                    <a:gd name="connsiteY18" fmla="*/ 250947 h 872739"/>
                    <a:gd name="connsiteX19" fmla="*/ 914400 w 1527048"/>
                    <a:gd name="connsiteY19" fmla="*/ 223515 h 872739"/>
                    <a:gd name="connsiteX20" fmla="*/ 886968 w 1527048"/>
                    <a:gd name="connsiteY20" fmla="*/ 214371 h 872739"/>
                    <a:gd name="connsiteX21" fmla="*/ 822960 w 1527048"/>
                    <a:gd name="connsiteY21" fmla="*/ 186939 h 872739"/>
                    <a:gd name="connsiteX22" fmla="*/ 768096 w 1527048"/>
                    <a:gd name="connsiteY22" fmla="*/ 168651 h 872739"/>
                    <a:gd name="connsiteX23" fmla="*/ 740664 w 1527048"/>
                    <a:gd name="connsiteY23" fmla="*/ 159507 h 872739"/>
                    <a:gd name="connsiteX24" fmla="*/ 694944 w 1527048"/>
                    <a:gd name="connsiteY24" fmla="*/ 150363 h 872739"/>
                    <a:gd name="connsiteX25" fmla="*/ 640080 w 1527048"/>
                    <a:gd name="connsiteY25" fmla="*/ 132075 h 872739"/>
                    <a:gd name="connsiteX26" fmla="*/ 603504 w 1527048"/>
                    <a:gd name="connsiteY26" fmla="*/ 113787 h 872739"/>
                    <a:gd name="connsiteX27" fmla="*/ 466344 w 1527048"/>
                    <a:gd name="connsiteY27" fmla="*/ 104643 h 872739"/>
                    <a:gd name="connsiteX28" fmla="*/ 411480 w 1527048"/>
                    <a:gd name="connsiteY28" fmla="*/ 95499 h 872739"/>
                    <a:gd name="connsiteX29" fmla="*/ 374904 w 1527048"/>
                    <a:gd name="connsiteY29" fmla="*/ 86355 h 872739"/>
                    <a:gd name="connsiteX30" fmla="*/ 265176 w 1527048"/>
                    <a:gd name="connsiteY30" fmla="*/ 77211 h 872739"/>
                    <a:gd name="connsiteX31" fmla="*/ 109728 w 1527048"/>
                    <a:gd name="connsiteY31" fmla="*/ 86355 h 872739"/>
                    <a:gd name="connsiteX32" fmla="*/ 118872 w 1527048"/>
                    <a:gd name="connsiteY32" fmla="*/ 113787 h 872739"/>
                    <a:gd name="connsiteX33" fmla="*/ 173736 w 1527048"/>
                    <a:gd name="connsiteY33" fmla="*/ 132075 h 872739"/>
                    <a:gd name="connsiteX34" fmla="*/ 201168 w 1527048"/>
                    <a:gd name="connsiteY34" fmla="*/ 141219 h 872739"/>
                    <a:gd name="connsiteX35" fmla="*/ 228600 w 1527048"/>
                    <a:gd name="connsiteY35" fmla="*/ 122931 h 872739"/>
                    <a:gd name="connsiteX36" fmla="*/ 256032 w 1527048"/>
                    <a:gd name="connsiteY36" fmla="*/ 113787 h 872739"/>
                    <a:gd name="connsiteX37" fmla="*/ 237744 w 1527048"/>
                    <a:gd name="connsiteY37" fmla="*/ 168651 h 872739"/>
                    <a:gd name="connsiteX38" fmla="*/ 201168 w 1527048"/>
                    <a:gd name="connsiteY38" fmla="*/ 223515 h 872739"/>
                    <a:gd name="connsiteX39" fmla="*/ 402336 w 1527048"/>
                    <a:gd name="connsiteY39" fmla="*/ 214371 h 872739"/>
                    <a:gd name="connsiteX40" fmla="*/ 429768 w 1527048"/>
                    <a:gd name="connsiteY40" fmla="*/ 186939 h 872739"/>
                    <a:gd name="connsiteX41" fmla="*/ 438912 w 1527048"/>
                    <a:gd name="connsiteY41" fmla="*/ 159507 h 872739"/>
                    <a:gd name="connsiteX42" fmla="*/ 466344 w 1527048"/>
                    <a:gd name="connsiteY42" fmla="*/ 150363 h 872739"/>
                    <a:gd name="connsiteX43" fmla="*/ 484632 w 1527048"/>
                    <a:gd name="connsiteY43" fmla="*/ 177795 h 872739"/>
                    <a:gd name="connsiteX44" fmla="*/ 512064 w 1527048"/>
                    <a:gd name="connsiteY44" fmla="*/ 232659 h 872739"/>
                    <a:gd name="connsiteX45" fmla="*/ 539496 w 1527048"/>
                    <a:gd name="connsiteY45" fmla="*/ 241803 h 872739"/>
                    <a:gd name="connsiteX46" fmla="*/ 630936 w 1527048"/>
                    <a:gd name="connsiteY46" fmla="*/ 223515 h 872739"/>
                    <a:gd name="connsiteX47" fmla="*/ 694944 w 1527048"/>
                    <a:gd name="connsiteY47" fmla="*/ 196083 h 872739"/>
                    <a:gd name="connsiteX48" fmla="*/ 731520 w 1527048"/>
                    <a:gd name="connsiteY48" fmla="*/ 214371 h 872739"/>
                    <a:gd name="connsiteX49" fmla="*/ 740664 w 1527048"/>
                    <a:gd name="connsiteY49" fmla="*/ 241803 h 872739"/>
                    <a:gd name="connsiteX50" fmla="*/ 795528 w 1527048"/>
                    <a:gd name="connsiteY50" fmla="*/ 305811 h 872739"/>
                    <a:gd name="connsiteX51" fmla="*/ 896112 w 1527048"/>
                    <a:gd name="connsiteY51" fmla="*/ 305811 h 872739"/>
                    <a:gd name="connsiteX52" fmla="*/ 905256 w 1527048"/>
                    <a:gd name="connsiteY52" fmla="*/ 333243 h 872739"/>
                    <a:gd name="connsiteX53" fmla="*/ 978408 w 1527048"/>
                    <a:gd name="connsiteY53" fmla="*/ 397251 h 872739"/>
                    <a:gd name="connsiteX54" fmla="*/ 1106424 w 1527048"/>
                    <a:gd name="connsiteY54" fmla="*/ 388107 h 872739"/>
                    <a:gd name="connsiteX55" fmla="*/ 1115568 w 1527048"/>
                    <a:gd name="connsiteY55" fmla="*/ 442971 h 872739"/>
                    <a:gd name="connsiteX56" fmla="*/ 1143000 w 1527048"/>
                    <a:gd name="connsiteY56" fmla="*/ 497835 h 872739"/>
                    <a:gd name="connsiteX57" fmla="*/ 1170432 w 1527048"/>
                    <a:gd name="connsiteY57" fmla="*/ 552699 h 872739"/>
                    <a:gd name="connsiteX58" fmla="*/ 1197864 w 1527048"/>
                    <a:gd name="connsiteY58" fmla="*/ 561843 h 872739"/>
                    <a:gd name="connsiteX59" fmla="*/ 1280160 w 1527048"/>
                    <a:gd name="connsiteY59" fmla="*/ 552699 h 872739"/>
                    <a:gd name="connsiteX60" fmla="*/ 1307592 w 1527048"/>
                    <a:gd name="connsiteY60" fmla="*/ 543555 h 872739"/>
                    <a:gd name="connsiteX61" fmla="*/ 1298448 w 1527048"/>
                    <a:gd name="connsiteY61" fmla="*/ 644139 h 872739"/>
                    <a:gd name="connsiteX62" fmla="*/ 1280160 w 1527048"/>
                    <a:gd name="connsiteY62" fmla="*/ 699003 h 872739"/>
                    <a:gd name="connsiteX63" fmla="*/ 1289304 w 1527048"/>
                    <a:gd name="connsiteY63" fmla="*/ 808731 h 872739"/>
                    <a:gd name="connsiteX64" fmla="*/ 1453896 w 1527048"/>
                    <a:gd name="connsiteY64" fmla="*/ 781299 h 872739"/>
                    <a:gd name="connsiteX65" fmla="*/ 1463040 w 1527048"/>
                    <a:gd name="connsiteY65" fmla="*/ 753867 h 872739"/>
                    <a:gd name="connsiteX66" fmla="*/ 1453896 w 1527048"/>
                    <a:gd name="connsiteY66" fmla="*/ 726435 h 872739"/>
                    <a:gd name="connsiteX67" fmla="*/ 1408176 w 1527048"/>
                    <a:gd name="connsiteY67" fmla="*/ 671571 h 872739"/>
                    <a:gd name="connsiteX68" fmla="*/ 1399032 w 1527048"/>
                    <a:gd name="connsiteY68" fmla="*/ 580131 h 872739"/>
                    <a:gd name="connsiteX69" fmla="*/ 1371600 w 1527048"/>
                    <a:gd name="connsiteY69" fmla="*/ 598419 h 872739"/>
                    <a:gd name="connsiteX70" fmla="*/ 1344168 w 1527048"/>
                    <a:gd name="connsiteY70" fmla="*/ 570987 h 872739"/>
                    <a:gd name="connsiteX71" fmla="*/ 1325880 w 1527048"/>
                    <a:gd name="connsiteY71" fmla="*/ 516123 h 872739"/>
                    <a:gd name="connsiteX72" fmla="*/ 1289304 w 1527048"/>
                    <a:gd name="connsiteY72" fmla="*/ 461259 h 872739"/>
                    <a:gd name="connsiteX73" fmla="*/ 1216152 w 1527048"/>
                    <a:gd name="connsiteY73" fmla="*/ 470403 h 872739"/>
                    <a:gd name="connsiteX74" fmla="*/ 1207008 w 1527048"/>
                    <a:gd name="connsiteY74" fmla="*/ 497835 h 872739"/>
                    <a:gd name="connsiteX75" fmla="*/ 1179576 w 1527048"/>
                    <a:gd name="connsiteY75" fmla="*/ 552699 h 872739"/>
                    <a:gd name="connsiteX76" fmla="*/ 1188720 w 1527048"/>
                    <a:gd name="connsiteY76" fmla="*/ 287523 h 872739"/>
                    <a:gd name="connsiteX77" fmla="*/ 1152144 w 1527048"/>
                    <a:gd name="connsiteY77" fmla="*/ 278379 h 872739"/>
                    <a:gd name="connsiteX78" fmla="*/ 1033272 w 1527048"/>
                    <a:gd name="connsiteY78" fmla="*/ 287523 h 872739"/>
                    <a:gd name="connsiteX79" fmla="*/ 1005840 w 1527048"/>
                    <a:gd name="connsiteY79" fmla="*/ 305811 h 872739"/>
                    <a:gd name="connsiteX80" fmla="*/ 996696 w 1527048"/>
                    <a:gd name="connsiteY80" fmla="*/ 269235 h 872739"/>
                    <a:gd name="connsiteX81" fmla="*/ 987552 w 1527048"/>
                    <a:gd name="connsiteY81" fmla="*/ 241803 h 872739"/>
                    <a:gd name="connsiteX82" fmla="*/ 960120 w 1527048"/>
                    <a:gd name="connsiteY82" fmla="*/ 132075 h 872739"/>
                    <a:gd name="connsiteX83" fmla="*/ 896112 w 1527048"/>
                    <a:gd name="connsiteY83" fmla="*/ 141219 h 872739"/>
                    <a:gd name="connsiteX84" fmla="*/ 868680 w 1527048"/>
                    <a:gd name="connsiteY84" fmla="*/ 177795 h 872739"/>
                    <a:gd name="connsiteX85" fmla="*/ 850392 w 1527048"/>
                    <a:gd name="connsiteY85" fmla="*/ 122931 h 872739"/>
                    <a:gd name="connsiteX86" fmla="*/ 841248 w 1527048"/>
                    <a:gd name="connsiteY86" fmla="*/ 58923 h 872739"/>
                    <a:gd name="connsiteX87" fmla="*/ 813816 w 1527048"/>
                    <a:gd name="connsiteY87" fmla="*/ 49779 h 872739"/>
                    <a:gd name="connsiteX88" fmla="*/ 786384 w 1527048"/>
                    <a:gd name="connsiteY88" fmla="*/ 68067 h 872739"/>
                    <a:gd name="connsiteX89" fmla="*/ 758952 w 1527048"/>
                    <a:gd name="connsiteY89" fmla="*/ 77211 h 872739"/>
                    <a:gd name="connsiteX90" fmla="*/ 749808 w 1527048"/>
                    <a:gd name="connsiteY90" fmla="*/ 104643 h 872739"/>
                    <a:gd name="connsiteX91" fmla="*/ 704088 w 1527048"/>
                    <a:gd name="connsiteY91" fmla="*/ 68067 h 872739"/>
                    <a:gd name="connsiteX92" fmla="*/ 685800 w 1527048"/>
                    <a:gd name="connsiteY92" fmla="*/ 40635 h 872739"/>
                    <a:gd name="connsiteX93" fmla="*/ 630936 w 1527048"/>
                    <a:gd name="connsiteY93" fmla="*/ 58923 h 872739"/>
                    <a:gd name="connsiteX94" fmla="*/ 603504 w 1527048"/>
                    <a:gd name="connsiteY94" fmla="*/ 113787 h 872739"/>
                    <a:gd name="connsiteX95" fmla="*/ 566928 w 1527048"/>
                    <a:gd name="connsiteY95" fmla="*/ 31491 h 872739"/>
                    <a:gd name="connsiteX96" fmla="*/ 539496 w 1527048"/>
                    <a:gd name="connsiteY96" fmla="*/ 22347 h 872739"/>
                    <a:gd name="connsiteX97" fmla="*/ 484632 w 1527048"/>
                    <a:gd name="connsiteY97" fmla="*/ 58923 h 872739"/>
                    <a:gd name="connsiteX98" fmla="*/ 457200 w 1527048"/>
                    <a:gd name="connsiteY98" fmla="*/ 68067 h 872739"/>
                    <a:gd name="connsiteX99" fmla="*/ 411480 w 1527048"/>
                    <a:gd name="connsiteY99" fmla="*/ 13203 h 872739"/>
                    <a:gd name="connsiteX100" fmla="*/ 347472 w 1527048"/>
                    <a:gd name="connsiteY100" fmla="*/ 31491 h 872739"/>
                    <a:gd name="connsiteX101" fmla="*/ 338328 w 1527048"/>
                    <a:gd name="connsiteY101" fmla="*/ 58923 h 872739"/>
                    <a:gd name="connsiteX102" fmla="*/ 274320 w 1527048"/>
                    <a:gd name="connsiteY102" fmla="*/ 58923 h 872739"/>
                    <a:gd name="connsiteX103" fmla="*/ 265176 w 1527048"/>
                    <a:gd name="connsiteY103" fmla="*/ 31491 h 872739"/>
                    <a:gd name="connsiteX104" fmla="*/ 164592 w 1527048"/>
                    <a:gd name="connsiteY104" fmla="*/ 13203 h 872739"/>
                    <a:gd name="connsiteX105" fmla="*/ 109728 w 1527048"/>
                    <a:gd name="connsiteY105" fmla="*/ 58923 h 872739"/>
                    <a:gd name="connsiteX106" fmla="*/ 82296 w 1527048"/>
                    <a:gd name="connsiteY106" fmla="*/ 68067 h 872739"/>
                    <a:gd name="connsiteX107" fmla="*/ 54864 w 1527048"/>
                    <a:gd name="connsiteY107" fmla="*/ 95499 h 872739"/>
                    <a:gd name="connsiteX108" fmla="*/ 27432 w 1527048"/>
                    <a:gd name="connsiteY108" fmla="*/ 104643 h 872739"/>
                    <a:gd name="connsiteX109" fmla="*/ 0 w 1527048"/>
                    <a:gd name="connsiteY109" fmla="*/ 159507 h 872739"/>
                    <a:gd name="connsiteX110" fmla="*/ 9144 w 1527048"/>
                    <a:gd name="connsiteY110" fmla="*/ 196083 h 872739"/>
                    <a:gd name="connsiteX111" fmla="*/ 118872 w 1527048"/>
                    <a:gd name="connsiteY111" fmla="*/ 168651 h 872739"/>
                    <a:gd name="connsiteX112" fmla="*/ 146304 w 1527048"/>
                    <a:gd name="connsiteY112" fmla="*/ 141219 h 872739"/>
                    <a:gd name="connsiteX113" fmla="*/ 283464 w 1527048"/>
                    <a:gd name="connsiteY113" fmla="*/ 132075 h 872739"/>
                    <a:gd name="connsiteX114" fmla="*/ 246888 w 1527048"/>
                    <a:gd name="connsiteY114" fmla="*/ 113787 h 872739"/>
                    <a:gd name="connsiteX115" fmla="*/ 219456 w 1527048"/>
                    <a:gd name="connsiteY115" fmla="*/ 104643 h 872739"/>
                    <a:gd name="connsiteX116" fmla="*/ 210312 w 1527048"/>
                    <a:gd name="connsiteY116" fmla="*/ 77211 h 872739"/>
                    <a:gd name="connsiteX117" fmla="*/ 201168 w 1527048"/>
                    <a:gd name="connsiteY117" fmla="*/ 68067 h 8727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</a:cxnLst>
                  <a:rect l="l" t="t" r="r" b="b"/>
                  <a:pathLst>
                    <a:path w="1527048" h="872739">
                      <a:moveTo>
                        <a:pt x="1527048" y="872739"/>
                      </a:moveTo>
                      <a:lnTo>
                        <a:pt x="1527048" y="872739"/>
                      </a:lnTo>
                      <a:cubicBezTo>
                        <a:pt x="1511808" y="851403"/>
                        <a:pt x="1501802" y="825110"/>
                        <a:pt x="1481328" y="808731"/>
                      </a:cubicBezTo>
                      <a:cubicBezTo>
                        <a:pt x="1469192" y="799022"/>
                        <a:pt x="1450160" y="805044"/>
                        <a:pt x="1435608" y="799587"/>
                      </a:cubicBezTo>
                      <a:cubicBezTo>
                        <a:pt x="1425318" y="795728"/>
                        <a:pt x="1416390" y="788600"/>
                        <a:pt x="1408176" y="781299"/>
                      </a:cubicBezTo>
                      <a:lnTo>
                        <a:pt x="1325880" y="699003"/>
                      </a:lnTo>
                      <a:cubicBezTo>
                        <a:pt x="1316736" y="689859"/>
                        <a:pt x="1304231" y="683137"/>
                        <a:pt x="1298448" y="671571"/>
                      </a:cubicBezTo>
                      <a:cubicBezTo>
                        <a:pt x="1275245" y="625165"/>
                        <a:pt x="1287721" y="646337"/>
                        <a:pt x="1261872" y="607563"/>
                      </a:cubicBezTo>
                      <a:cubicBezTo>
                        <a:pt x="1258824" y="595371"/>
                        <a:pt x="1259699" y="581444"/>
                        <a:pt x="1252728" y="570987"/>
                      </a:cubicBezTo>
                      <a:cubicBezTo>
                        <a:pt x="1246632" y="561843"/>
                        <a:pt x="1233067" y="560470"/>
                        <a:pt x="1225296" y="552699"/>
                      </a:cubicBezTo>
                      <a:cubicBezTo>
                        <a:pt x="1164336" y="491739"/>
                        <a:pt x="1252728" y="555747"/>
                        <a:pt x="1179576" y="506979"/>
                      </a:cubicBezTo>
                      <a:cubicBezTo>
                        <a:pt x="1173480" y="497835"/>
                        <a:pt x="1169559" y="486784"/>
                        <a:pt x="1161288" y="479547"/>
                      </a:cubicBezTo>
                      <a:cubicBezTo>
                        <a:pt x="1144747" y="465073"/>
                        <a:pt x="1106424" y="442971"/>
                        <a:pt x="1106424" y="442971"/>
                      </a:cubicBezTo>
                      <a:cubicBezTo>
                        <a:pt x="1100328" y="433827"/>
                        <a:pt x="1095907" y="423310"/>
                        <a:pt x="1088136" y="415539"/>
                      </a:cubicBezTo>
                      <a:cubicBezTo>
                        <a:pt x="1080365" y="407768"/>
                        <a:pt x="1069048" y="404403"/>
                        <a:pt x="1060704" y="397251"/>
                      </a:cubicBezTo>
                      <a:cubicBezTo>
                        <a:pt x="1047613" y="386030"/>
                        <a:pt x="1036320" y="372867"/>
                        <a:pt x="1024128" y="360675"/>
                      </a:cubicBezTo>
                      <a:cubicBezTo>
                        <a:pt x="1021080" y="351531"/>
                        <a:pt x="1020902" y="340851"/>
                        <a:pt x="1014984" y="333243"/>
                      </a:cubicBezTo>
                      <a:cubicBezTo>
                        <a:pt x="999106" y="312828"/>
                        <a:pt x="978408" y="296667"/>
                        <a:pt x="960120" y="278379"/>
                      </a:cubicBezTo>
                      <a:cubicBezTo>
                        <a:pt x="950976" y="269235"/>
                        <a:pt x="939861" y="261707"/>
                        <a:pt x="932688" y="250947"/>
                      </a:cubicBezTo>
                      <a:cubicBezTo>
                        <a:pt x="926592" y="241803"/>
                        <a:pt x="922982" y="230380"/>
                        <a:pt x="914400" y="223515"/>
                      </a:cubicBezTo>
                      <a:cubicBezTo>
                        <a:pt x="906874" y="217494"/>
                        <a:pt x="895589" y="218682"/>
                        <a:pt x="886968" y="214371"/>
                      </a:cubicBezTo>
                      <a:cubicBezTo>
                        <a:pt x="807179" y="174476"/>
                        <a:pt x="918113" y="215485"/>
                        <a:pt x="822960" y="186939"/>
                      </a:cubicBezTo>
                      <a:cubicBezTo>
                        <a:pt x="804496" y="181400"/>
                        <a:pt x="786384" y="174747"/>
                        <a:pt x="768096" y="168651"/>
                      </a:cubicBezTo>
                      <a:cubicBezTo>
                        <a:pt x="758952" y="165603"/>
                        <a:pt x="750115" y="161397"/>
                        <a:pt x="740664" y="159507"/>
                      </a:cubicBezTo>
                      <a:cubicBezTo>
                        <a:pt x="725424" y="156459"/>
                        <a:pt x="709938" y="154452"/>
                        <a:pt x="694944" y="150363"/>
                      </a:cubicBezTo>
                      <a:cubicBezTo>
                        <a:pt x="676346" y="145291"/>
                        <a:pt x="657322" y="140696"/>
                        <a:pt x="640080" y="132075"/>
                      </a:cubicBezTo>
                      <a:cubicBezTo>
                        <a:pt x="627888" y="125979"/>
                        <a:pt x="616968" y="115913"/>
                        <a:pt x="603504" y="113787"/>
                      </a:cubicBezTo>
                      <a:cubicBezTo>
                        <a:pt x="558243" y="106641"/>
                        <a:pt x="512064" y="107691"/>
                        <a:pt x="466344" y="104643"/>
                      </a:cubicBezTo>
                      <a:cubicBezTo>
                        <a:pt x="448056" y="101595"/>
                        <a:pt x="429660" y="99135"/>
                        <a:pt x="411480" y="95499"/>
                      </a:cubicBezTo>
                      <a:cubicBezTo>
                        <a:pt x="399157" y="93034"/>
                        <a:pt x="387374" y="87914"/>
                        <a:pt x="374904" y="86355"/>
                      </a:cubicBezTo>
                      <a:cubicBezTo>
                        <a:pt x="338485" y="81803"/>
                        <a:pt x="301752" y="80259"/>
                        <a:pt x="265176" y="77211"/>
                      </a:cubicBezTo>
                      <a:cubicBezTo>
                        <a:pt x="213360" y="80259"/>
                        <a:pt x="160084" y="73766"/>
                        <a:pt x="109728" y="86355"/>
                      </a:cubicBezTo>
                      <a:cubicBezTo>
                        <a:pt x="100377" y="88693"/>
                        <a:pt x="111029" y="108185"/>
                        <a:pt x="118872" y="113787"/>
                      </a:cubicBezTo>
                      <a:cubicBezTo>
                        <a:pt x="134559" y="124992"/>
                        <a:pt x="155448" y="125979"/>
                        <a:pt x="173736" y="132075"/>
                      </a:cubicBezTo>
                      <a:lnTo>
                        <a:pt x="201168" y="141219"/>
                      </a:lnTo>
                      <a:cubicBezTo>
                        <a:pt x="210312" y="135123"/>
                        <a:pt x="218770" y="127846"/>
                        <a:pt x="228600" y="122931"/>
                      </a:cubicBezTo>
                      <a:cubicBezTo>
                        <a:pt x="237221" y="118620"/>
                        <a:pt x="254142" y="104336"/>
                        <a:pt x="256032" y="113787"/>
                      </a:cubicBezTo>
                      <a:cubicBezTo>
                        <a:pt x="259813" y="132690"/>
                        <a:pt x="248437" y="152611"/>
                        <a:pt x="237744" y="168651"/>
                      </a:cubicBezTo>
                      <a:cubicBezTo>
                        <a:pt x="225552" y="186939"/>
                        <a:pt x="179211" y="224513"/>
                        <a:pt x="201168" y="223515"/>
                      </a:cubicBezTo>
                      <a:lnTo>
                        <a:pt x="402336" y="214371"/>
                      </a:lnTo>
                      <a:cubicBezTo>
                        <a:pt x="411480" y="205227"/>
                        <a:pt x="422595" y="197699"/>
                        <a:pt x="429768" y="186939"/>
                      </a:cubicBezTo>
                      <a:cubicBezTo>
                        <a:pt x="435115" y="178919"/>
                        <a:pt x="432096" y="166323"/>
                        <a:pt x="438912" y="159507"/>
                      </a:cubicBezTo>
                      <a:cubicBezTo>
                        <a:pt x="445728" y="152691"/>
                        <a:pt x="457200" y="153411"/>
                        <a:pt x="466344" y="150363"/>
                      </a:cubicBezTo>
                      <a:cubicBezTo>
                        <a:pt x="472440" y="159507"/>
                        <a:pt x="479717" y="167965"/>
                        <a:pt x="484632" y="177795"/>
                      </a:cubicBezTo>
                      <a:cubicBezTo>
                        <a:pt x="495675" y="199882"/>
                        <a:pt x="490226" y="215189"/>
                        <a:pt x="512064" y="232659"/>
                      </a:cubicBezTo>
                      <a:cubicBezTo>
                        <a:pt x="519590" y="238680"/>
                        <a:pt x="530352" y="238755"/>
                        <a:pt x="539496" y="241803"/>
                      </a:cubicBezTo>
                      <a:cubicBezTo>
                        <a:pt x="563085" y="238433"/>
                        <a:pt x="605401" y="236283"/>
                        <a:pt x="630936" y="223515"/>
                      </a:cubicBezTo>
                      <a:cubicBezTo>
                        <a:pt x="694084" y="191941"/>
                        <a:pt x="618822" y="215114"/>
                        <a:pt x="694944" y="196083"/>
                      </a:cubicBezTo>
                      <a:cubicBezTo>
                        <a:pt x="707136" y="202179"/>
                        <a:pt x="721881" y="204732"/>
                        <a:pt x="731520" y="214371"/>
                      </a:cubicBezTo>
                      <a:cubicBezTo>
                        <a:pt x="738336" y="221187"/>
                        <a:pt x="735882" y="233434"/>
                        <a:pt x="740664" y="241803"/>
                      </a:cubicBezTo>
                      <a:cubicBezTo>
                        <a:pt x="756304" y="269174"/>
                        <a:pt x="773909" y="284192"/>
                        <a:pt x="795528" y="305811"/>
                      </a:cubicBezTo>
                      <a:cubicBezTo>
                        <a:pt x="801578" y="305055"/>
                        <a:pt x="875438" y="285137"/>
                        <a:pt x="896112" y="305811"/>
                      </a:cubicBezTo>
                      <a:cubicBezTo>
                        <a:pt x="902928" y="312627"/>
                        <a:pt x="900575" y="324817"/>
                        <a:pt x="905256" y="333243"/>
                      </a:cubicBezTo>
                      <a:cubicBezTo>
                        <a:pt x="940375" y="396456"/>
                        <a:pt x="925328" y="383981"/>
                        <a:pt x="978408" y="397251"/>
                      </a:cubicBezTo>
                      <a:cubicBezTo>
                        <a:pt x="1021080" y="394203"/>
                        <a:pt x="1065839" y="374579"/>
                        <a:pt x="1106424" y="388107"/>
                      </a:cubicBezTo>
                      <a:cubicBezTo>
                        <a:pt x="1124013" y="393970"/>
                        <a:pt x="1111546" y="424872"/>
                        <a:pt x="1115568" y="442971"/>
                      </a:cubicBezTo>
                      <a:cubicBezTo>
                        <a:pt x="1124761" y="484342"/>
                        <a:pt x="1123271" y="458378"/>
                        <a:pt x="1143000" y="497835"/>
                      </a:cubicBezTo>
                      <a:cubicBezTo>
                        <a:pt x="1154043" y="519922"/>
                        <a:pt x="1148594" y="535229"/>
                        <a:pt x="1170432" y="552699"/>
                      </a:cubicBezTo>
                      <a:cubicBezTo>
                        <a:pt x="1177958" y="558720"/>
                        <a:pt x="1188720" y="558795"/>
                        <a:pt x="1197864" y="561843"/>
                      </a:cubicBezTo>
                      <a:cubicBezTo>
                        <a:pt x="1225296" y="558795"/>
                        <a:pt x="1252935" y="557237"/>
                        <a:pt x="1280160" y="552699"/>
                      </a:cubicBezTo>
                      <a:cubicBezTo>
                        <a:pt x="1289667" y="551114"/>
                        <a:pt x="1305702" y="534104"/>
                        <a:pt x="1307592" y="543555"/>
                      </a:cubicBezTo>
                      <a:cubicBezTo>
                        <a:pt x="1314194" y="576567"/>
                        <a:pt x="1304299" y="610985"/>
                        <a:pt x="1298448" y="644139"/>
                      </a:cubicBezTo>
                      <a:cubicBezTo>
                        <a:pt x="1295098" y="663123"/>
                        <a:pt x="1280160" y="699003"/>
                        <a:pt x="1280160" y="699003"/>
                      </a:cubicBezTo>
                      <a:cubicBezTo>
                        <a:pt x="1283208" y="735579"/>
                        <a:pt x="1259059" y="787938"/>
                        <a:pt x="1289304" y="808731"/>
                      </a:cubicBezTo>
                      <a:cubicBezTo>
                        <a:pt x="1354935" y="853852"/>
                        <a:pt x="1408123" y="811814"/>
                        <a:pt x="1453896" y="781299"/>
                      </a:cubicBezTo>
                      <a:cubicBezTo>
                        <a:pt x="1456944" y="772155"/>
                        <a:pt x="1463040" y="763506"/>
                        <a:pt x="1463040" y="753867"/>
                      </a:cubicBezTo>
                      <a:cubicBezTo>
                        <a:pt x="1463040" y="744228"/>
                        <a:pt x="1458207" y="735056"/>
                        <a:pt x="1453896" y="726435"/>
                      </a:cubicBezTo>
                      <a:cubicBezTo>
                        <a:pt x="1441165" y="700974"/>
                        <a:pt x="1428399" y="691794"/>
                        <a:pt x="1408176" y="671571"/>
                      </a:cubicBezTo>
                      <a:cubicBezTo>
                        <a:pt x="1405128" y="641091"/>
                        <a:pt x="1412731" y="607529"/>
                        <a:pt x="1399032" y="580131"/>
                      </a:cubicBezTo>
                      <a:cubicBezTo>
                        <a:pt x="1394117" y="570301"/>
                        <a:pt x="1382440" y="600226"/>
                        <a:pt x="1371600" y="598419"/>
                      </a:cubicBezTo>
                      <a:cubicBezTo>
                        <a:pt x="1358844" y="596293"/>
                        <a:pt x="1353312" y="580131"/>
                        <a:pt x="1344168" y="570987"/>
                      </a:cubicBezTo>
                      <a:cubicBezTo>
                        <a:pt x="1338072" y="552699"/>
                        <a:pt x="1336573" y="532163"/>
                        <a:pt x="1325880" y="516123"/>
                      </a:cubicBezTo>
                      <a:lnTo>
                        <a:pt x="1289304" y="461259"/>
                      </a:lnTo>
                      <a:cubicBezTo>
                        <a:pt x="1264920" y="464307"/>
                        <a:pt x="1238608" y="460423"/>
                        <a:pt x="1216152" y="470403"/>
                      </a:cubicBezTo>
                      <a:cubicBezTo>
                        <a:pt x="1207344" y="474318"/>
                        <a:pt x="1211319" y="489214"/>
                        <a:pt x="1207008" y="497835"/>
                      </a:cubicBezTo>
                      <a:cubicBezTo>
                        <a:pt x="1171556" y="568739"/>
                        <a:pt x="1202560" y="483748"/>
                        <a:pt x="1179576" y="552699"/>
                      </a:cubicBezTo>
                      <a:cubicBezTo>
                        <a:pt x="1187711" y="487623"/>
                        <a:pt x="1213829" y="357830"/>
                        <a:pt x="1188720" y="287523"/>
                      </a:cubicBezTo>
                      <a:cubicBezTo>
                        <a:pt x="1184493" y="275688"/>
                        <a:pt x="1164336" y="281427"/>
                        <a:pt x="1152144" y="278379"/>
                      </a:cubicBezTo>
                      <a:cubicBezTo>
                        <a:pt x="1112520" y="281427"/>
                        <a:pt x="1072332" y="280199"/>
                        <a:pt x="1033272" y="287523"/>
                      </a:cubicBezTo>
                      <a:cubicBezTo>
                        <a:pt x="1022471" y="289548"/>
                        <a:pt x="1015670" y="310726"/>
                        <a:pt x="1005840" y="305811"/>
                      </a:cubicBezTo>
                      <a:cubicBezTo>
                        <a:pt x="994600" y="300191"/>
                        <a:pt x="1000148" y="281319"/>
                        <a:pt x="996696" y="269235"/>
                      </a:cubicBezTo>
                      <a:cubicBezTo>
                        <a:pt x="994048" y="259967"/>
                        <a:pt x="990036" y="251116"/>
                        <a:pt x="987552" y="241803"/>
                      </a:cubicBezTo>
                      <a:cubicBezTo>
                        <a:pt x="977838" y="205374"/>
                        <a:pt x="960120" y="132075"/>
                        <a:pt x="960120" y="132075"/>
                      </a:cubicBezTo>
                      <a:cubicBezTo>
                        <a:pt x="938784" y="135123"/>
                        <a:pt x="915389" y="131580"/>
                        <a:pt x="896112" y="141219"/>
                      </a:cubicBezTo>
                      <a:cubicBezTo>
                        <a:pt x="882481" y="148035"/>
                        <a:pt x="882830" y="183455"/>
                        <a:pt x="868680" y="177795"/>
                      </a:cubicBezTo>
                      <a:cubicBezTo>
                        <a:pt x="850782" y="170636"/>
                        <a:pt x="850392" y="122931"/>
                        <a:pt x="850392" y="122931"/>
                      </a:cubicBezTo>
                      <a:cubicBezTo>
                        <a:pt x="847344" y="101595"/>
                        <a:pt x="850887" y="78200"/>
                        <a:pt x="841248" y="58923"/>
                      </a:cubicBezTo>
                      <a:cubicBezTo>
                        <a:pt x="836937" y="50302"/>
                        <a:pt x="823323" y="48194"/>
                        <a:pt x="813816" y="49779"/>
                      </a:cubicBezTo>
                      <a:cubicBezTo>
                        <a:pt x="802976" y="51586"/>
                        <a:pt x="796214" y="63152"/>
                        <a:pt x="786384" y="68067"/>
                      </a:cubicBezTo>
                      <a:cubicBezTo>
                        <a:pt x="777763" y="72378"/>
                        <a:pt x="768096" y="74163"/>
                        <a:pt x="758952" y="77211"/>
                      </a:cubicBezTo>
                      <a:cubicBezTo>
                        <a:pt x="755904" y="86355"/>
                        <a:pt x="755829" y="97117"/>
                        <a:pt x="749808" y="104643"/>
                      </a:cubicBezTo>
                      <a:cubicBezTo>
                        <a:pt x="708790" y="155915"/>
                        <a:pt x="721547" y="94255"/>
                        <a:pt x="704088" y="68067"/>
                      </a:cubicBezTo>
                      <a:lnTo>
                        <a:pt x="685800" y="40635"/>
                      </a:lnTo>
                      <a:cubicBezTo>
                        <a:pt x="667512" y="46731"/>
                        <a:pt x="647283" y="48706"/>
                        <a:pt x="630936" y="58923"/>
                      </a:cubicBezTo>
                      <a:cubicBezTo>
                        <a:pt x="616009" y="68252"/>
                        <a:pt x="608486" y="98840"/>
                        <a:pt x="603504" y="113787"/>
                      </a:cubicBezTo>
                      <a:cubicBezTo>
                        <a:pt x="597916" y="97023"/>
                        <a:pt x="586688" y="47299"/>
                        <a:pt x="566928" y="31491"/>
                      </a:cubicBezTo>
                      <a:cubicBezTo>
                        <a:pt x="559402" y="25470"/>
                        <a:pt x="548640" y="25395"/>
                        <a:pt x="539496" y="22347"/>
                      </a:cubicBezTo>
                      <a:cubicBezTo>
                        <a:pt x="474269" y="44089"/>
                        <a:pt x="553127" y="13260"/>
                        <a:pt x="484632" y="58923"/>
                      </a:cubicBezTo>
                      <a:cubicBezTo>
                        <a:pt x="476612" y="64270"/>
                        <a:pt x="466344" y="65019"/>
                        <a:pt x="457200" y="68067"/>
                      </a:cubicBezTo>
                      <a:cubicBezTo>
                        <a:pt x="449337" y="56272"/>
                        <a:pt x="425975" y="17345"/>
                        <a:pt x="411480" y="13203"/>
                      </a:cubicBezTo>
                      <a:lnTo>
                        <a:pt x="347472" y="31491"/>
                      </a:lnTo>
                      <a:cubicBezTo>
                        <a:pt x="344424" y="40635"/>
                        <a:pt x="345144" y="52107"/>
                        <a:pt x="338328" y="58923"/>
                      </a:cubicBezTo>
                      <a:cubicBezTo>
                        <a:pt x="319963" y="77288"/>
                        <a:pt x="292881" y="63563"/>
                        <a:pt x="274320" y="58923"/>
                      </a:cubicBezTo>
                      <a:cubicBezTo>
                        <a:pt x="271272" y="49779"/>
                        <a:pt x="269487" y="40112"/>
                        <a:pt x="265176" y="31491"/>
                      </a:cubicBezTo>
                      <a:cubicBezTo>
                        <a:pt x="239535" y="-19790"/>
                        <a:pt x="237825" y="5066"/>
                        <a:pt x="164592" y="13203"/>
                      </a:cubicBezTo>
                      <a:cubicBezTo>
                        <a:pt x="144369" y="33426"/>
                        <a:pt x="135189" y="46192"/>
                        <a:pt x="109728" y="58923"/>
                      </a:cubicBezTo>
                      <a:cubicBezTo>
                        <a:pt x="101107" y="63234"/>
                        <a:pt x="91440" y="65019"/>
                        <a:pt x="82296" y="68067"/>
                      </a:cubicBezTo>
                      <a:cubicBezTo>
                        <a:pt x="73152" y="77211"/>
                        <a:pt x="65624" y="88326"/>
                        <a:pt x="54864" y="95499"/>
                      </a:cubicBezTo>
                      <a:cubicBezTo>
                        <a:pt x="46844" y="100846"/>
                        <a:pt x="34958" y="98622"/>
                        <a:pt x="27432" y="104643"/>
                      </a:cubicBezTo>
                      <a:cubicBezTo>
                        <a:pt x="11318" y="117535"/>
                        <a:pt x="6024" y="141436"/>
                        <a:pt x="0" y="159507"/>
                      </a:cubicBezTo>
                      <a:cubicBezTo>
                        <a:pt x="3048" y="171699"/>
                        <a:pt x="-2893" y="192472"/>
                        <a:pt x="9144" y="196083"/>
                      </a:cubicBezTo>
                      <a:cubicBezTo>
                        <a:pt x="49934" y="208320"/>
                        <a:pt x="89350" y="193253"/>
                        <a:pt x="118872" y="168651"/>
                      </a:cubicBezTo>
                      <a:cubicBezTo>
                        <a:pt x="128806" y="160372"/>
                        <a:pt x="133680" y="144024"/>
                        <a:pt x="146304" y="141219"/>
                      </a:cubicBezTo>
                      <a:cubicBezTo>
                        <a:pt x="191034" y="131279"/>
                        <a:pt x="237744" y="135123"/>
                        <a:pt x="283464" y="132075"/>
                      </a:cubicBezTo>
                      <a:cubicBezTo>
                        <a:pt x="271272" y="125979"/>
                        <a:pt x="259417" y="119157"/>
                        <a:pt x="246888" y="113787"/>
                      </a:cubicBezTo>
                      <a:cubicBezTo>
                        <a:pt x="238029" y="109990"/>
                        <a:pt x="226272" y="111459"/>
                        <a:pt x="219456" y="104643"/>
                      </a:cubicBezTo>
                      <a:cubicBezTo>
                        <a:pt x="212640" y="97827"/>
                        <a:pt x="210312" y="77211"/>
                        <a:pt x="210312" y="77211"/>
                      </a:cubicBezTo>
                      <a:lnTo>
                        <a:pt x="201168" y="68067"/>
                      </a:lnTo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Freeform 8"/>
              <p:cNvSpPr/>
              <p:nvPr/>
            </p:nvSpPr>
            <p:spPr>
              <a:xfrm>
                <a:off x="5273041" y="2960749"/>
                <a:ext cx="1316881" cy="1253355"/>
              </a:xfrm>
              <a:custGeom>
                <a:avLst/>
                <a:gdLst>
                  <a:gd name="connsiteX0" fmla="*/ 1173906 w 2344338"/>
                  <a:gd name="connsiteY0" fmla="*/ 0 h 2039112"/>
                  <a:gd name="connsiteX1" fmla="*/ 1173906 w 2344338"/>
                  <a:gd name="connsiteY1" fmla="*/ 0 h 2039112"/>
                  <a:gd name="connsiteX2" fmla="*/ 1192194 w 2344338"/>
                  <a:gd name="connsiteY2" fmla="*/ 182880 h 2039112"/>
                  <a:gd name="connsiteX3" fmla="*/ 1201338 w 2344338"/>
                  <a:gd name="connsiteY3" fmla="*/ 338328 h 2039112"/>
                  <a:gd name="connsiteX4" fmla="*/ 1219626 w 2344338"/>
                  <a:gd name="connsiteY4" fmla="*/ 448056 h 2039112"/>
                  <a:gd name="connsiteX5" fmla="*/ 1228770 w 2344338"/>
                  <a:gd name="connsiteY5" fmla="*/ 475488 h 2039112"/>
                  <a:gd name="connsiteX6" fmla="*/ 1219626 w 2344338"/>
                  <a:gd name="connsiteY6" fmla="*/ 896112 h 2039112"/>
                  <a:gd name="connsiteX7" fmla="*/ 1210482 w 2344338"/>
                  <a:gd name="connsiteY7" fmla="*/ 932688 h 2039112"/>
                  <a:gd name="connsiteX8" fmla="*/ 1192194 w 2344338"/>
                  <a:gd name="connsiteY8" fmla="*/ 987552 h 2039112"/>
                  <a:gd name="connsiteX9" fmla="*/ 1183050 w 2344338"/>
                  <a:gd name="connsiteY9" fmla="*/ 1014984 h 2039112"/>
                  <a:gd name="connsiteX10" fmla="*/ 1164762 w 2344338"/>
                  <a:gd name="connsiteY10" fmla="*/ 1060704 h 2039112"/>
                  <a:gd name="connsiteX11" fmla="*/ 1155618 w 2344338"/>
                  <a:gd name="connsiteY11" fmla="*/ 1097280 h 2039112"/>
                  <a:gd name="connsiteX12" fmla="*/ 1119042 w 2344338"/>
                  <a:gd name="connsiteY12" fmla="*/ 1170432 h 2039112"/>
                  <a:gd name="connsiteX13" fmla="*/ 1109898 w 2344338"/>
                  <a:gd name="connsiteY13" fmla="*/ 1197864 h 2039112"/>
                  <a:gd name="connsiteX14" fmla="*/ 1073322 w 2344338"/>
                  <a:gd name="connsiteY14" fmla="*/ 1252728 h 2039112"/>
                  <a:gd name="connsiteX15" fmla="*/ 1055034 w 2344338"/>
                  <a:gd name="connsiteY15" fmla="*/ 1289304 h 2039112"/>
                  <a:gd name="connsiteX16" fmla="*/ 1036746 w 2344338"/>
                  <a:gd name="connsiteY16" fmla="*/ 1316736 h 2039112"/>
                  <a:gd name="connsiteX17" fmla="*/ 963594 w 2344338"/>
                  <a:gd name="connsiteY17" fmla="*/ 1444752 h 2039112"/>
                  <a:gd name="connsiteX18" fmla="*/ 936162 w 2344338"/>
                  <a:gd name="connsiteY18" fmla="*/ 1472184 h 2039112"/>
                  <a:gd name="connsiteX19" fmla="*/ 917874 w 2344338"/>
                  <a:gd name="connsiteY19" fmla="*/ 1508760 h 2039112"/>
                  <a:gd name="connsiteX20" fmla="*/ 863010 w 2344338"/>
                  <a:gd name="connsiteY20" fmla="*/ 1563624 h 2039112"/>
                  <a:gd name="connsiteX21" fmla="*/ 808146 w 2344338"/>
                  <a:gd name="connsiteY21" fmla="*/ 1636776 h 2039112"/>
                  <a:gd name="connsiteX22" fmla="*/ 780714 w 2344338"/>
                  <a:gd name="connsiteY22" fmla="*/ 1673352 h 2039112"/>
                  <a:gd name="connsiteX23" fmla="*/ 716706 w 2344338"/>
                  <a:gd name="connsiteY23" fmla="*/ 1737360 h 2039112"/>
                  <a:gd name="connsiteX24" fmla="*/ 616122 w 2344338"/>
                  <a:gd name="connsiteY24" fmla="*/ 1847088 h 2039112"/>
                  <a:gd name="connsiteX25" fmla="*/ 552114 w 2344338"/>
                  <a:gd name="connsiteY25" fmla="*/ 1892808 h 2039112"/>
                  <a:gd name="connsiteX26" fmla="*/ 524682 w 2344338"/>
                  <a:gd name="connsiteY26" fmla="*/ 1920240 h 2039112"/>
                  <a:gd name="connsiteX27" fmla="*/ 469818 w 2344338"/>
                  <a:gd name="connsiteY27" fmla="*/ 1956816 h 2039112"/>
                  <a:gd name="connsiteX28" fmla="*/ 442386 w 2344338"/>
                  <a:gd name="connsiteY28" fmla="*/ 1984248 h 2039112"/>
                  <a:gd name="connsiteX29" fmla="*/ 414954 w 2344338"/>
                  <a:gd name="connsiteY29" fmla="*/ 1993392 h 2039112"/>
                  <a:gd name="connsiteX30" fmla="*/ 341802 w 2344338"/>
                  <a:gd name="connsiteY30" fmla="*/ 2029968 h 2039112"/>
                  <a:gd name="connsiteX31" fmla="*/ 314370 w 2344338"/>
                  <a:gd name="connsiteY31" fmla="*/ 2039112 h 2039112"/>
                  <a:gd name="connsiteX32" fmla="*/ 286938 w 2344338"/>
                  <a:gd name="connsiteY32" fmla="*/ 2002536 h 2039112"/>
                  <a:gd name="connsiteX33" fmla="*/ 296082 w 2344338"/>
                  <a:gd name="connsiteY33" fmla="*/ 1975104 h 2039112"/>
                  <a:gd name="connsiteX34" fmla="*/ 369234 w 2344338"/>
                  <a:gd name="connsiteY34" fmla="*/ 1947672 h 2039112"/>
                  <a:gd name="connsiteX35" fmla="*/ 396666 w 2344338"/>
                  <a:gd name="connsiteY35" fmla="*/ 1938528 h 2039112"/>
                  <a:gd name="connsiteX36" fmla="*/ 451530 w 2344338"/>
                  <a:gd name="connsiteY36" fmla="*/ 1901952 h 2039112"/>
                  <a:gd name="connsiteX37" fmla="*/ 478962 w 2344338"/>
                  <a:gd name="connsiteY37" fmla="*/ 1874520 h 2039112"/>
                  <a:gd name="connsiteX38" fmla="*/ 506394 w 2344338"/>
                  <a:gd name="connsiteY38" fmla="*/ 1865376 h 2039112"/>
                  <a:gd name="connsiteX39" fmla="*/ 588690 w 2344338"/>
                  <a:gd name="connsiteY39" fmla="*/ 1810512 h 2039112"/>
                  <a:gd name="connsiteX40" fmla="*/ 616122 w 2344338"/>
                  <a:gd name="connsiteY40" fmla="*/ 1792224 h 2039112"/>
                  <a:gd name="connsiteX41" fmla="*/ 643554 w 2344338"/>
                  <a:gd name="connsiteY41" fmla="*/ 1764792 h 2039112"/>
                  <a:gd name="connsiteX42" fmla="*/ 670986 w 2344338"/>
                  <a:gd name="connsiteY42" fmla="*/ 1746504 h 2039112"/>
                  <a:gd name="connsiteX43" fmla="*/ 716706 w 2344338"/>
                  <a:gd name="connsiteY43" fmla="*/ 1691640 h 2039112"/>
                  <a:gd name="connsiteX44" fmla="*/ 734994 w 2344338"/>
                  <a:gd name="connsiteY44" fmla="*/ 1655064 h 2039112"/>
                  <a:gd name="connsiteX45" fmla="*/ 734994 w 2344338"/>
                  <a:gd name="connsiteY45" fmla="*/ 1655064 h 2039112"/>
                  <a:gd name="connsiteX46" fmla="*/ 661842 w 2344338"/>
                  <a:gd name="connsiteY46" fmla="*/ 1618488 h 2039112"/>
                  <a:gd name="connsiteX47" fmla="*/ 625266 w 2344338"/>
                  <a:gd name="connsiteY47" fmla="*/ 1627632 h 2039112"/>
                  <a:gd name="connsiteX48" fmla="*/ 597834 w 2344338"/>
                  <a:gd name="connsiteY48" fmla="*/ 1636776 h 2039112"/>
                  <a:gd name="connsiteX49" fmla="*/ 533826 w 2344338"/>
                  <a:gd name="connsiteY49" fmla="*/ 1655064 h 2039112"/>
                  <a:gd name="connsiteX50" fmla="*/ 277794 w 2344338"/>
                  <a:gd name="connsiteY50" fmla="*/ 1645920 h 2039112"/>
                  <a:gd name="connsiteX51" fmla="*/ 222930 w 2344338"/>
                  <a:gd name="connsiteY51" fmla="*/ 1609344 h 2039112"/>
                  <a:gd name="connsiteX52" fmla="*/ 213786 w 2344338"/>
                  <a:gd name="connsiteY52" fmla="*/ 1581912 h 2039112"/>
                  <a:gd name="connsiteX53" fmla="*/ 222930 w 2344338"/>
                  <a:gd name="connsiteY53" fmla="*/ 1527048 h 2039112"/>
                  <a:gd name="connsiteX54" fmla="*/ 204642 w 2344338"/>
                  <a:gd name="connsiteY54" fmla="*/ 1499616 h 2039112"/>
                  <a:gd name="connsiteX55" fmla="*/ 149778 w 2344338"/>
                  <a:gd name="connsiteY55" fmla="*/ 1481328 h 2039112"/>
                  <a:gd name="connsiteX56" fmla="*/ 94914 w 2344338"/>
                  <a:gd name="connsiteY56" fmla="*/ 1435608 h 2039112"/>
                  <a:gd name="connsiteX57" fmla="*/ 85770 w 2344338"/>
                  <a:gd name="connsiteY57" fmla="*/ 1325880 h 2039112"/>
                  <a:gd name="connsiteX58" fmla="*/ 113202 w 2344338"/>
                  <a:gd name="connsiteY58" fmla="*/ 1307592 h 2039112"/>
                  <a:gd name="connsiteX59" fmla="*/ 158922 w 2344338"/>
                  <a:gd name="connsiteY59" fmla="*/ 1298448 h 2039112"/>
                  <a:gd name="connsiteX60" fmla="*/ 113202 w 2344338"/>
                  <a:gd name="connsiteY60" fmla="*/ 1216152 h 2039112"/>
                  <a:gd name="connsiteX61" fmla="*/ 85770 w 2344338"/>
                  <a:gd name="connsiteY61" fmla="*/ 1188720 h 2039112"/>
                  <a:gd name="connsiteX62" fmla="*/ 58338 w 2344338"/>
                  <a:gd name="connsiteY62" fmla="*/ 1152144 h 2039112"/>
                  <a:gd name="connsiteX63" fmla="*/ 30906 w 2344338"/>
                  <a:gd name="connsiteY63" fmla="*/ 1124712 h 2039112"/>
                  <a:gd name="connsiteX64" fmla="*/ 3474 w 2344338"/>
                  <a:gd name="connsiteY64" fmla="*/ 1069848 h 2039112"/>
                  <a:gd name="connsiteX65" fmla="*/ 12618 w 2344338"/>
                  <a:gd name="connsiteY65" fmla="*/ 1014984 h 2039112"/>
                  <a:gd name="connsiteX66" fmla="*/ 85770 w 2344338"/>
                  <a:gd name="connsiteY66" fmla="*/ 987552 h 2039112"/>
                  <a:gd name="connsiteX67" fmla="*/ 49194 w 2344338"/>
                  <a:gd name="connsiteY67" fmla="*/ 877824 h 2039112"/>
                  <a:gd name="connsiteX68" fmla="*/ 40050 w 2344338"/>
                  <a:gd name="connsiteY68" fmla="*/ 850392 h 2039112"/>
                  <a:gd name="connsiteX69" fmla="*/ 30906 w 2344338"/>
                  <a:gd name="connsiteY69" fmla="*/ 822960 h 2039112"/>
                  <a:gd name="connsiteX70" fmla="*/ 12618 w 2344338"/>
                  <a:gd name="connsiteY70" fmla="*/ 758952 h 2039112"/>
                  <a:gd name="connsiteX71" fmla="*/ 3474 w 2344338"/>
                  <a:gd name="connsiteY71" fmla="*/ 722376 h 2039112"/>
                  <a:gd name="connsiteX72" fmla="*/ 58338 w 2344338"/>
                  <a:gd name="connsiteY72" fmla="*/ 804672 h 2039112"/>
                  <a:gd name="connsiteX73" fmla="*/ 85770 w 2344338"/>
                  <a:gd name="connsiteY73" fmla="*/ 841248 h 2039112"/>
                  <a:gd name="connsiteX74" fmla="*/ 104058 w 2344338"/>
                  <a:gd name="connsiteY74" fmla="*/ 868680 h 2039112"/>
                  <a:gd name="connsiteX75" fmla="*/ 131490 w 2344338"/>
                  <a:gd name="connsiteY75" fmla="*/ 896112 h 2039112"/>
                  <a:gd name="connsiteX76" fmla="*/ 177210 w 2344338"/>
                  <a:gd name="connsiteY76" fmla="*/ 950976 h 2039112"/>
                  <a:gd name="connsiteX77" fmla="*/ 195498 w 2344338"/>
                  <a:gd name="connsiteY77" fmla="*/ 923544 h 2039112"/>
                  <a:gd name="connsiteX78" fmla="*/ 204642 w 2344338"/>
                  <a:gd name="connsiteY78" fmla="*/ 886968 h 2039112"/>
                  <a:gd name="connsiteX79" fmla="*/ 259506 w 2344338"/>
                  <a:gd name="connsiteY79" fmla="*/ 850392 h 2039112"/>
                  <a:gd name="connsiteX80" fmla="*/ 286938 w 2344338"/>
                  <a:gd name="connsiteY80" fmla="*/ 868680 h 2039112"/>
                  <a:gd name="connsiteX81" fmla="*/ 296082 w 2344338"/>
                  <a:gd name="connsiteY81" fmla="*/ 896112 h 2039112"/>
                  <a:gd name="connsiteX82" fmla="*/ 305226 w 2344338"/>
                  <a:gd name="connsiteY82" fmla="*/ 1014984 h 2039112"/>
                  <a:gd name="connsiteX83" fmla="*/ 360090 w 2344338"/>
                  <a:gd name="connsiteY83" fmla="*/ 950976 h 2039112"/>
                  <a:gd name="connsiteX84" fmla="*/ 387522 w 2344338"/>
                  <a:gd name="connsiteY84" fmla="*/ 932688 h 2039112"/>
                  <a:gd name="connsiteX85" fmla="*/ 442386 w 2344338"/>
                  <a:gd name="connsiteY85" fmla="*/ 914400 h 2039112"/>
                  <a:gd name="connsiteX86" fmla="*/ 497250 w 2344338"/>
                  <a:gd name="connsiteY86" fmla="*/ 923544 h 2039112"/>
                  <a:gd name="connsiteX87" fmla="*/ 506394 w 2344338"/>
                  <a:gd name="connsiteY87" fmla="*/ 950976 h 2039112"/>
                  <a:gd name="connsiteX88" fmla="*/ 497250 w 2344338"/>
                  <a:gd name="connsiteY88" fmla="*/ 1060704 h 2039112"/>
                  <a:gd name="connsiteX89" fmla="*/ 488106 w 2344338"/>
                  <a:gd name="connsiteY89" fmla="*/ 1088136 h 2039112"/>
                  <a:gd name="connsiteX90" fmla="*/ 515538 w 2344338"/>
                  <a:gd name="connsiteY90" fmla="*/ 1078992 h 2039112"/>
                  <a:gd name="connsiteX91" fmla="*/ 570402 w 2344338"/>
                  <a:gd name="connsiteY91" fmla="*/ 1042416 h 2039112"/>
                  <a:gd name="connsiteX92" fmla="*/ 597834 w 2344338"/>
                  <a:gd name="connsiteY92" fmla="*/ 1024128 h 2039112"/>
                  <a:gd name="connsiteX93" fmla="*/ 625266 w 2344338"/>
                  <a:gd name="connsiteY93" fmla="*/ 1005840 h 2039112"/>
                  <a:gd name="connsiteX94" fmla="*/ 652698 w 2344338"/>
                  <a:gd name="connsiteY94" fmla="*/ 1014984 h 2039112"/>
                  <a:gd name="connsiteX95" fmla="*/ 689274 w 2344338"/>
                  <a:gd name="connsiteY95" fmla="*/ 1078992 h 2039112"/>
                  <a:gd name="connsiteX96" fmla="*/ 680130 w 2344338"/>
                  <a:gd name="connsiteY96" fmla="*/ 1216152 h 2039112"/>
                  <a:gd name="connsiteX97" fmla="*/ 652698 w 2344338"/>
                  <a:gd name="connsiteY97" fmla="*/ 1234440 h 2039112"/>
                  <a:gd name="connsiteX98" fmla="*/ 680130 w 2344338"/>
                  <a:gd name="connsiteY98" fmla="*/ 1252728 h 2039112"/>
                  <a:gd name="connsiteX99" fmla="*/ 753282 w 2344338"/>
                  <a:gd name="connsiteY99" fmla="*/ 1234440 h 2039112"/>
                  <a:gd name="connsiteX100" fmla="*/ 780714 w 2344338"/>
                  <a:gd name="connsiteY100" fmla="*/ 1216152 h 2039112"/>
                  <a:gd name="connsiteX101" fmla="*/ 799002 w 2344338"/>
                  <a:gd name="connsiteY101" fmla="*/ 1188720 h 2039112"/>
                  <a:gd name="connsiteX102" fmla="*/ 835578 w 2344338"/>
                  <a:gd name="connsiteY102" fmla="*/ 1234440 h 2039112"/>
                  <a:gd name="connsiteX103" fmla="*/ 826434 w 2344338"/>
                  <a:gd name="connsiteY103" fmla="*/ 1426464 h 2039112"/>
                  <a:gd name="connsiteX104" fmla="*/ 808146 w 2344338"/>
                  <a:gd name="connsiteY104" fmla="*/ 1481328 h 2039112"/>
                  <a:gd name="connsiteX105" fmla="*/ 799002 w 2344338"/>
                  <a:gd name="connsiteY105" fmla="*/ 1508760 h 2039112"/>
                  <a:gd name="connsiteX106" fmla="*/ 771570 w 2344338"/>
                  <a:gd name="connsiteY106" fmla="*/ 1536192 h 2039112"/>
                  <a:gd name="connsiteX107" fmla="*/ 799002 w 2344338"/>
                  <a:gd name="connsiteY107" fmla="*/ 1517904 h 2039112"/>
                  <a:gd name="connsiteX108" fmla="*/ 863010 w 2344338"/>
                  <a:gd name="connsiteY108" fmla="*/ 1453896 h 2039112"/>
                  <a:gd name="connsiteX109" fmla="*/ 917874 w 2344338"/>
                  <a:gd name="connsiteY109" fmla="*/ 1371600 h 2039112"/>
                  <a:gd name="connsiteX110" fmla="*/ 936162 w 2344338"/>
                  <a:gd name="connsiteY110" fmla="*/ 1344168 h 2039112"/>
                  <a:gd name="connsiteX111" fmla="*/ 954450 w 2344338"/>
                  <a:gd name="connsiteY111" fmla="*/ 1289304 h 2039112"/>
                  <a:gd name="connsiteX112" fmla="*/ 963594 w 2344338"/>
                  <a:gd name="connsiteY112" fmla="*/ 1261872 h 2039112"/>
                  <a:gd name="connsiteX113" fmla="*/ 981882 w 2344338"/>
                  <a:gd name="connsiteY113" fmla="*/ 1234440 h 2039112"/>
                  <a:gd name="connsiteX114" fmla="*/ 1000170 w 2344338"/>
                  <a:gd name="connsiteY114" fmla="*/ 1179576 h 2039112"/>
                  <a:gd name="connsiteX115" fmla="*/ 1027602 w 2344338"/>
                  <a:gd name="connsiteY115" fmla="*/ 1124712 h 2039112"/>
                  <a:gd name="connsiteX116" fmla="*/ 1073322 w 2344338"/>
                  <a:gd name="connsiteY116" fmla="*/ 1069848 h 2039112"/>
                  <a:gd name="connsiteX117" fmla="*/ 1082466 w 2344338"/>
                  <a:gd name="connsiteY117" fmla="*/ 1024128 h 2039112"/>
                  <a:gd name="connsiteX118" fmla="*/ 1045890 w 2344338"/>
                  <a:gd name="connsiteY118" fmla="*/ 1014984 h 2039112"/>
                  <a:gd name="connsiteX119" fmla="*/ 817290 w 2344338"/>
                  <a:gd name="connsiteY119" fmla="*/ 1005840 h 2039112"/>
                  <a:gd name="connsiteX120" fmla="*/ 780714 w 2344338"/>
                  <a:gd name="connsiteY120" fmla="*/ 996696 h 2039112"/>
                  <a:gd name="connsiteX121" fmla="*/ 725850 w 2344338"/>
                  <a:gd name="connsiteY121" fmla="*/ 978408 h 2039112"/>
                  <a:gd name="connsiteX122" fmla="*/ 707562 w 2344338"/>
                  <a:gd name="connsiteY122" fmla="*/ 950976 h 2039112"/>
                  <a:gd name="connsiteX123" fmla="*/ 661842 w 2344338"/>
                  <a:gd name="connsiteY123" fmla="*/ 905256 h 2039112"/>
                  <a:gd name="connsiteX124" fmla="*/ 643554 w 2344338"/>
                  <a:gd name="connsiteY124" fmla="*/ 758952 h 2039112"/>
                  <a:gd name="connsiteX125" fmla="*/ 561258 w 2344338"/>
                  <a:gd name="connsiteY125" fmla="*/ 749808 h 2039112"/>
                  <a:gd name="connsiteX126" fmla="*/ 579546 w 2344338"/>
                  <a:gd name="connsiteY126" fmla="*/ 713232 h 2039112"/>
                  <a:gd name="connsiteX127" fmla="*/ 634410 w 2344338"/>
                  <a:gd name="connsiteY127" fmla="*/ 704088 h 2039112"/>
                  <a:gd name="connsiteX128" fmla="*/ 579546 w 2344338"/>
                  <a:gd name="connsiteY128" fmla="*/ 667512 h 2039112"/>
                  <a:gd name="connsiteX129" fmla="*/ 524682 w 2344338"/>
                  <a:gd name="connsiteY129" fmla="*/ 621792 h 2039112"/>
                  <a:gd name="connsiteX130" fmla="*/ 515538 w 2344338"/>
                  <a:gd name="connsiteY130" fmla="*/ 411480 h 2039112"/>
                  <a:gd name="connsiteX131" fmla="*/ 506394 w 2344338"/>
                  <a:gd name="connsiteY131" fmla="*/ 347472 h 2039112"/>
                  <a:gd name="connsiteX132" fmla="*/ 524682 w 2344338"/>
                  <a:gd name="connsiteY132" fmla="*/ 301752 h 2039112"/>
                  <a:gd name="connsiteX133" fmla="*/ 552114 w 2344338"/>
                  <a:gd name="connsiteY133" fmla="*/ 320040 h 2039112"/>
                  <a:gd name="connsiteX134" fmla="*/ 606978 w 2344338"/>
                  <a:gd name="connsiteY134" fmla="*/ 374904 h 2039112"/>
                  <a:gd name="connsiteX135" fmla="*/ 616122 w 2344338"/>
                  <a:gd name="connsiteY135" fmla="*/ 402336 h 2039112"/>
                  <a:gd name="connsiteX136" fmla="*/ 661842 w 2344338"/>
                  <a:gd name="connsiteY136" fmla="*/ 457200 h 2039112"/>
                  <a:gd name="connsiteX137" fmla="*/ 670986 w 2344338"/>
                  <a:gd name="connsiteY137" fmla="*/ 484632 h 2039112"/>
                  <a:gd name="connsiteX138" fmla="*/ 698418 w 2344338"/>
                  <a:gd name="connsiteY138" fmla="*/ 493776 h 2039112"/>
                  <a:gd name="connsiteX139" fmla="*/ 716706 w 2344338"/>
                  <a:gd name="connsiteY139" fmla="*/ 438912 h 2039112"/>
                  <a:gd name="connsiteX140" fmla="*/ 744138 w 2344338"/>
                  <a:gd name="connsiteY140" fmla="*/ 411480 h 2039112"/>
                  <a:gd name="connsiteX141" fmla="*/ 808146 w 2344338"/>
                  <a:gd name="connsiteY141" fmla="*/ 374904 h 2039112"/>
                  <a:gd name="connsiteX142" fmla="*/ 826434 w 2344338"/>
                  <a:gd name="connsiteY142" fmla="*/ 402336 h 2039112"/>
                  <a:gd name="connsiteX143" fmla="*/ 835578 w 2344338"/>
                  <a:gd name="connsiteY143" fmla="*/ 512064 h 2039112"/>
                  <a:gd name="connsiteX144" fmla="*/ 863010 w 2344338"/>
                  <a:gd name="connsiteY144" fmla="*/ 502920 h 2039112"/>
                  <a:gd name="connsiteX145" fmla="*/ 917874 w 2344338"/>
                  <a:gd name="connsiteY145" fmla="*/ 475488 h 2039112"/>
                  <a:gd name="connsiteX146" fmla="*/ 936162 w 2344338"/>
                  <a:gd name="connsiteY146" fmla="*/ 448056 h 2039112"/>
                  <a:gd name="connsiteX147" fmla="*/ 963594 w 2344338"/>
                  <a:gd name="connsiteY147" fmla="*/ 457200 h 2039112"/>
                  <a:gd name="connsiteX148" fmla="*/ 954450 w 2344338"/>
                  <a:gd name="connsiteY148" fmla="*/ 585216 h 2039112"/>
                  <a:gd name="connsiteX149" fmla="*/ 981882 w 2344338"/>
                  <a:gd name="connsiteY149" fmla="*/ 576072 h 2039112"/>
                  <a:gd name="connsiteX150" fmla="*/ 1045890 w 2344338"/>
                  <a:gd name="connsiteY150" fmla="*/ 548640 h 2039112"/>
                  <a:gd name="connsiteX151" fmla="*/ 1064178 w 2344338"/>
                  <a:gd name="connsiteY151" fmla="*/ 521208 h 2039112"/>
                  <a:gd name="connsiteX152" fmla="*/ 1091610 w 2344338"/>
                  <a:gd name="connsiteY152" fmla="*/ 502920 h 2039112"/>
                  <a:gd name="connsiteX153" fmla="*/ 1100754 w 2344338"/>
                  <a:gd name="connsiteY153" fmla="*/ 950976 h 2039112"/>
                  <a:gd name="connsiteX154" fmla="*/ 1128186 w 2344338"/>
                  <a:gd name="connsiteY154" fmla="*/ 886968 h 2039112"/>
                  <a:gd name="connsiteX155" fmla="*/ 1164762 w 2344338"/>
                  <a:gd name="connsiteY155" fmla="*/ 804672 h 2039112"/>
                  <a:gd name="connsiteX156" fmla="*/ 1164762 w 2344338"/>
                  <a:gd name="connsiteY156" fmla="*/ 246888 h 2039112"/>
                  <a:gd name="connsiteX157" fmla="*/ 1183050 w 2344338"/>
                  <a:gd name="connsiteY157" fmla="*/ 182880 h 2039112"/>
                  <a:gd name="connsiteX158" fmla="*/ 1219626 w 2344338"/>
                  <a:gd name="connsiteY158" fmla="*/ 402336 h 2039112"/>
                  <a:gd name="connsiteX159" fmla="*/ 1219626 w 2344338"/>
                  <a:gd name="connsiteY159" fmla="*/ 576072 h 2039112"/>
                  <a:gd name="connsiteX160" fmla="*/ 1219626 w 2344338"/>
                  <a:gd name="connsiteY160" fmla="*/ 576072 h 2039112"/>
                  <a:gd name="connsiteX161" fmla="*/ 1283634 w 2344338"/>
                  <a:gd name="connsiteY161" fmla="*/ 530352 h 2039112"/>
                  <a:gd name="connsiteX162" fmla="*/ 1292778 w 2344338"/>
                  <a:gd name="connsiteY162" fmla="*/ 502920 h 2039112"/>
                  <a:gd name="connsiteX163" fmla="*/ 1311066 w 2344338"/>
                  <a:gd name="connsiteY163" fmla="*/ 475488 h 2039112"/>
                  <a:gd name="connsiteX164" fmla="*/ 1338498 w 2344338"/>
                  <a:gd name="connsiteY164" fmla="*/ 246888 h 2039112"/>
                  <a:gd name="connsiteX165" fmla="*/ 1365930 w 2344338"/>
                  <a:gd name="connsiteY165" fmla="*/ 228600 h 2039112"/>
                  <a:gd name="connsiteX166" fmla="*/ 1402506 w 2344338"/>
                  <a:gd name="connsiteY166" fmla="*/ 210312 h 2039112"/>
                  <a:gd name="connsiteX167" fmla="*/ 1429938 w 2344338"/>
                  <a:gd name="connsiteY167" fmla="*/ 219456 h 2039112"/>
                  <a:gd name="connsiteX168" fmla="*/ 1448226 w 2344338"/>
                  <a:gd name="connsiteY168" fmla="*/ 246888 h 2039112"/>
                  <a:gd name="connsiteX169" fmla="*/ 1475658 w 2344338"/>
                  <a:gd name="connsiteY169" fmla="*/ 265176 h 2039112"/>
                  <a:gd name="connsiteX170" fmla="*/ 1484802 w 2344338"/>
                  <a:gd name="connsiteY170" fmla="*/ 228600 h 2039112"/>
                  <a:gd name="connsiteX171" fmla="*/ 1512234 w 2344338"/>
                  <a:gd name="connsiteY171" fmla="*/ 219456 h 2039112"/>
                  <a:gd name="connsiteX172" fmla="*/ 1567098 w 2344338"/>
                  <a:gd name="connsiteY172" fmla="*/ 182880 h 2039112"/>
                  <a:gd name="connsiteX173" fmla="*/ 1594530 w 2344338"/>
                  <a:gd name="connsiteY173" fmla="*/ 173736 h 2039112"/>
                  <a:gd name="connsiteX174" fmla="*/ 1621962 w 2344338"/>
                  <a:gd name="connsiteY174" fmla="*/ 155448 h 2039112"/>
                  <a:gd name="connsiteX175" fmla="*/ 1658538 w 2344338"/>
                  <a:gd name="connsiteY175" fmla="*/ 146304 h 2039112"/>
                  <a:gd name="connsiteX176" fmla="*/ 1685970 w 2344338"/>
                  <a:gd name="connsiteY176" fmla="*/ 137160 h 2039112"/>
                  <a:gd name="connsiteX177" fmla="*/ 1722546 w 2344338"/>
                  <a:gd name="connsiteY177" fmla="*/ 146304 h 2039112"/>
                  <a:gd name="connsiteX178" fmla="*/ 1740834 w 2344338"/>
                  <a:gd name="connsiteY178" fmla="*/ 173736 h 2039112"/>
                  <a:gd name="connsiteX179" fmla="*/ 1749978 w 2344338"/>
                  <a:gd name="connsiteY179" fmla="*/ 201168 h 2039112"/>
                  <a:gd name="connsiteX180" fmla="*/ 1786554 w 2344338"/>
                  <a:gd name="connsiteY180" fmla="*/ 210312 h 2039112"/>
                  <a:gd name="connsiteX181" fmla="*/ 1969434 w 2344338"/>
                  <a:gd name="connsiteY181" fmla="*/ 210312 h 2039112"/>
                  <a:gd name="connsiteX182" fmla="*/ 1987722 w 2344338"/>
                  <a:gd name="connsiteY182" fmla="*/ 310896 h 2039112"/>
                  <a:gd name="connsiteX183" fmla="*/ 2024298 w 2344338"/>
                  <a:gd name="connsiteY183" fmla="*/ 356616 h 2039112"/>
                  <a:gd name="connsiteX184" fmla="*/ 2079162 w 2344338"/>
                  <a:gd name="connsiteY184" fmla="*/ 402336 h 2039112"/>
                  <a:gd name="connsiteX185" fmla="*/ 2106594 w 2344338"/>
                  <a:gd name="connsiteY185" fmla="*/ 411480 h 2039112"/>
                  <a:gd name="connsiteX186" fmla="*/ 2152314 w 2344338"/>
                  <a:gd name="connsiteY186" fmla="*/ 466344 h 2039112"/>
                  <a:gd name="connsiteX187" fmla="*/ 2170602 w 2344338"/>
                  <a:gd name="connsiteY187" fmla="*/ 493776 h 2039112"/>
                  <a:gd name="connsiteX188" fmla="*/ 2207178 w 2344338"/>
                  <a:gd name="connsiteY188" fmla="*/ 521208 h 2039112"/>
                  <a:gd name="connsiteX189" fmla="*/ 2243754 w 2344338"/>
                  <a:gd name="connsiteY189" fmla="*/ 557784 h 2039112"/>
                  <a:gd name="connsiteX190" fmla="*/ 2289474 w 2344338"/>
                  <a:gd name="connsiteY190" fmla="*/ 576072 h 2039112"/>
                  <a:gd name="connsiteX191" fmla="*/ 2344338 w 2344338"/>
                  <a:gd name="connsiteY191" fmla="*/ 612648 h 2039112"/>
                  <a:gd name="connsiteX192" fmla="*/ 2115738 w 2344338"/>
                  <a:gd name="connsiteY192" fmla="*/ 621792 h 2039112"/>
                  <a:gd name="connsiteX193" fmla="*/ 2088306 w 2344338"/>
                  <a:gd name="connsiteY193" fmla="*/ 640080 h 2039112"/>
                  <a:gd name="connsiteX194" fmla="*/ 2079162 w 2344338"/>
                  <a:gd name="connsiteY194" fmla="*/ 667512 h 2039112"/>
                  <a:gd name="connsiteX195" fmla="*/ 2097450 w 2344338"/>
                  <a:gd name="connsiteY195" fmla="*/ 704088 h 2039112"/>
                  <a:gd name="connsiteX196" fmla="*/ 2106594 w 2344338"/>
                  <a:gd name="connsiteY196" fmla="*/ 731520 h 2039112"/>
                  <a:gd name="connsiteX197" fmla="*/ 2134026 w 2344338"/>
                  <a:gd name="connsiteY197" fmla="*/ 749808 h 2039112"/>
                  <a:gd name="connsiteX198" fmla="*/ 2161458 w 2344338"/>
                  <a:gd name="connsiteY198" fmla="*/ 804672 h 2039112"/>
                  <a:gd name="connsiteX199" fmla="*/ 2134026 w 2344338"/>
                  <a:gd name="connsiteY199" fmla="*/ 813816 h 2039112"/>
                  <a:gd name="connsiteX200" fmla="*/ 2015154 w 2344338"/>
                  <a:gd name="connsiteY200" fmla="*/ 777240 h 2039112"/>
                  <a:gd name="connsiteX201" fmla="*/ 2006010 w 2344338"/>
                  <a:gd name="connsiteY201" fmla="*/ 749808 h 2039112"/>
                  <a:gd name="connsiteX202" fmla="*/ 1987722 w 2344338"/>
                  <a:gd name="connsiteY202" fmla="*/ 722376 h 2039112"/>
                  <a:gd name="connsiteX203" fmla="*/ 1951146 w 2344338"/>
                  <a:gd name="connsiteY203" fmla="*/ 649224 h 2039112"/>
                  <a:gd name="connsiteX204" fmla="*/ 1996866 w 2344338"/>
                  <a:gd name="connsiteY204" fmla="*/ 758952 h 2039112"/>
                  <a:gd name="connsiteX205" fmla="*/ 2006010 w 2344338"/>
                  <a:gd name="connsiteY205" fmla="*/ 786384 h 2039112"/>
                  <a:gd name="connsiteX206" fmla="*/ 2024298 w 2344338"/>
                  <a:gd name="connsiteY206" fmla="*/ 813816 h 2039112"/>
                  <a:gd name="connsiteX207" fmla="*/ 2015154 w 2344338"/>
                  <a:gd name="connsiteY207" fmla="*/ 868680 h 2039112"/>
                  <a:gd name="connsiteX208" fmla="*/ 1951146 w 2344338"/>
                  <a:gd name="connsiteY208" fmla="*/ 896112 h 2039112"/>
                  <a:gd name="connsiteX209" fmla="*/ 1850562 w 2344338"/>
                  <a:gd name="connsiteY209" fmla="*/ 886968 h 2039112"/>
                  <a:gd name="connsiteX210" fmla="*/ 1823130 w 2344338"/>
                  <a:gd name="connsiteY210" fmla="*/ 868680 h 2039112"/>
                  <a:gd name="connsiteX211" fmla="*/ 1777410 w 2344338"/>
                  <a:gd name="connsiteY211" fmla="*/ 813816 h 2039112"/>
                  <a:gd name="connsiteX212" fmla="*/ 1768266 w 2344338"/>
                  <a:gd name="connsiteY212" fmla="*/ 786384 h 2039112"/>
                  <a:gd name="connsiteX213" fmla="*/ 1740834 w 2344338"/>
                  <a:gd name="connsiteY213" fmla="*/ 758952 h 2039112"/>
                  <a:gd name="connsiteX214" fmla="*/ 1749978 w 2344338"/>
                  <a:gd name="connsiteY214" fmla="*/ 868680 h 2039112"/>
                  <a:gd name="connsiteX215" fmla="*/ 1722546 w 2344338"/>
                  <a:gd name="connsiteY215" fmla="*/ 877824 h 2039112"/>
                  <a:gd name="connsiteX216" fmla="*/ 1621962 w 2344338"/>
                  <a:gd name="connsiteY216" fmla="*/ 868680 h 2039112"/>
                  <a:gd name="connsiteX217" fmla="*/ 1594530 w 2344338"/>
                  <a:gd name="connsiteY217" fmla="*/ 841248 h 2039112"/>
                  <a:gd name="connsiteX218" fmla="*/ 1557954 w 2344338"/>
                  <a:gd name="connsiteY218" fmla="*/ 777240 h 2039112"/>
                  <a:gd name="connsiteX219" fmla="*/ 1530522 w 2344338"/>
                  <a:gd name="connsiteY219" fmla="*/ 740664 h 2039112"/>
                  <a:gd name="connsiteX220" fmla="*/ 1493946 w 2344338"/>
                  <a:gd name="connsiteY220" fmla="*/ 685800 h 2039112"/>
                  <a:gd name="connsiteX221" fmla="*/ 1429938 w 2344338"/>
                  <a:gd name="connsiteY221" fmla="*/ 640080 h 2039112"/>
                  <a:gd name="connsiteX222" fmla="*/ 1402506 w 2344338"/>
                  <a:gd name="connsiteY222" fmla="*/ 621792 h 2039112"/>
                  <a:gd name="connsiteX223" fmla="*/ 1347642 w 2344338"/>
                  <a:gd name="connsiteY223" fmla="*/ 640080 h 2039112"/>
                  <a:gd name="connsiteX224" fmla="*/ 1320210 w 2344338"/>
                  <a:gd name="connsiteY224" fmla="*/ 649224 h 2039112"/>
                  <a:gd name="connsiteX225" fmla="*/ 1292778 w 2344338"/>
                  <a:gd name="connsiteY225" fmla="*/ 667512 h 2039112"/>
                  <a:gd name="connsiteX226" fmla="*/ 1274490 w 2344338"/>
                  <a:gd name="connsiteY226" fmla="*/ 694944 h 2039112"/>
                  <a:gd name="connsiteX227" fmla="*/ 1256202 w 2344338"/>
                  <a:gd name="connsiteY227" fmla="*/ 758952 h 2039112"/>
                  <a:gd name="connsiteX228" fmla="*/ 1237914 w 2344338"/>
                  <a:gd name="connsiteY228" fmla="*/ 786384 h 2039112"/>
                  <a:gd name="connsiteX229" fmla="*/ 1201338 w 2344338"/>
                  <a:gd name="connsiteY229" fmla="*/ 868680 h 2039112"/>
                  <a:gd name="connsiteX230" fmla="*/ 1192194 w 2344338"/>
                  <a:gd name="connsiteY230" fmla="*/ 932688 h 2039112"/>
                  <a:gd name="connsiteX231" fmla="*/ 1173906 w 2344338"/>
                  <a:gd name="connsiteY231" fmla="*/ 987552 h 2039112"/>
                  <a:gd name="connsiteX232" fmla="*/ 1164762 w 2344338"/>
                  <a:gd name="connsiteY232" fmla="*/ 1051560 h 2039112"/>
                  <a:gd name="connsiteX233" fmla="*/ 1146474 w 2344338"/>
                  <a:gd name="connsiteY233" fmla="*/ 1106424 h 2039112"/>
                  <a:gd name="connsiteX234" fmla="*/ 1119042 w 2344338"/>
                  <a:gd name="connsiteY234" fmla="*/ 1179576 h 2039112"/>
                  <a:gd name="connsiteX235" fmla="*/ 1128186 w 2344338"/>
                  <a:gd name="connsiteY235" fmla="*/ 1207008 h 2039112"/>
                  <a:gd name="connsiteX236" fmla="*/ 1228770 w 2344338"/>
                  <a:gd name="connsiteY236" fmla="*/ 1188720 h 2039112"/>
                  <a:gd name="connsiteX237" fmla="*/ 1256202 w 2344338"/>
                  <a:gd name="connsiteY237" fmla="*/ 1170432 h 2039112"/>
                  <a:gd name="connsiteX238" fmla="*/ 1274490 w 2344338"/>
                  <a:gd name="connsiteY238" fmla="*/ 1088136 h 2039112"/>
                  <a:gd name="connsiteX239" fmla="*/ 1292778 w 2344338"/>
                  <a:gd name="connsiteY239" fmla="*/ 1033272 h 2039112"/>
                  <a:gd name="connsiteX240" fmla="*/ 1301922 w 2344338"/>
                  <a:gd name="connsiteY240" fmla="*/ 987552 h 2039112"/>
                  <a:gd name="connsiteX241" fmla="*/ 1356786 w 2344338"/>
                  <a:gd name="connsiteY241" fmla="*/ 941832 h 2039112"/>
                  <a:gd name="connsiteX242" fmla="*/ 1466514 w 2344338"/>
                  <a:gd name="connsiteY242" fmla="*/ 978408 h 2039112"/>
                  <a:gd name="connsiteX243" fmla="*/ 1484802 w 2344338"/>
                  <a:gd name="connsiteY243" fmla="*/ 1014984 h 2039112"/>
                  <a:gd name="connsiteX244" fmla="*/ 1521378 w 2344338"/>
                  <a:gd name="connsiteY244" fmla="*/ 1005840 h 2039112"/>
                  <a:gd name="connsiteX245" fmla="*/ 1548810 w 2344338"/>
                  <a:gd name="connsiteY245" fmla="*/ 996696 h 2039112"/>
                  <a:gd name="connsiteX246" fmla="*/ 1658538 w 2344338"/>
                  <a:gd name="connsiteY246" fmla="*/ 987552 h 2039112"/>
                  <a:gd name="connsiteX247" fmla="*/ 1695114 w 2344338"/>
                  <a:gd name="connsiteY247" fmla="*/ 969264 h 2039112"/>
                  <a:gd name="connsiteX248" fmla="*/ 1768266 w 2344338"/>
                  <a:gd name="connsiteY248" fmla="*/ 941832 h 2039112"/>
                  <a:gd name="connsiteX249" fmla="*/ 1795698 w 2344338"/>
                  <a:gd name="connsiteY249" fmla="*/ 923544 h 2039112"/>
                  <a:gd name="connsiteX250" fmla="*/ 1887138 w 2344338"/>
                  <a:gd name="connsiteY250" fmla="*/ 896112 h 2039112"/>
                  <a:gd name="connsiteX251" fmla="*/ 1932858 w 2344338"/>
                  <a:gd name="connsiteY251" fmla="*/ 905256 h 2039112"/>
                  <a:gd name="connsiteX252" fmla="*/ 1942002 w 2344338"/>
                  <a:gd name="connsiteY252" fmla="*/ 932688 h 2039112"/>
                  <a:gd name="connsiteX253" fmla="*/ 1932858 w 2344338"/>
                  <a:gd name="connsiteY253" fmla="*/ 1133856 h 2039112"/>
                  <a:gd name="connsiteX254" fmla="*/ 1905426 w 2344338"/>
                  <a:gd name="connsiteY254" fmla="*/ 1225296 h 2039112"/>
                  <a:gd name="connsiteX255" fmla="*/ 1887138 w 2344338"/>
                  <a:gd name="connsiteY255" fmla="*/ 1316736 h 2039112"/>
                  <a:gd name="connsiteX256" fmla="*/ 1877994 w 2344338"/>
                  <a:gd name="connsiteY256" fmla="*/ 1344168 h 2039112"/>
                  <a:gd name="connsiteX257" fmla="*/ 1859706 w 2344338"/>
                  <a:gd name="connsiteY257" fmla="*/ 1371600 h 2039112"/>
                  <a:gd name="connsiteX258" fmla="*/ 1850562 w 2344338"/>
                  <a:gd name="connsiteY258" fmla="*/ 1399032 h 2039112"/>
                  <a:gd name="connsiteX259" fmla="*/ 1786554 w 2344338"/>
                  <a:gd name="connsiteY259" fmla="*/ 1472184 h 2039112"/>
                  <a:gd name="connsiteX260" fmla="*/ 1722546 w 2344338"/>
                  <a:gd name="connsiteY260" fmla="*/ 1490472 h 2039112"/>
                  <a:gd name="connsiteX261" fmla="*/ 1603674 w 2344338"/>
                  <a:gd name="connsiteY261" fmla="*/ 1517904 h 2039112"/>
                  <a:gd name="connsiteX262" fmla="*/ 1338498 w 2344338"/>
                  <a:gd name="connsiteY262" fmla="*/ 1508760 h 2039112"/>
                  <a:gd name="connsiteX263" fmla="*/ 1311066 w 2344338"/>
                  <a:gd name="connsiteY263" fmla="*/ 1453896 h 2039112"/>
                  <a:gd name="connsiteX264" fmla="*/ 1292778 w 2344338"/>
                  <a:gd name="connsiteY264" fmla="*/ 1426464 h 2039112"/>
                  <a:gd name="connsiteX265" fmla="*/ 1274490 w 2344338"/>
                  <a:gd name="connsiteY265" fmla="*/ 1371600 h 2039112"/>
                  <a:gd name="connsiteX266" fmla="*/ 1265346 w 2344338"/>
                  <a:gd name="connsiteY266" fmla="*/ 1344168 h 2039112"/>
                  <a:gd name="connsiteX267" fmla="*/ 1247058 w 2344338"/>
                  <a:gd name="connsiteY267" fmla="*/ 1271016 h 2039112"/>
                  <a:gd name="connsiteX268" fmla="*/ 1137330 w 2344338"/>
                  <a:gd name="connsiteY268" fmla="*/ 1280160 h 2039112"/>
                  <a:gd name="connsiteX269" fmla="*/ 1036746 w 2344338"/>
                  <a:gd name="connsiteY269" fmla="*/ 1344168 h 2039112"/>
                  <a:gd name="connsiteX270" fmla="*/ 1009314 w 2344338"/>
                  <a:gd name="connsiteY270" fmla="*/ 1399032 h 2039112"/>
                  <a:gd name="connsiteX271" fmla="*/ 991026 w 2344338"/>
                  <a:gd name="connsiteY271" fmla="*/ 1426464 h 2039112"/>
                  <a:gd name="connsiteX272" fmla="*/ 981882 w 2344338"/>
                  <a:gd name="connsiteY272" fmla="*/ 1453896 h 2039112"/>
                  <a:gd name="connsiteX273" fmla="*/ 963594 w 2344338"/>
                  <a:gd name="connsiteY273" fmla="*/ 1481328 h 2039112"/>
                  <a:gd name="connsiteX274" fmla="*/ 954450 w 2344338"/>
                  <a:gd name="connsiteY274" fmla="*/ 1508760 h 2039112"/>
                  <a:gd name="connsiteX275" fmla="*/ 863010 w 2344338"/>
                  <a:gd name="connsiteY275" fmla="*/ 1591056 h 2039112"/>
                  <a:gd name="connsiteX276" fmla="*/ 780714 w 2344338"/>
                  <a:gd name="connsiteY276" fmla="*/ 1655064 h 2039112"/>
                  <a:gd name="connsiteX277" fmla="*/ 771570 w 2344338"/>
                  <a:gd name="connsiteY277" fmla="*/ 1655064 h 2039112"/>
                  <a:gd name="connsiteX278" fmla="*/ 771570 w 2344338"/>
                  <a:gd name="connsiteY278" fmla="*/ 1664208 h 2039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</a:cxnLst>
                <a:rect l="l" t="t" r="r" b="b"/>
                <a:pathLst>
                  <a:path w="2344338" h="2039112">
                    <a:moveTo>
                      <a:pt x="1173906" y="0"/>
                    </a:moveTo>
                    <a:lnTo>
                      <a:pt x="1173906" y="0"/>
                    </a:lnTo>
                    <a:cubicBezTo>
                      <a:pt x="1180002" y="60960"/>
                      <a:pt x="1187243" y="121816"/>
                      <a:pt x="1192194" y="182880"/>
                    </a:cubicBezTo>
                    <a:cubicBezTo>
                      <a:pt x="1196389" y="234616"/>
                      <a:pt x="1197027" y="286602"/>
                      <a:pt x="1201338" y="338328"/>
                    </a:cubicBezTo>
                    <a:cubicBezTo>
                      <a:pt x="1203273" y="361554"/>
                      <a:pt x="1213038" y="421705"/>
                      <a:pt x="1219626" y="448056"/>
                    </a:cubicBezTo>
                    <a:cubicBezTo>
                      <a:pt x="1221964" y="457407"/>
                      <a:pt x="1225722" y="466344"/>
                      <a:pt x="1228770" y="475488"/>
                    </a:cubicBezTo>
                    <a:cubicBezTo>
                      <a:pt x="1225722" y="615696"/>
                      <a:pt x="1225231" y="755983"/>
                      <a:pt x="1219626" y="896112"/>
                    </a:cubicBezTo>
                    <a:cubicBezTo>
                      <a:pt x="1219124" y="908669"/>
                      <a:pt x="1214093" y="920651"/>
                      <a:pt x="1210482" y="932688"/>
                    </a:cubicBezTo>
                    <a:cubicBezTo>
                      <a:pt x="1204943" y="951152"/>
                      <a:pt x="1198290" y="969264"/>
                      <a:pt x="1192194" y="987552"/>
                    </a:cubicBezTo>
                    <a:cubicBezTo>
                      <a:pt x="1189146" y="996696"/>
                      <a:pt x="1186630" y="1006035"/>
                      <a:pt x="1183050" y="1014984"/>
                    </a:cubicBezTo>
                    <a:cubicBezTo>
                      <a:pt x="1176954" y="1030224"/>
                      <a:pt x="1169953" y="1045132"/>
                      <a:pt x="1164762" y="1060704"/>
                    </a:cubicBezTo>
                    <a:cubicBezTo>
                      <a:pt x="1160788" y="1072626"/>
                      <a:pt x="1160452" y="1085679"/>
                      <a:pt x="1155618" y="1097280"/>
                    </a:cubicBezTo>
                    <a:cubicBezTo>
                      <a:pt x="1145133" y="1122445"/>
                      <a:pt x="1127663" y="1144569"/>
                      <a:pt x="1119042" y="1170432"/>
                    </a:cubicBezTo>
                    <a:cubicBezTo>
                      <a:pt x="1115994" y="1179576"/>
                      <a:pt x="1114579" y="1189438"/>
                      <a:pt x="1109898" y="1197864"/>
                    </a:cubicBezTo>
                    <a:cubicBezTo>
                      <a:pt x="1099224" y="1217077"/>
                      <a:pt x="1083152" y="1233069"/>
                      <a:pt x="1073322" y="1252728"/>
                    </a:cubicBezTo>
                    <a:cubicBezTo>
                      <a:pt x="1067226" y="1264920"/>
                      <a:pt x="1061797" y="1277469"/>
                      <a:pt x="1055034" y="1289304"/>
                    </a:cubicBezTo>
                    <a:cubicBezTo>
                      <a:pt x="1049582" y="1298846"/>
                      <a:pt x="1042008" y="1307088"/>
                      <a:pt x="1036746" y="1316736"/>
                    </a:cubicBezTo>
                    <a:cubicBezTo>
                      <a:pt x="1019534" y="1348292"/>
                      <a:pt x="991756" y="1416590"/>
                      <a:pt x="963594" y="1444752"/>
                    </a:cubicBezTo>
                    <a:cubicBezTo>
                      <a:pt x="954450" y="1453896"/>
                      <a:pt x="943678" y="1461661"/>
                      <a:pt x="936162" y="1472184"/>
                    </a:cubicBezTo>
                    <a:cubicBezTo>
                      <a:pt x="928239" y="1483276"/>
                      <a:pt x="926389" y="1498116"/>
                      <a:pt x="917874" y="1508760"/>
                    </a:cubicBezTo>
                    <a:cubicBezTo>
                      <a:pt x="901717" y="1528956"/>
                      <a:pt x="878528" y="1542933"/>
                      <a:pt x="863010" y="1563624"/>
                    </a:cubicBezTo>
                    <a:lnTo>
                      <a:pt x="808146" y="1636776"/>
                    </a:lnTo>
                    <a:cubicBezTo>
                      <a:pt x="799002" y="1648968"/>
                      <a:pt x="791490" y="1662576"/>
                      <a:pt x="780714" y="1673352"/>
                    </a:cubicBezTo>
                    <a:cubicBezTo>
                      <a:pt x="759378" y="1694688"/>
                      <a:pt x="734810" y="1713221"/>
                      <a:pt x="716706" y="1737360"/>
                    </a:cubicBezTo>
                    <a:cubicBezTo>
                      <a:pt x="687129" y="1776796"/>
                      <a:pt x="658086" y="1819112"/>
                      <a:pt x="616122" y="1847088"/>
                    </a:cubicBezTo>
                    <a:cubicBezTo>
                      <a:pt x="594412" y="1861561"/>
                      <a:pt x="571962" y="1875795"/>
                      <a:pt x="552114" y="1892808"/>
                    </a:cubicBezTo>
                    <a:cubicBezTo>
                      <a:pt x="542296" y="1901224"/>
                      <a:pt x="534890" y="1912301"/>
                      <a:pt x="524682" y="1920240"/>
                    </a:cubicBezTo>
                    <a:cubicBezTo>
                      <a:pt x="507332" y="1933734"/>
                      <a:pt x="485360" y="1941274"/>
                      <a:pt x="469818" y="1956816"/>
                    </a:cubicBezTo>
                    <a:cubicBezTo>
                      <a:pt x="460674" y="1965960"/>
                      <a:pt x="453146" y="1977075"/>
                      <a:pt x="442386" y="1984248"/>
                    </a:cubicBezTo>
                    <a:cubicBezTo>
                      <a:pt x="434366" y="1989595"/>
                      <a:pt x="423729" y="1989404"/>
                      <a:pt x="414954" y="1993392"/>
                    </a:cubicBezTo>
                    <a:cubicBezTo>
                      <a:pt x="390135" y="2004673"/>
                      <a:pt x="367665" y="2021347"/>
                      <a:pt x="341802" y="2029968"/>
                    </a:cubicBezTo>
                    <a:lnTo>
                      <a:pt x="314370" y="2039112"/>
                    </a:lnTo>
                    <a:lnTo>
                      <a:pt x="286938" y="2002536"/>
                    </a:lnTo>
                    <a:lnTo>
                      <a:pt x="296082" y="1975104"/>
                    </a:lnTo>
                    <a:lnTo>
                      <a:pt x="369234" y="1947672"/>
                    </a:lnTo>
                    <a:cubicBezTo>
                      <a:pt x="378292" y="1944378"/>
                      <a:pt x="388240" y="1943209"/>
                      <a:pt x="396666" y="1938528"/>
                    </a:cubicBezTo>
                    <a:cubicBezTo>
                      <a:pt x="415879" y="1927854"/>
                      <a:pt x="435988" y="1917494"/>
                      <a:pt x="451530" y="1901952"/>
                    </a:cubicBezTo>
                    <a:cubicBezTo>
                      <a:pt x="460674" y="1892808"/>
                      <a:pt x="468202" y="1881693"/>
                      <a:pt x="478962" y="1874520"/>
                    </a:cubicBezTo>
                    <a:cubicBezTo>
                      <a:pt x="486982" y="1869173"/>
                      <a:pt x="497968" y="1870057"/>
                      <a:pt x="506394" y="1865376"/>
                    </a:cubicBezTo>
                    <a:lnTo>
                      <a:pt x="588690" y="1810512"/>
                    </a:lnTo>
                    <a:cubicBezTo>
                      <a:pt x="597834" y="1804416"/>
                      <a:pt x="608351" y="1799995"/>
                      <a:pt x="616122" y="1792224"/>
                    </a:cubicBezTo>
                    <a:cubicBezTo>
                      <a:pt x="625266" y="1783080"/>
                      <a:pt x="633620" y="1773071"/>
                      <a:pt x="643554" y="1764792"/>
                    </a:cubicBezTo>
                    <a:cubicBezTo>
                      <a:pt x="651997" y="1757757"/>
                      <a:pt x="662543" y="1753539"/>
                      <a:pt x="670986" y="1746504"/>
                    </a:cubicBezTo>
                    <a:cubicBezTo>
                      <a:pt x="688320" y="1732059"/>
                      <a:pt x="706431" y="1712191"/>
                      <a:pt x="716706" y="1691640"/>
                    </a:cubicBezTo>
                    <a:cubicBezTo>
                      <a:pt x="737720" y="1649612"/>
                      <a:pt x="714336" y="1675722"/>
                      <a:pt x="734994" y="1655064"/>
                    </a:cubicBezTo>
                    <a:lnTo>
                      <a:pt x="734994" y="1655064"/>
                    </a:lnTo>
                    <a:cubicBezTo>
                      <a:pt x="710610" y="1642872"/>
                      <a:pt x="688290" y="1625100"/>
                      <a:pt x="661842" y="1618488"/>
                    </a:cubicBezTo>
                    <a:cubicBezTo>
                      <a:pt x="649650" y="1615440"/>
                      <a:pt x="637350" y="1624180"/>
                      <a:pt x="625266" y="1627632"/>
                    </a:cubicBezTo>
                    <a:cubicBezTo>
                      <a:pt x="615998" y="1630280"/>
                      <a:pt x="607102" y="1634128"/>
                      <a:pt x="597834" y="1636776"/>
                    </a:cubicBezTo>
                    <a:cubicBezTo>
                      <a:pt x="517462" y="1659739"/>
                      <a:pt x="599599" y="1633140"/>
                      <a:pt x="533826" y="1655064"/>
                    </a:cubicBezTo>
                    <a:cubicBezTo>
                      <a:pt x="448482" y="1652016"/>
                      <a:pt x="362284" y="1658345"/>
                      <a:pt x="277794" y="1645920"/>
                    </a:cubicBezTo>
                    <a:cubicBezTo>
                      <a:pt x="256048" y="1642722"/>
                      <a:pt x="222930" y="1609344"/>
                      <a:pt x="222930" y="1609344"/>
                    </a:cubicBezTo>
                    <a:cubicBezTo>
                      <a:pt x="219882" y="1600200"/>
                      <a:pt x="213786" y="1591551"/>
                      <a:pt x="213786" y="1581912"/>
                    </a:cubicBezTo>
                    <a:cubicBezTo>
                      <a:pt x="213786" y="1563372"/>
                      <a:pt x="224977" y="1545475"/>
                      <a:pt x="222930" y="1527048"/>
                    </a:cubicBezTo>
                    <a:cubicBezTo>
                      <a:pt x="221716" y="1516125"/>
                      <a:pt x="213961" y="1505441"/>
                      <a:pt x="204642" y="1499616"/>
                    </a:cubicBezTo>
                    <a:cubicBezTo>
                      <a:pt x="188295" y="1489399"/>
                      <a:pt x="165818" y="1492021"/>
                      <a:pt x="149778" y="1481328"/>
                    </a:cubicBezTo>
                    <a:cubicBezTo>
                      <a:pt x="111586" y="1455867"/>
                      <a:pt x="130117" y="1470811"/>
                      <a:pt x="94914" y="1435608"/>
                    </a:cubicBezTo>
                    <a:cubicBezTo>
                      <a:pt x="81005" y="1393881"/>
                      <a:pt x="63606" y="1370207"/>
                      <a:pt x="85770" y="1325880"/>
                    </a:cubicBezTo>
                    <a:cubicBezTo>
                      <a:pt x="90685" y="1316050"/>
                      <a:pt x="102912" y="1311451"/>
                      <a:pt x="113202" y="1307592"/>
                    </a:cubicBezTo>
                    <a:cubicBezTo>
                      <a:pt x="127754" y="1302135"/>
                      <a:pt x="143682" y="1301496"/>
                      <a:pt x="158922" y="1298448"/>
                    </a:cubicBezTo>
                    <a:cubicBezTo>
                      <a:pt x="147424" y="1263953"/>
                      <a:pt x="144644" y="1247594"/>
                      <a:pt x="113202" y="1216152"/>
                    </a:cubicBezTo>
                    <a:cubicBezTo>
                      <a:pt x="104058" y="1207008"/>
                      <a:pt x="94186" y="1198538"/>
                      <a:pt x="85770" y="1188720"/>
                    </a:cubicBezTo>
                    <a:cubicBezTo>
                      <a:pt x="75852" y="1177149"/>
                      <a:pt x="68256" y="1163715"/>
                      <a:pt x="58338" y="1152144"/>
                    </a:cubicBezTo>
                    <a:cubicBezTo>
                      <a:pt x="49922" y="1142326"/>
                      <a:pt x="39185" y="1134646"/>
                      <a:pt x="30906" y="1124712"/>
                    </a:cubicBezTo>
                    <a:cubicBezTo>
                      <a:pt x="11211" y="1101077"/>
                      <a:pt x="12638" y="1097341"/>
                      <a:pt x="3474" y="1069848"/>
                    </a:cubicBezTo>
                    <a:cubicBezTo>
                      <a:pt x="6522" y="1051560"/>
                      <a:pt x="4327" y="1031567"/>
                      <a:pt x="12618" y="1014984"/>
                    </a:cubicBezTo>
                    <a:cubicBezTo>
                      <a:pt x="23083" y="994055"/>
                      <a:pt x="71557" y="990395"/>
                      <a:pt x="85770" y="987552"/>
                    </a:cubicBezTo>
                    <a:lnTo>
                      <a:pt x="49194" y="877824"/>
                    </a:lnTo>
                    <a:lnTo>
                      <a:pt x="40050" y="850392"/>
                    </a:lnTo>
                    <a:cubicBezTo>
                      <a:pt x="37002" y="841248"/>
                      <a:pt x="33244" y="832311"/>
                      <a:pt x="30906" y="822960"/>
                    </a:cubicBezTo>
                    <a:cubicBezTo>
                      <a:pt x="2320" y="708617"/>
                      <a:pt x="38854" y="850779"/>
                      <a:pt x="12618" y="758952"/>
                    </a:cubicBezTo>
                    <a:cubicBezTo>
                      <a:pt x="9166" y="746868"/>
                      <a:pt x="-6983" y="715405"/>
                      <a:pt x="3474" y="722376"/>
                    </a:cubicBezTo>
                    <a:cubicBezTo>
                      <a:pt x="8046" y="725424"/>
                      <a:pt x="46908" y="789432"/>
                      <a:pt x="58338" y="804672"/>
                    </a:cubicBezTo>
                    <a:cubicBezTo>
                      <a:pt x="67482" y="816864"/>
                      <a:pt x="76912" y="828847"/>
                      <a:pt x="85770" y="841248"/>
                    </a:cubicBezTo>
                    <a:cubicBezTo>
                      <a:pt x="92158" y="850191"/>
                      <a:pt x="97023" y="860237"/>
                      <a:pt x="104058" y="868680"/>
                    </a:cubicBezTo>
                    <a:cubicBezTo>
                      <a:pt x="112337" y="878614"/>
                      <a:pt x="123211" y="886178"/>
                      <a:pt x="131490" y="896112"/>
                    </a:cubicBezTo>
                    <a:cubicBezTo>
                      <a:pt x="195143" y="972495"/>
                      <a:pt x="97067" y="870833"/>
                      <a:pt x="177210" y="950976"/>
                    </a:cubicBezTo>
                    <a:cubicBezTo>
                      <a:pt x="183306" y="941832"/>
                      <a:pt x="191169" y="933645"/>
                      <a:pt x="195498" y="923544"/>
                    </a:cubicBezTo>
                    <a:cubicBezTo>
                      <a:pt x="200448" y="911993"/>
                      <a:pt x="196366" y="896426"/>
                      <a:pt x="204642" y="886968"/>
                    </a:cubicBezTo>
                    <a:cubicBezTo>
                      <a:pt x="219116" y="870427"/>
                      <a:pt x="259506" y="850392"/>
                      <a:pt x="259506" y="850392"/>
                    </a:cubicBezTo>
                    <a:cubicBezTo>
                      <a:pt x="268650" y="856488"/>
                      <a:pt x="280073" y="860098"/>
                      <a:pt x="286938" y="868680"/>
                    </a:cubicBezTo>
                    <a:cubicBezTo>
                      <a:pt x="292959" y="876206"/>
                      <a:pt x="294886" y="886548"/>
                      <a:pt x="296082" y="896112"/>
                    </a:cubicBezTo>
                    <a:cubicBezTo>
                      <a:pt x="301011" y="935546"/>
                      <a:pt x="302178" y="975360"/>
                      <a:pt x="305226" y="1014984"/>
                    </a:cubicBezTo>
                    <a:cubicBezTo>
                      <a:pt x="325407" y="988076"/>
                      <a:pt x="334618" y="972203"/>
                      <a:pt x="360090" y="950976"/>
                    </a:cubicBezTo>
                    <a:cubicBezTo>
                      <a:pt x="368533" y="943941"/>
                      <a:pt x="377479" y="937151"/>
                      <a:pt x="387522" y="932688"/>
                    </a:cubicBezTo>
                    <a:cubicBezTo>
                      <a:pt x="405138" y="924859"/>
                      <a:pt x="442386" y="914400"/>
                      <a:pt x="442386" y="914400"/>
                    </a:cubicBezTo>
                    <a:cubicBezTo>
                      <a:pt x="460674" y="917448"/>
                      <a:pt x="481153" y="914345"/>
                      <a:pt x="497250" y="923544"/>
                    </a:cubicBezTo>
                    <a:cubicBezTo>
                      <a:pt x="505619" y="928326"/>
                      <a:pt x="506394" y="941337"/>
                      <a:pt x="506394" y="950976"/>
                    </a:cubicBezTo>
                    <a:cubicBezTo>
                      <a:pt x="506394" y="987679"/>
                      <a:pt x="502101" y="1024323"/>
                      <a:pt x="497250" y="1060704"/>
                    </a:cubicBezTo>
                    <a:cubicBezTo>
                      <a:pt x="495976" y="1070258"/>
                      <a:pt x="481290" y="1081320"/>
                      <a:pt x="488106" y="1088136"/>
                    </a:cubicBezTo>
                    <a:cubicBezTo>
                      <a:pt x="494922" y="1094952"/>
                      <a:pt x="507112" y="1083673"/>
                      <a:pt x="515538" y="1078992"/>
                    </a:cubicBezTo>
                    <a:cubicBezTo>
                      <a:pt x="534751" y="1068318"/>
                      <a:pt x="552114" y="1054608"/>
                      <a:pt x="570402" y="1042416"/>
                    </a:cubicBezTo>
                    <a:lnTo>
                      <a:pt x="597834" y="1024128"/>
                    </a:lnTo>
                    <a:lnTo>
                      <a:pt x="625266" y="1005840"/>
                    </a:lnTo>
                    <a:cubicBezTo>
                      <a:pt x="634410" y="1008888"/>
                      <a:pt x="645293" y="1008814"/>
                      <a:pt x="652698" y="1014984"/>
                    </a:cubicBezTo>
                    <a:cubicBezTo>
                      <a:pt x="678248" y="1036276"/>
                      <a:pt x="680158" y="1051645"/>
                      <a:pt x="689274" y="1078992"/>
                    </a:cubicBezTo>
                    <a:cubicBezTo>
                      <a:pt x="686226" y="1124712"/>
                      <a:pt x="690625" y="1171549"/>
                      <a:pt x="680130" y="1216152"/>
                    </a:cubicBezTo>
                    <a:cubicBezTo>
                      <a:pt x="677613" y="1226850"/>
                      <a:pt x="652698" y="1223450"/>
                      <a:pt x="652698" y="1234440"/>
                    </a:cubicBezTo>
                    <a:cubicBezTo>
                      <a:pt x="652698" y="1245430"/>
                      <a:pt x="670986" y="1246632"/>
                      <a:pt x="680130" y="1252728"/>
                    </a:cubicBezTo>
                    <a:cubicBezTo>
                      <a:pt x="697520" y="1249250"/>
                      <a:pt x="734537" y="1243813"/>
                      <a:pt x="753282" y="1234440"/>
                    </a:cubicBezTo>
                    <a:cubicBezTo>
                      <a:pt x="763112" y="1229525"/>
                      <a:pt x="771570" y="1222248"/>
                      <a:pt x="780714" y="1216152"/>
                    </a:cubicBezTo>
                    <a:cubicBezTo>
                      <a:pt x="786810" y="1207008"/>
                      <a:pt x="788798" y="1192801"/>
                      <a:pt x="799002" y="1188720"/>
                    </a:cubicBezTo>
                    <a:cubicBezTo>
                      <a:pt x="831797" y="1175602"/>
                      <a:pt x="832648" y="1222721"/>
                      <a:pt x="835578" y="1234440"/>
                    </a:cubicBezTo>
                    <a:cubicBezTo>
                      <a:pt x="832530" y="1298448"/>
                      <a:pt x="833511" y="1362775"/>
                      <a:pt x="826434" y="1426464"/>
                    </a:cubicBezTo>
                    <a:cubicBezTo>
                      <a:pt x="824305" y="1445623"/>
                      <a:pt x="814242" y="1463040"/>
                      <a:pt x="808146" y="1481328"/>
                    </a:cubicBezTo>
                    <a:cubicBezTo>
                      <a:pt x="805098" y="1490472"/>
                      <a:pt x="805818" y="1501944"/>
                      <a:pt x="799002" y="1508760"/>
                    </a:cubicBezTo>
                    <a:cubicBezTo>
                      <a:pt x="789858" y="1517904"/>
                      <a:pt x="771570" y="1523260"/>
                      <a:pt x="771570" y="1536192"/>
                    </a:cubicBezTo>
                    <a:cubicBezTo>
                      <a:pt x="771570" y="1547182"/>
                      <a:pt x="789858" y="1524000"/>
                      <a:pt x="799002" y="1517904"/>
                    </a:cubicBezTo>
                    <a:cubicBezTo>
                      <a:pt x="840925" y="1455020"/>
                      <a:pt x="814726" y="1469991"/>
                      <a:pt x="863010" y="1453896"/>
                    </a:cubicBezTo>
                    <a:lnTo>
                      <a:pt x="917874" y="1371600"/>
                    </a:lnTo>
                    <a:cubicBezTo>
                      <a:pt x="923970" y="1362456"/>
                      <a:pt x="932687" y="1354594"/>
                      <a:pt x="936162" y="1344168"/>
                    </a:cubicBezTo>
                    <a:lnTo>
                      <a:pt x="954450" y="1289304"/>
                    </a:lnTo>
                    <a:cubicBezTo>
                      <a:pt x="957498" y="1280160"/>
                      <a:pt x="958247" y="1269892"/>
                      <a:pt x="963594" y="1261872"/>
                    </a:cubicBezTo>
                    <a:cubicBezTo>
                      <a:pt x="969690" y="1252728"/>
                      <a:pt x="977419" y="1244483"/>
                      <a:pt x="981882" y="1234440"/>
                    </a:cubicBezTo>
                    <a:cubicBezTo>
                      <a:pt x="989711" y="1216824"/>
                      <a:pt x="989477" y="1195616"/>
                      <a:pt x="1000170" y="1179576"/>
                    </a:cubicBezTo>
                    <a:cubicBezTo>
                      <a:pt x="1052581" y="1100960"/>
                      <a:pt x="989744" y="1200428"/>
                      <a:pt x="1027602" y="1124712"/>
                    </a:cubicBezTo>
                    <a:cubicBezTo>
                      <a:pt x="1040333" y="1099251"/>
                      <a:pt x="1053099" y="1090071"/>
                      <a:pt x="1073322" y="1069848"/>
                    </a:cubicBezTo>
                    <a:cubicBezTo>
                      <a:pt x="1076370" y="1054608"/>
                      <a:pt x="1089417" y="1038029"/>
                      <a:pt x="1082466" y="1024128"/>
                    </a:cubicBezTo>
                    <a:cubicBezTo>
                      <a:pt x="1076846" y="1012888"/>
                      <a:pt x="1058427" y="1015849"/>
                      <a:pt x="1045890" y="1014984"/>
                    </a:cubicBezTo>
                    <a:cubicBezTo>
                      <a:pt x="969810" y="1009737"/>
                      <a:pt x="893490" y="1008888"/>
                      <a:pt x="817290" y="1005840"/>
                    </a:cubicBezTo>
                    <a:cubicBezTo>
                      <a:pt x="805098" y="1002792"/>
                      <a:pt x="792751" y="1000307"/>
                      <a:pt x="780714" y="996696"/>
                    </a:cubicBezTo>
                    <a:cubicBezTo>
                      <a:pt x="762250" y="991157"/>
                      <a:pt x="725850" y="978408"/>
                      <a:pt x="725850" y="978408"/>
                    </a:cubicBezTo>
                    <a:cubicBezTo>
                      <a:pt x="719754" y="969264"/>
                      <a:pt x="715333" y="958747"/>
                      <a:pt x="707562" y="950976"/>
                    </a:cubicBezTo>
                    <a:cubicBezTo>
                      <a:pt x="646602" y="890016"/>
                      <a:pt x="710610" y="978408"/>
                      <a:pt x="661842" y="905256"/>
                    </a:cubicBezTo>
                    <a:cubicBezTo>
                      <a:pt x="655746" y="856488"/>
                      <a:pt x="670253" y="800215"/>
                      <a:pt x="643554" y="758952"/>
                    </a:cubicBezTo>
                    <a:cubicBezTo>
                      <a:pt x="628560" y="735779"/>
                      <a:pt x="583718" y="765851"/>
                      <a:pt x="561258" y="749808"/>
                    </a:cubicBezTo>
                    <a:cubicBezTo>
                      <a:pt x="550166" y="741885"/>
                      <a:pt x="567987" y="720456"/>
                      <a:pt x="579546" y="713232"/>
                    </a:cubicBezTo>
                    <a:cubicBezTo>
                      <a:pt x="595268" y="703406"/>
                      <a:pt x="616122" y="707136"/>
                      <a:pt x="634410" y="704088"/>
                    </a:cubicBezTo>
                    <a:cubicBezTo>
                      <a:pt x="616122" y="691896"/>
                      <a:pt x="595088" y="683054"/>
                      <a:pt x="579546" y="667512"/>
                    </a:cubicBezTo>
                    <a:cubicBezTo>
                      <a:pt x="544343" y="632309"/>
                      <a:pt x="562874" y="647253"/>
                      <a:pt x="524682" y="621792"/>
                    </a:cubicBezTo>
                    <a:cubicBezTo>
                      <a:pt x="521634" y="551688"/>
                      <a:pt x="520206" y="481495"/>
                      <a:pt x="515538" y="411480"/>
                    </a:cubicBezTo>
                    <a:cubicBezTo>
                      <a:pt x="514104" y="389975"/>
                      <a:pt x="504604" y="368950"/>
                      <a:pt x="506394" y="347472"/>
                    </a:cubicBezTo>
                    <a:cubicBezTo>
                      <a:pt x="507757" y="331115"/>
                      <a:pt x="518586" y="316992"/>
                      <a:pt x="524682" y="301752"/>
                    </a:cubicBezTo>
                    <a:cubicBezTo>
                      <a:pt x="533826" y="307848"/>
                      <a:pt x="543900" y="312739"/>
                      <a:pt x="552114" y="320040"/>
                    </a:cubicBezTo>
                    <a:cubicBezTo>
                      <a:pt x="571444" y="337223"/>
                      <a:pt x="606978" y="374904"/>
                      <a:pt x="606978" y="374904"/>
                    </a:cubicBezTo>
                    <a:cubicBezTo>
                      <a:pt x="610026" y="384048"/>
                      <a:pt x="610775" y="394316"/>
                      <a:pt x="616122" y="402336"/>
                    </a:cubicBezTo>
                    <a:cubicBezTo>
                      <a:pt x="656568" y="463005"/>
                      <a:pt x="631925" y="397367"/>
                      <a:pt x="661842" y="457200"/>
                    </a:cubicBezTo>
                    <a:cubicBezTo>
                      <a:pt x="666153" y="465821"/>
                      <a:pt x="664170" y="477816"/>
                      <a:pt x="670986" y="484632"/>
                    </a:cubicBezTo>
                    <a:cubicBezTo>
                      <a:pt x="677802" y="491448"/>
                      <a:pt x="689274" y="490728"/>
                      <a:pt x="698418" y="493776"/>
                    </a:cubicBezTo>
                    <a:cubicBezTo>
                      <a:pt x="704514" y="475488"/>
                      <a:pt x="703075" y="452543"/>
                      <a:pt x="716706" y="438912"/>
                    </a:cubicBezTo>
                    <a:cubicBezTo>
                      <a:pt x="725850" y="429768"/>
                      <a:pt x="734204" y="419759"/>
                      <a:pt x="744138" y="411480"/>
                    </a:cubicBezTo>
                    <a:cubicBezTo>
                      <a:pt x="763525" y="395324"/>
                      <a:pt x="785787" y="386084"/>
                      <a:pt x="808146" y="374904"/>
                    </a:cubicBezTo>
                    <a:cubicBezTo>
                      <a:pt x="814242" y="384048"/>
                      <a:pt x="824279" y="391560"/>
                      <a:pt x="826434" y="402336"/>
                    </a:cubicBezTo>
                    <a:cubicBezTo>
                      <a:pt x="833632" y="438326"/>
                      <a:pt x="823035" y="477571"/>
                      <a:pt x="835578" y="512064"/>
                    </a:cubicBezTo>
                    <a:cubicBezTo>
                      <a:pt x="838872" y="521122"/>
                      <a:pt x="854389" y="507231"/>
                      <a:pt x="863010" y="502920"/>
                    </a:cubicBezTo>
                    <a:cubicBezTo>
                      <a:pt x="933914" y="467468"/>
                      <a:pt x="848923" y="498472"/>
                      <a:pt x="917874" y="475488"/>
                    </a:cubicBezTo>
                    <a:cubicBezTo>
                      <a:pt x="923970" y="466344"/>
                      <a:pt x="925958" y="452137"/>
                      <a:pt x="936162" y="448056"/>
                    </a:cubicBezTo>
                    <a:cubicBezTo>
                      <a:pt x="945111" y="444476"/>
                      <a:pt x="962320" y="447646"/>
                      <a:pt x="963594" y="457200"/>
                    </a:cubicBezTo>
                    <a:cubicBezTo>
                      <a:pt x="969248" y="499605"/>
                      <a:pt x="947945" y="542933"/>
                      <a:pt x="954450" y="585216"/>
                    </a:cubicBezTo>
                    <a:cubicBezTo>
                      <a:pt x="955916" y="594743"/>
                      <a:pt x="973261" y="580383"/>
                      <a:pt x="981882" y="576072"/>
                    </a:cubicBezTo>
                    <a:cubicBezTo>
                      <a:pt x="1045030" y="544498"/>
                      <a:pt x="969768" y="567671"/>
                      <a:pt x="1045890" y="548640"/>
                    </a:cubicBezTo>
                    <a:cubicBezTo>
                      <a:pt x="1051986" y="539496"/>
                      <a:pt x="1056407" y="528979"/>
                      <a:pt x="1064178" y="521208"/>
                    </a:cubicBezTo>
                    <a:cubicBezTo>
                      <a:pt x="1071949" y="513437"/>
                      <a:pt x="1090678" y="491970"/>
                      <a:pt x="1091610" y="502920"/>
                    </a:cubicBezTo>
                    <a:cubicBezTo>
                      <a:pt x="1104278" y="651765"/>
                      <a:pt x="1097706" y="801624"/>
                      <a:pt x="1100754" y="950976"/>
                    </a:cubicBezTo>
                    <a:cubicBezTo>
                      <a:pt x="1111013" y="920200"/>
                      <a:pt x="1110107" y="918606"/>
                      <a:pt x="1128186" y="886968"/>
                    </a:cubicBezTo>
                    <a:cubicBezTo>
                      <a:pt x="1145477" y="856709"/>
                      <a:pt x="1163505" y="846785"/>
                      <a:pt x="1164762" y="804672"/>
                    </a:cubicBezTo>
                    <a:cubicBezTo>
                      <a:pt x="1170310" y="618827"/>
                      <a:pt x="1164762" y="432816"/>
                      <a:pt x="1164762" y="246888"/>
                    </a:cubicBezTo>
                    <a:lnTo>
                      <a:pt x="1183050" y="182880"/>
                    </a:lnTo>
                    <a:lnTo>
                      <a:pt x="1219626" y="402336"/>
                    </a:lnTo>
                    <a:lnTo>
                      <a:pt x="1219626" y="576072"/>
                    </a:lnTo>
                    <a:lnTo>
                      <a:pt x="1219626" y="576072"/>
                    </a:lnTo>
                    <a:cubicBezTo>
                      <a:pt x="1240962" y="560832"/>
                      <a:pt x="1265094" y="548892"/>
                      <a:pt x="1283634" y="530352"/>
                    </a:cubicBezTo>
                    <a:cubicBezTo>
                      <a:pt x="1290450" y="523536"/>
                      <a:pt x="1288467" y="511541"/>
                      <a:pt x="1292778" y="502920"/>
                    </a:cubicBezTo>
                    <a:cubicBezTo>
                      <a:pt x="1297693" y="493090"/>
                      <a:pt x="1304970" y="484632"/>
                      <a:pt x="1311066" y="475488"/>
                    </a:cubicBezTo>
                    <a:cubicBezTo>
                      <a:pt x="1312634" y="440982"/>
                      <a:pt x="1284298" y="301088"/>
                      <a:pt x="1338498" y="246888"/>
                    </a:cubicBezTo>
                    <a:cubicBezTo>
                      <a:pt x="1346269" y="239117"/>
                      <a:pt x="1356388" y="234052"/>
                      <a:pt x="1365930" y="228600"/>
                    </a:cubicBezTo>
                    <a:cubicBezTo>
                      <a:pt x="1377765" y="221837"/>
                      <a:pt x="1390314" y="216408"/>
                      <a:pt x="1402506" y="210312"/>
                    </a:cubicBezTo>
                    <a:cubicBezTo>
                      <a:pt x="1411650" y="213360"/>
                      <a:pt x="1422412" y="213435"/>
                      <a:pt x="1429938" y="219456"/>
                    </a:cubicBezTo>
                    <a:cubicBezTo>
                      <a:pt x="1438520" y="226321"/>
                      <a:pt x="1440455" y="239117"/>
                      <a:pt x="1448226" y="246888"/>
                    </a:cubicBezTo>
                    <a:cubicBezTo>
                      <a:pt x="1455997" y="254659"/>
                      <a:pt x="1466514" y="259080"/>
                      <a:pt x="1475658" y="265176"/>
                    </a:cubicBezTo>
                    <a:cubicBezTo>
                      <a:pt x="1478706" y="252984"/>
                      <a:pt x="1476951" y="238413"/>
                      <a:pt x="1484802" y="228600"/>
                    </a:cubicBezTo>
                    <a:cubicBezTo>
                      <a:pt x="1490823" y="221074"/>
                      <a:pt x="1503808" y="224137"/>
                      <a:pt x="1512234" y="219456"/>
                    </a:cubicBezTo>
                    <a:cubicBezTo>
                      <a:pt x="1531447" y="208782"/>
                      <a:pt x="1548810" y="195072"/>
                      <a:pt x="1567098" y="182880"/>
                    </a:cubicBezTo>
                    <a:cubicBezTo>
                      <a:pt x="1575118" y="177533"/>
                      <a:pt x="1585909" y="178047"/>
                      <a:pt x="1594530" y="173736"/>
                    </a:cubicBezTo>
                    <a:cubicBezTo>
                      <a:pt x="1604360" y="168821"/>
                      <a:pt x="1611861" y="159777"/>
                      <a:pt x="1621962" y="155448"/>
                    </a:cubicBezTo>
                    <a:cubicBezTo>
                      <a:pt x="1633513" y="150498"/>
                      <a:pt x="1646454" y="149756"/>
                      <a:pt x="1658538" y="146304"/>
                    </a:cubicBezTo>
                    <a:cubicBezTo>
                      <a:pt x="1667806" y="143656"/>
                      <a:pt x="1676826" y="140208"/>
                      <a:pt x="1685970" y="137160"/>
                    </a:cubicBezTo>
                    <a:cubicBezTo>
                      <a:pt x="1698162" y="140208"/>
                      <a:pt x="1712089" y="139333"/>
                      <a:pt x="1722546" y="146304"/>
                    </a:cubicBezTo>
                    <a:cubicBezTo>
                      <a:pt x="1731690" y="152400"/>
                      <a:pt x="1735919" y="163906"/>
                      <a:pt x="1740834" y="173736"/>
                    </a:cubicBezTo>
                    <a:cubicBezTo>
                      <a:pt x="1745145" y="182357"/>
                      <a:pt x="1742452" y="195147"/>
                      <a:pt x="1749978" y="201168"/>
                    </a:cubicBezTo>
                    <a:cubicBezTo>
                      <a:pt x="1759791" y="209019"/>
                      <a:pt x="1774362" y="207264"/>
                      <a:pt x="1786554" y="210312"/>
                    </a:cubicBezTo>
                    <a:cubicBezTo>
                      <a:pt x="1843608" y="196049"/>
                      <a:pt x="1915282" y="174210"/>
                      <a:pt x="1969434" y="210312"/>
                    </a:cubicBezTo>
                    <a:cubicBezTo>
                      <a:pt x="1997788" y="229215"/>
                      <a:pt x="1975757" y="278988"/>
                      <a:pt x="1987722" y="310896"/>
                    </a:cubicBezTo>
                    <a:cubicBezTo>
                      <a:pt x="1994575" y="329170"/>
                      <a:pt x="2011446" y="341928"/>
                      <a:pt x="2024298" y="356616"/>
                    </a:cubicBezTo>
                    <a:cubicBezTo>
                      <a:pt x="2040027" y="374592"/>
                      <a:pt x="2057520" y="391515"/>
                      <a:pt x="2079162" y="402336"/>
                    </a:cubicBezTo>
                    <a:cubicBezTo>
                      <a:pt x="2087783" y="406647"/>
                      <a:pt x="2097450" y="408432"/>
                      <a:pt x="2106594" y="411480"/>
                    </a:cubicBezTo>
                    <a:cubicBezTo>
                      <a:pt x="2145828" y="489947"/>
                      <a:pt x="2100616" y="414646"/>
                      <a:pt x="2152314" y="466344"/>
                    </a:cubicBezTo>
                    <a:cubicBezTo>
                      <a:pt x="2160085" y="474115"/>
                      <a:pt x="2162831" y="486005"/>
                      <a:pt x="2170602" y="493776"/>
                    </a:cubicBezTo>
                    <a:cubicBezTo>
                      <a:pt x="2181378" y="504552"/>
                      <a:pt x="2195709" y="511172"/>
                      <a:pt x="2207178" y="521208"/>
                    </a:cubicBezTo>
                    <a:cubicBezTo>
                      <a:pt x="2220154" y="532562"/>
                      <a:pt x="2229408" y="548220"/>
                      <a:pt x="2243754" y="557784"/>
                    </a:cubicBezTo>
                    <a:cubicBezTo>
                      <a:pt x="2257411" y="566889"/>
                      <a:pt x="2275064" y="568212"/>
                      <a:pt x="2289474" y="576072"/>
                    </a:cubicBezTo>
                    <a:cubicBezTo>
                      <a:pt x="2308770" y="586597"/>
                      <a:pt x="2344338" y="612648"/>
                      <a:pt x="2344338" y="612648"/>
                    </a:cubicBezTo>
                    <a:cubicBezTo>
                      <a:pt x="2268138" y="615696"/>
                      <a:pt x="2191565" y="613668"/>
                      <a:pt x="2115738" y="621792"/>
                    </a:cubicBezTo>
                    <a:cubicBezTo>
                      <a:pt x="2104811" y="622963"/>
                      <a:pt x="2095171" y="631498"/>
                      <a:pt x="2088306" y="640080"/>
                    </a:cubicBezTo>
                    <a:cubicBezTo>
                      <a:pt x="2082285" y="647606"/>
                      <a:pt x="2082210" y="658368"/>
                      <a:pt x="2079162" y="667512"/>
                    </a:cubicBezTo>
                    <a:cubicBezTo>
                      <a:pt x="2085258" y="679704"/>
                      <a:pt x="2092080" y="691559"/>
                      <a:pt x="2097450" y="704088"/>
                    </a:cubicBezTo>
                    <a:cubicBezTo>
                      <a:pt x="2101247" y="712947"/>
                      <a:pt x="2100573" y="723994"/>
                      <a:pt x="2106594" y="731520"/>
                    </a:cubicBezTo>
                    <a:cubicBezTo>
                      <a:pt x="2113459" y="740102"/>
                      <a:pt x="2124882" y="743712"/>
                      <a:pt x="2134026" y="749808"/>
                    </a:cubicBezTo>
                    <a:cubicBezTo>
                      <a:pt x="2137106" y="754428"/>
                      <a:pt x="2166866" y="793855"/>
                      <a:pt x="2161458" y="804672"/>
                    </a:cubicBezTo>
                    <a:cubicBezTo>
                      <a:pt x="2157147" y="813293"/>
                      <a:pt x="2143170" y="810768"/>
                      <a:pt x="2134026" y="813816"/>
                    </a:cubicBezTo>
                    <a:cubicBezTo>
                      <a:pt x="2052154" y="806373"/>
                      <a:pt x="2042436" y="831804"/>
                      <a:pt x="2015154" y="777240"/>
                    </a:cubicBezTo>
                    <a:cubicBezTo>
                      <a:pt x="2010843" y="768619"/>
                      <a:pt x="2010321" y="758429"/>
                      <a:pt x="2006010" y="749808"/>
                    </a:cubicBezTo>
                    <a:cubicBezTo>
                      <a:pt x="2001095" y="739978"/>
                      <a:pt x="1992984" y="732024"/>
                      <a:pt x="1987722" y="722376"/>
                    </a:cubicBezTo>
                    <a:cubicBezTo>
                      <a:pt x="1974667" y="698443"/>
                      <a:pt x="1944534" y="622776"/>
                      <a:pt x="1951146" y="649224"/>
                    </a:cubicBezTo>
                    <a:cubicBezTo>
                      <a:pt x="1973130" y="737161"/>
                      <a:pt x="1954353" y="702268"/>
                      <a:pt x="1996866" y="758952"/>
                    </a:cubicBezTo>
                    <a:cubicBezTo>
                      <a:pt x="1999914" y="768096"/>
                      <a:pt x="2001699" y="777763"/>
                      <a:pt x="2006010" y="786384"/>
                    </a:cubicBezTo>
                    <a:cubicBezTo>
                      <a:pt x="2010925" y="796214"/>
                      <a:pt x="2023084" y="802893"/>
                      <a:pt x="2024298" y="813816"/>
                    </a:cubicBezTo>
                    <a:cubicBezTo>
                      <a:pt x="2026345" y="832243"/>
                      <a:pt x="2024980" y="852958"/>
                      <a:pt x="2015154" y="868680"/>
                    </a:cubicBezTo>
                    <a:cubicBezTo>
                      <a:pt x="2009207" y="878195"/>
                      <a:pt x="1963756" y="891909"/>
                      <a:pt x="1951146" y="896112"/>
                    </a:cubicBezTo>
                    <a:cubicBezTo>
                      <a:pt x="1917618" y="893064"/>
                      <a:pt x="1883481" y="894022"/>
                      <a:pt x="1850562" y="886968"/>
                    </a:cubicBezTo>
                    <a:cubicBezTo>
                      <a:pt x="1839816" y="884665"/>
                      <a:pt x="1831573" y="875715"/>
                      <a:pt x="1823130" y="868680"/>
                    </a:cubicBezTo>
                    <a:cubicBezTo>
                      <a:pt x="1805796" y="854235"/>
                      <a:pt x="1787685" y="834367"/>
                      <a:pt x="1777410" y="813816"/>
                    </a:cubicBezTo>
                    <a:cubicBezTo>
                      <a:pt x="1773099" y="805195"/>
                      <a:pt x="1773613" y="794404"/>
                      <a:pt x="1768266" y="786384"/>
                    </a:cubicBezTo>
                    <a:cubicBezTo>
                      <a:pt x="1761093" y="775624"/>
                      <a:pt x="1749978" y="768096"/>
                      <a:pt x="1740834" y="758952"/>
                    </a:cubicBezTo>
                    <a:cubicBezTo>
                      <a:pt x="1753530" y="797040"/>
                      <a:pt x="1773308" y="827852"/>
                      <a:pt x="1749978" y="868680"/>
                    </a:cubicBezTo>
                    <a:cubicBezTo>
                      <a:pt x="1745196" y="877049"/>
                      <a:pt x="1731690" y="874776"/>
                      <a:pt x="1722546" y="877824"/>
                    </a:cubicBezTo>
                    <a:cubicBezTo>
                      <a:pt x="1689018" y="874776"/>
                      <a:pt x="1654333" y="877929"/>
                      <a:pt x="1621962" y="868680"/>
                    </a:cubicBezTo>
                    <a:cubicBezTo>
                      <a:pt x="1609528" y="865127"/>
                      <a:pt x="1602809" y="851182"/>
                      <a:pt x="1594530" y="841248"/>
                    </a:cubicBezTo>
                    <a:cubicBezTo>
                      <a:pt x="1569361" y="811045"/>
                      <a:pt x="1580313" y="813014"/>
                      <a:pt x="1557954" y="777240"/>
                    </a:cubicBezTo>
                    <a:cubicBezTo>
                      <a:pt x="1549877" y="764317"/>
                      <a:pt x="1539262" y="753149"/>
                      <a:pt x="1530522" y="740664"/>
                    </a:cubicBezTo>
                    <a:cubicBezTo>
                      <a:pt x="1517918" y="722658"/>
                      <a:pt x="1512234" y="697992"/>
                      <a:pt x="1493946" y="685800"/>
                    </a:cubicBezTo>
                    <a:cubicBezTo>
                      <a:pt x="1429297" y="642701"/>
                      <a:pt x="1509332" y="696790"/>
                      <a:pt x="1429938" y="640080"/>
                    </a:cubicBezTo>
                    <a:cubicBezTo>
                      <a:pt x="1420995" y="633692"/>
                      <a:pt x="1411650" y="627888"/>
                      <a:pt x="1402506" y="621792"/>
                    </a:cubicBezTo>
                    <a:lnTo>
                      <a:pt x="1347642" y="640080"/>
                    </a:lnTo>
                    <a:cubicBezTo>
                      <a:pt x="1338498" y="643128"/>
                      <a:pt x="1328230" y="643877"/>
                      <a:pt x="1320210" y="649224"/>
                    </a:cubicBezTo>
                    <a:lnTo>
                      <a:pt x="1292778" y="667512"/>
                    </a:lnTo>
                    <a:cubicBezTo>
                      <a:pt x="1286682" y="676656"/>
                      <a:pt x="1279405" y="685114"/>
                      <a:pt x="1274490" y="694944"/>
                    </a:cubicBezTo>
                    <a:cubicBezTo>
                      <a:pt x="1256696" y="730532"/>
                      <a:pt x="1273781" y="717935"/>
                      <a:pt x="1256202" y="758952"/>
                    </a:cubicBezTo>
                    <a:cubicBezTo>
                      <a:pt x="1251873" y="769053"/>
                      <a:pt x="1242377" y="776341"/>
                      <a:pt x="1237914" y="786384"/>
                    </a:cubicBezTo>
                    <a:cubicBezTo>
                      <a:pt x="1194387" y="884319"/>
                      <a:pt x="1242726" y="806598"/>
                      <a:pt x="1201338" y="868680"/>
                    </a:cubicBezTo>
                    <a:cubicBezTo>
                      <a:pt x="1198290" y="890016"/>
                      <a:pt x="1197040" y="911687"/>
                      <a:pt x="1192194" y="932688"/>
                    </a:cubicBezTo>
                    <a:cubicBezTo>
                      <a:pt x="1187859" y="951472"/>
                      <a:pt x="1173906" y="987552"/>
                      <a:pt x="1173906" y="987552"/>
                    </a:cubicBezTo>
                    <a:cubicBezTo>
                      <a:pt x="1170858" y="1008888"/>
                      <a:pt x="1169608" y="1030559"/>
                      <a:pt x="1164762" y="1051560"/>
                    </a:cubicBezTo>
                    <a:cubicBezTo>
                      <a:pt x="1160427" y="1070344"/>
                      <a:pt x="1151149" y="1087722"/>
                      <a:pt x="1146474" y="1106424"/>
                    </a:cubicBezTo>
                    <a:cubicBezTo>
                      <a:pt x="1134024" y="1156224"/>
                      <a:pt x="1142950" y="1131760"/>
                      <a:pt x="1119042" y="1179576"/>
                    </a:cubicBezTo>
                    <a:cubicBezTo>
                      <a:pt x="1122090" y="1188720"/>
                      <a:pt x="1118777" y="1204917"/>
                      <a:pt x="1128186" y="1207008"/>
                    </a:cubicBezTo>
                    <a:cubicBezTo>
                      <a:pt x="1141279" y="1209918"/>
                      <a:pt x="1205334" y="1200438"/>
                      <a:pt x="1228770" y="1188720"/>
                    </a:cubicBezTo>
                    <a:cubicBezTo>
                      <a:pt x="1238600" y="1183805"/>
                      <a:pt x="1247058" y="1176528"/>
                      <a:pt x="1256202" y="1170432"/>
                    </a:cubicBezTo>
                    <a:cubicBezTo>
                      <a:pt x="1282364" y="1091946"/>
                      <a:pt x="1242304" y="1216879"/>
                      <a:pt x="1274490" y="1088136"/>
                    </a:cubicBezTo>
                    <a:cubicBezTo>
                      <a:pt x="1279165" y="1069434"/>
                      <a:pt x="1287706" y="1051870"/>
                      <a:pt x="1292778" y="1033272"/>
                    </a:cubicBezTo>
                    <a:cubicBezTo>
                      <a:pt x="1296867" y="1018278"/>
                      <a:pt x="1294971" y="1001453"/>
                      <a:pt x="1301922" y="987552"/>
                    </a:cubicBezTo>
                    <a:cubicBezTo>
                      <a:pt x="1310723" y="969951"/>
                      <a:pt x="1341032" y="952335"/>
                      <a:pt x="1356786" y="941832"/>
                    </a:cubicBezTo>
                    <a:cubicBezTo>
                      <a:pt x="1420836" y="948949"/>
                      <a:pt x="1434136" y="933078"/>
                      <a:pt x="1466514" y="978408"/>
                    </a:cubicBezTo>
                    <a:cubicBezTo>
                      <a:pt x="1474437" y="989500"/>
                      <a:pt x="1478706" y="1002792"/>
                      <a:pt x="1484802" y="1014984"/>
                    </a:cubicBezTo>
                    <a:cubicBezTo>
                      <a:pt x="1496994" y="1011936"/>
                      <a:pt x="1509294" y="1009292"/>
                      <a:pt x="1521378" y="1005840"/>
                    </a:cubicBezTo>
                    <a:cubicBezTo>
                      <a:pt x="1530646" y="1003192"/>
                      <a:pt x="1539256" y="997970"/>
                      <a:pt x="1548810" y="996696"/>
                    </a:cubicBezTo>
                    <a:cubicBezTo>
                      <a:pt x="1585191" y="991845"/>
                      <a:pt x="1621962" y="990600"/>
                      <a:pt x="1658538" y="987552"/>
                    </a:cubicBezTo>
                    <a:cubicBezTo>
                      <a:pt x="1670730" y="981456"/>
                      <a:pt x="1682585" y="974634"/>
                      <a:pt x="1695114" y="969264"/>
                    </a:cubicBezTo>
                    <a:cubicBezTo>
                      <a:pt x="1750512" y="945522"/>
                      <a:pt x="1692490" y="979720"/>
                      <a:pt x="1768266" y="941832"/>
                    </a:cubicBezTo>
                    <a:cubicBezTo>
                      <a:pt x="1778096" y="936917"/>
                      <a:pt x="1785655" y="928007"/>
                      <a:pt x="1795698" y="923544"/>
                    </a:cubicBezTo>
                    <a:cubicBezTo>
                      <a:pt x="1824321" y="910823"/>
                      <a:pt x="1856740" y="903712"/>
                      <a:pt x="1887138" y="896112"/>
                    </a:cubicBezTo>
                    <a:cubicBezTo>
                      <a:pt x="1902378" y="899160"/>
                      <a:pt x="1919926" y="896635"/>
                      <a:pt x="1932858" y="905256"/>
                    </a:cubicBezTo>
                    <a:cubicBezTo>
                      <a:pt x="1940878" y="910603"/>
                      <a:pt x="1942002" y="923049"/>
                      <a:pt x="1942002" y="932688"/>
                    </a:cubicBezTo>
                    <a:cubicBezTo>
                      <a:pt x="1942002" y="999813"/>
                      <a:pt x="1938006" y="1066928"/>
                      <a:pt x="1932858" y="1133856"/>
                    </a:cubicBezTo>
                    <a:cubicBezTo>
                      <a:pt x="1931245" y="1154819"/>
                      <a:pt x="1908964" y="1211145"/>
                      <a:pt x="1905426" y="1225296"/>
                    </a:cubicBezTo>
                    <a:cubicBezTo>
                      <a:pt x="1897887" y="1255452"/>
                      <a:pt x="1896968" y="1287247"/>
                      <a:pt x="1887138" y="1316736"/>
                    </a:cubicBezTo>
                    <a:cubicBezTo>
                      <a:pt x="1884090" y="1325880"/>
                      <a:pt x="1882305" y="1335547"/>
                      <a:pt x="1877994" y="1344168"/>
                    </a:cubicBezTo>
                    <a:cubicBezTo>
                      <a:pt x="1873079" y="1353998"/>
                      <a:pt x="1864621" y="1361770"/>
                      <a:pt x="1859706" y="1371600"/>
                    </a:cubicBezTo>
                    <a:cubicBezTo>
                      <a:pt x="1855395" y="1380221"/>
                      <a:pt x="1855243" y="1390606"/>
                      <a:pt x="1850562" y="1399032"/>
                    </a:cubicBezTo>
                    <a:cubicBezTo>
                      <a:pt x="1829460" y="1437015"/>
                      <a:pt x="1821489" y="1454717"/>
                      <a:pt x="1786554" y="1472184"/>
                    </a:cubicBezTo>
                    <a:cubicBezTo>
                      <a:pt x="1774078" y="1478422"/>
                      <a:pt x="1733428" y="1487961"/>
                      <a:pt x="1722546" y="1490472"/>
                    </a:cubicBezTo>
                    <a:cubicBezTo>
                      <a:pt x="1585954" y="1521993"/>
                      <a:pt x="1686308" y="1497246"/>
                      <a:pt x="1603674" y="1517904"/>
                    </a:cubicBezTo>
                    <a:cubicBezTo>
                      <a:pt x="1515282" y="1514856"/>
                      <a:pt x="1426215" y="1520078"/>
                      <a:pt x="1338498" y="1508760"/>
                    </a:cubicBezTo>
                    <a:cubicBezTo>
                      <a:pt x="1324492" y="1506953"/>
                      <a:pt x="1315241" y="1462246"/>
                      <a:pt x="1311066" y="1453896"/>
                    </a:cubicBezTo>
                    <a:cubicBezTo>
                      <a:pt x="1306151" y="1444066"/>
                      <a:pt x="1297241" y="1436507"/>
                      <a:pt x="1292778" y="1426464"/>
                    </a:cubicBezTo>
                    <a:cubicBezTo>
                      <a:pt x="1284949" y="1408848"/>
                      <a:pt x="1280586" y="1389888"/>
                      <a:pt x="1274490" y="1371600"/>
                    </a:cubicBezTo>
                    <a:cubicBezTo>
                      <a:pt x="1271442" y="1362456"/>
                      <a:pt x="1267236" y="1353619"/>
                      <a:pt x="1265346" y="1344168"/>
                    </a:cubicBezTo>
                    <a:cubicBezTo>
                      <a:pt x="1254312" y="1288997"/>
                      <a:pt x="1261117" y="1313192"/>
                      <a:pt x="1247058" y="1271016"/>
                    </a:cubicBezTo>
                    <a:cubicBezTo>
                      <a:pt x="1210482" y="1274064"/>
                      <a:pt x="1172937" y="1271258"/>
                      <a:pt x="1137330" y="1280160"/>
                    </a:cubicBezTo>
                    <a:cubicBezTo>
                      <a:pt x="1095637" y="1290583"/>
                      <a:pt x="1063047" y="1312607"/>
                      <a:pt x="1036746" y="1344168"/>
                    </a:cubicBezTo>
                    <a:cubicBezTo>
                      <a:pt x="1003989" y="1383476"/>
                      <a:pt x="1029934" y="1357792"/>
                      <a:pt x="1009314" y="1399032"/>
                    </a:cubicBezTo>
                    <a:cubicBezTo>
                      <a:pt x="1004399" y="1408862"/>
                      <a:pt x="995941" y="1416634"/>
                      <a:pt x="991026" y="1426464"/>
                    </a:cubicBezTo>
                    <a:cubicBezTo>
                      <a:pt x="986715" y="1435085"/>
                      <a:pt x="986193" y="1445275"/>
                      <a:pt x="981882" y="1453896"/>
                    </a:cubicBezTo>
                    <a:cubicBezTo>
                      <a:pt x="976967" y="1463726"/>
                      <a:pt x="968509" y="1471498"/>
                      <a:pt x="963594" y="1481328"/>
                    </a:cubicBezTo>
                    <a:cubicBezTo>
                      <a:pt x="959283" y="1489949"/>
                      <a:pt x="960368" y="1501152"/>
                      <a:pt x="954450" y="1508760"/>
                    </a:cubicBezTo>
                    <a:cubicBezTo>
                      <a:pt x="908274" y="1568129"/>
                      <a:pt x="908807" y="1551801"/>
                      <a:pt x="863010" y="1591056"/>
                    </a:cubicBezTo>
                    <a:cubicBezTo>
                      <a:pt x="842904" y="1608290"/>
                      <a:pt x="807471" y="1655064"/>
                      <a:pt x="780714" y="1655064"/>
                    </a:cubicBezTo>
                    <a:lnTo>
                      <a:pt x="771570" y="1655064"/>
                    </a:lnTo>
                    <a:lnTo>
                      <a:pt x="771570" y="1664208"/>
                    </a:lnTo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99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10" y="62884"/>
            <a:ext cx="12122989" cy="1107996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3080" y="1568918"/>
            <a:ext cx="5909094" cy="59631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শিক্ষার্থীরা...</a:t>
            </a:r>
            <a:endParaRPr lang="en-US" sz="4000" b="1" dirty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080" y="2820837"/>
            <a:ext cx="11309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০১.ভ ও ম বর্ণ শুদ্ধভাবে বলতে পারবে।</a:t>
            </a:r>
          </a:p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০২. ভ ও ম বর্ণ দুটি লিখতে পারবে।</a:t>
            </a:r>
          </a:p>
          <a:p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০৩.ভ ও ম  বর্ণ দিয়ে শব্দ লিখতে পারবে।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035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0" y="107271"/>
            <a:ext cx="12094233" cy="107576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ঘোষণা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930" y="1316897"/>
            <a:ext cx="4894729" cy="76944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IN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শিখবো...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418716" y="2311675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326777" y="2311675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963271" y="4858871"/>
            <a:ext cx="7969623" cy="98611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 শব্দ লেখা</a:t>
            </a:r>
            <a:endParaRPr lang="en-US" sz="72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53746" y="2311675"/>
            <a:ext cx="14253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90685" y="2366676"/>
            <a:ext cx="1801906" cy="995083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53919" y="4031895"/>
            <a:ext cx="3648636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931" y="1071919"/>
            <a:ext cx="2506586" cy="23794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526" y="3601338"/>
            <a:ext cx="3187491" cy="264654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959224" y="1918440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6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99248" y="1918442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890685" y="2366676"/>
            <a:ext cx="1801906" cy="995083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711" y="950976"/>
            <a:ext cx="2493526" cy="2493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9778" y="4031895"/>
            <a:ext cx="3648636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ভেড়া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804" y="3444502"/>
            <a:ext cx="3236460" cy="267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7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99248" y="1918442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4025156" y="2366676"/>
            <a:ext cx="1801906" cy="995083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389778" y="4031895"/>
            <a:ext cx="3648636" cy="221599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ভাই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684" y="1062010"/>
            <a:ext cx="3044108" cy="3044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628" y="4342867"/>
            <a:ext cx="2857529" cy="190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172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26881" y="1424169"/>
            <a:ext cx="2187388" cy="1891553"/>
          </a:xfrm>
          <a:prstGeom prst="ellipse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38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13800" b="1" dirty="0"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4196203" y="2043947"/>
            <a:ext cx="1801906" cy="995083"/>
          </a:xfrm>
          <a:prstGeom prst="rightArrow">
            <a:avLst>
              <a:gd name="adj1" fmla="val 53603"/>
              <a:gd name="adj2" fmla="val 84235"/>
            </a:avLst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3260" y="55821"/>
            <a:ext cx="12007970" cy="76944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বিশ্লেষণ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410" y="3909465"/>
            <a:ext cx="2537012" cy="25370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375285" y="4069976"/>
            <a:ext cx="1823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3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endParaRPr lang="en-US" sz="13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328" y="1129801"/>
            <a:ext cx="2537012" cy="25370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22478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164</Words>
  <Application>Microsoft Office PowerPoint</Application>
  <PresentationFormat>Widescreen</PresentationFormat>
  <Paragraphs>60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Mahabub</dc:creator>
  <cp:lastModifiedBy>Mahabub</cp:lastModifiedBy>
  <cp:revision>19</cp:revision>
  <dcterms:created xsi:type="dcterms:W3CDTF">2026-07-31T14:26:53Z</dcterms:created>
  <dcterms:modified xsi:type="dcterms:W3CDTF">2026-08-01T16:26:26Z</dcterms:modified>
</cp:coreProperties>
</file>