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4"/>
  </p:notesMasterIdLst>
  <p:sldIdLst>
    <p:sldId id="260" r:id="rId2"/>
    <p:sldId id="293" r:id="rId3"/>
    <p:sldId id="261" r:id="rId4"/>
    <p:sldId id="262" r:id="rId5"/>
    <p:sldId id="271" r:id="rId6"/>
    <p:sldId id="275" r:id="rId7"/>
    <p:sldId id="294" r:id="rId8"/>
    <p:sldId id="274" r:id="rId9"/>
    <p:sldId id="276" r:id="rId10"/>
    <p:sldId id="295" r:id="rId11"/>
    <p:sldId id="291" r:id="rId12"/>
    <p:sldId id="286" r:id="rId13"/>
    <p:sldId id="287" r:id="rId14"/>
    <p:sldId id="290" r:id="rId15"/>
    <p:sldId id="288" r:id="rId16"/>
    <p:sldId id="272" r:id="rId17"/>
    <p:sldId id="278" r:id="rId18"/>
    <p:sldId id="279" r:id="rId19"/>
    <p:sldId id="296" r:id="rId20"/>
    <p:sldId id="281" r:id="rId21"/>
    <p:sldId id="280" r:id="rId22"/>
    <p:sldId id="282" r:id="rId23"/>
    <p:sldId id="283" r:id="rId24"/>
    <p:sldId id="284" r:id="rId25"/>
    <p:sldId id="273" r:id="rId26"/>
    <p:sldId id="265" r:id="rId27"/>
    <p:sldId id="266" r:id="rId28"/>
    <p:sldId id="292" r:id="rId29"/>
    <p:sldId id="267" r:id="rId30"/>
    <p:sldId id="285" r:id="rId31"/>
    <p:sldId id="277" r:id="rId32"/>
    <p:sldId id="26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4677A28-5367-4CF0-8C64-14D1A150DF17}">
          <p14:sldIdLst>
            <p14:sldId id="260"/>
            <p14:sldId id="293"/>
            <p14:sldId id="261"/>
            <p14:sldId id="262"/>
            <p14:sldId id="271"/>
            <p14:sldId id="275"/>
            <p14:sldId id="294"/>
            <p14:sldId id="274"/>
            <p14:sldId id="276"/>
            <p14:sldId id="295"/>
            <p14:sldId id="291"/>
            <p14:sldId id="286"/>
            <p14:sldId id="287"/>
            <p14:sldId id="290"/>
            <p14:sldId id="288"/>
            <p14:sldId id="272"/>
            <p14:sldId id="278"/>
            <p14:sldId id="279"/>
            <p14:sldId id="296"/>
            <p14:sldId id="281"/>
            <p14:sldId id="280"/>
            <p14:sldId id="282"/>
            <p14:sldId id="283"/>
            <p14:sldId id="284"/>
            <p14:sldId id="273"/>
          </p14:sldIdLst>
        </p14:section>
        <p14:section name="Untitled Section" id="{DBBF3AA9-243A-41AE-A78A-A8AFBD19DEFA}">
          <p14:sldIdLst>
            <p14:sldId id="265"/>
            <p14:sldId id="266"/>
            <p14:sldId id="292"/>
            <p14:sldId id="267"/>
            <p14:sldId id="285"/>
            <p14:sldId id="277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5419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16AE4-BEF6-437A-967C-4A2D33635C0F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3828C-1179-4713-BDCF-1E836C03F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0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4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2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23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28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38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7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8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0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6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6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1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4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fif"/><Relationship Id="rId3" Type="http://schemas.openxmlformats.org/officeDocument/2006/relationships/image" Target="../media/image1.jpg"/><Relationship Id="rId7" Type="http://schemas.openxmlformats.org/officeDocument/2006/relationships/image" Target="../media/image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fif"/><Relationship Id="rId5" Type="http://schemas.openxmlformats.org/officeDocument/2006/relationships/image" Target="../media/image3.jf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fif"/><Relationship Id="rId4" Type="http://schemas.openxmlformats.org/officeDocument/2006/relationships/image" Target="../media/image9.jf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fif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yeasin564@Gam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fif"/><Relationship Id="rId5" Type="http://schemas.openxmlformats.org/officeDocument/2006/relationships/image" Target="../media/image9.jfif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fif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13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1371600" cy="64769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287099" y="6896100"/>
            <a:ext cx="366602" cy="3429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1447800"/>
            <a:ext cx="9207499" cy="4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4" y="0"/>
            <a:ext cx="1857375" cy="3533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-63500"/>
            <a:ext cx="2209800" cy="25622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4648200"/>
            <a:ext cx="9055098" cy="1590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37" y="4286250"/>
            <a:ext cx="26765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628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991600" cy="5181600"/>
          </a:xfrm>
        </p:spPr>
      </p:pic>
    </p:spTree>
    <p:extLst>
      <p:ext uri="{BB962C8B-B14F-4D97-AF65-F5344CB8AC3E}">
        <p14:creationId xmlns:p14="http://schemas.microsoft.com/office/powerpoint/2010/main" val="18246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উদ্দিপক  নিচে দেওয়া হলো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ক.প্রমাণ কর যে p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খ. P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এর মান নির্ণয় কর  ।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গ.প্রমাণ কর যে ,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.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86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9036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উদ্দিপক  এর সমাধান  দেওয়া হলো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ক.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=  11+ 2. 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+ 10  </a:t>
                </a: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+2.</a:t>
                </a:r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.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P    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11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প্রমাণিত ) 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844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>
                    <a:cs typeface="NikoshBAN" pitchFamily="2" charset="0"/>
                  </a:rPr>
                  <a:t>খ.P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  <m:r>
                      <a:rPr lang="en-US" i="1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nor/>
                      </m:rPr>
                      <a:rPr lang="en-US" dirty="0">
                        <a:cs typeface="NikoshBAN" pitchFamily="2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)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  <m:t>11</m:t>
                                </m:r>
                                <m: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  <m:t>  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−(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/>
                                    <a:cs typeface="NikoshBAN" pitchFamily="2" charset="0"/>
                                  </a:rPr>
                                  <m:t>10</m:t>
                                </m:r>
                                <m: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  <m:t> 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=</a:t>
                </a:r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 </m:t>
                            </m:r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312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</p:spPr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Ans. 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9730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গ .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p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=(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  <a:cs typeface="NikoshBAN" pitchFamily="2" charset="0"/>
                          </a:rPr>
                          <m:t>p</m:t>
                        </m:r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𝑝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  <m:r>
                      <a:rPr lang="en-US" b="0" i="0" dirty="0" smtClean="0"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dirty="0" smtClean="0"/>
                  <a:t>3.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(p---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 smtClean="0"/>
                  <a:t>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 + </a:t>
                </a:r>
                <a:r>
                  <a:rPr lang="en-US" dirty="0"/>
                  <a:t>3.</a:t>
                </a:r>
                <a:r>
                  <a:rPr lang="en-US" dirty="0">
                    <a:cs typeface="NikoshBAN" pitchFamily="2" charset="0"/>
                  </a:rPr>
                  <a:t> </a:t>
                </a:r>
                <a:r>
                  <a:rPr lang="en-US" dirty="0" smtClean="0"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dirty="0" smtClean="0">
                    <a:cs typeface="NikoshBAN" pitchFamily="2" charset="0"/>
                  </a:rPr>
                  <a:t> 80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dirty="0"/>
                  <a:t>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 smtClean="0"/>
                  <a:t>   =</a:t>
                </a:r>
                <a:r>
                  <a:rPr lang="en-US" dirty="0"/>
                  <a:t> </a:t>
                </a:r>
                <a:r>
                  <a:rPr lang="en-US" dirty="0" smtClean="0"/>
                  <a:t>86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/>
                  <a:t> Ans .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4196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কর: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229600" cy="4876800"/>
          </a:xfrm>
        </p:spPr>
      </p:pic>
    </p:spTree>
    <p:extLst>
      <p:ext uri="{BB962C8B-B14F-4D97-AF65-F5344CB8AC3E}">
        <p14:creationId xmlns:p14="http://schemas.microsoft.com/office/powerpoint/2010/main" val="3206914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সমাধান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ক. X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eqArr>
                          <m:eqArr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i="1" dirty="0">
                                <a:latin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eqAr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</a:rPr>
                      <m:t>−</m:t>
                    </m:r>
                    <m:r>
                      <a:rPr lang="en-US" b="0" i="1" dirty="0" smtClean="0">
                        <a:latin typeface="Cambria Math"/>
                      </a:rPr>
                      <m:t>1</m:t>
                    </m:r>
                    <m:r>
                      <a:rPr lang="en-US" b="0" i="1" dirty="0" smtClean="0"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 smtClean="0"/>
                  <a:t> x =1 [ proved]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359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খ. </a:t>
                </a:r>
                <a:r>
                  <a:rPr lang="en-US" dirty="0"/>
                  <a:t>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 </m:t>
                        </m:r>
                        <m:r>
                          <a:rPr lang="en-US" i="1" dirty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 )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+4.x.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+4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= 3+4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 =7</a:t>
                </a:r>
              </a:p>
              <a:p>
                <a:r>
                  <a:rPr lang="en-US" dirty="0" smtClean="0"/>
                  <a:t>X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dirty="0" smtClean="0"/>
                  <a:t>  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120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075" y="4886324"/>
            <a:ext cx="2857500" cy="20478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1" y="1625601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475" y="1625601"/>
            <a:ext cx="2867026" cy="32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22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dirty="0" smtClean="0"/>
              <a:t>  সকলকে শুভেচ্ছা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74800"/>
            <a:ext cx="8382000" cy="2143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800"/>
            <a:ext cx="5448300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600200"/>
            <a:ext cx="3352800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1" y="3276600"/>
            <a:ext cx="36830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8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L,H.S =23.(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=  23{(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}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=23.{(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=23.(7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= 23.5   </a:t>
                </a:r>
              </a:p>
              <a:p>
                <a:r>
                  <a:rPr lang="en-US" smtClean="0"/>
                  <a:t>          =</a:t>
                </a:r>
                <a:r>
                  <a:rPr lang="en-US" dirty="0" smtClean="0"/>
                  <a:t>115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195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 R .H.s  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/>
                  <a:t>R .H.s </a:t>
                </a:r>
                <a:r>
                  <a:rPr lang="en-US" dirty="0" smtClean="0"/>
                  <a:t> =5.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 5.{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}= 5{(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  <a:ea typeface="Cambria Math"/>
                      </a:rPr>
                      <m:t>.</m:t>
                    </m:r>
                    <m:f>
                      <m:f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}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 5.[{(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/>
                          </a:rPr>
                          <m:t>.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/>
                          </a:rPr>
                          <m:t>.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2]</a:t>
                </a:r>
              </a:p>
              <a:p>
                <a:r>
                  <a:rPr lang="en-US" dirty="0" smtClean="0"/>
                  <a:t>= 5[{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}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6978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= 5[{7-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}-2]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=5[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latin typeface="Cambria Math"/>
                          </a:rPr>
                          <m:t>]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=5.[25-2]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=5.23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=115 </a:t>
                </a:r>
              </a:p>
              <a:p>
                <a:r>
                  <a:rPr lang="en-US" dirty="0"/>
                  <a:t>L</a:t>
                </a:r>
                <a:r>
                  <a:rPr lang="en-US" dirty="0" smtClean="0"/>
                  <a:t>.H.S = R.H.s [proved]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2124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সমাধান</a:t>
                </a:r>
                <a:r>
                  <a:rPr lang="en-US" dirty="0"/>
                  <a:t> 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)</a:t>
                </a:r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-2.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=[{(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-3.x.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b="0" i="0" dirty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</a:rPr>
                      <m:t>x</m:t>
                    </m:r>
                    <m:r>
                      <a:rPr lang="en-US" b="0" i="0" dirty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)}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]-2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=[{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-3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7</m:t>
                            </m:r>
                          </m:e>
                        </m:rad>
                        <m:r>
                          <a:rPr lang="en-US" b="0" i="1" dirty="0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dirty="0" smtClean="0"/>
                  <a:t>-2</a:t>
                </a:r>
              </a:p>
              <a:p>
                <a:r>
                  <a:rPr lang="en-US" dirty="0" smtClean="0"/>
                  <a:t>   ={7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7</m:t>
                        </m:r>
                      </m:e>
                    </m:rad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3.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  <a:blipFill rotWithShape="1">
                <a:blip r:embed="rId2"/>
                <a:stretch>
                  <a:fillRect l="-1630" t="-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964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={ 4.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−</m:t>
                    </m:r>
                    <m:r>
                      <a:rPr lang="en-US" b="0" i="0" smtClean="0">
                        <a:latin typeface="Cambria Math"/>
                      </a:rPr>
                      <m:t>2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.7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=16.7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  112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=110  Ans 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971800"/>
                <a:ext cx="4809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1800"/>
                <a:ext cx="480964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333" r="-1645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1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কর: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467600" cy="4876800"/>
          </a:xfrm>
        </p:spPr>
      </p:pic>
    </p:spTree>
    <p:extLst>
      <p:ext uri="{BB962C8B-B14F-4D97-AF65-F5344CB8AC3E}">
        <p14:creationId xmlns:p14="http://schemas.microsoft.com/office/powerpoint/2010/main" val="35881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 :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382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2209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53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দলীয়কাজ: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6</m:t>
                        </m:r>
                      </m:sup>
                    </m:sSup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12</m:t>
                            </m:r>
                          </m:sup>
                        </m:sSup>
                      </m:den>
                    </m:f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হলে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7</m:t>
                        </m:r>
                      </m:e>
                    </m:rad>
                    <m:r>
                      <a:rPr lang="en-US" sz="3200" b="0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13</m:t>
                        </m:r>
                      </m:e>
                    </m:rad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হলে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64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এর 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মান নিণয় কর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dirty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  <a:blipFill rotWithShape="1">
                <a:blip r:embed="rId3"/>
                <a:stretch>
                  <a:fillRect l="-1811" r="-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9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ছবি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5372100" cy="53340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99" y="1524000"/>
            <a:ext cx="373379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03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=2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6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24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7</m:t>
                        </m:r>
                      </m:e>
                    </m:rad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হলে  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এর  মান নিণয় কর ।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r="-1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0085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8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মোঃ ইয়াছিন আলী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সহকারি শিক্ষক (গণিত)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খাদিজা খাতূন ইসলামিয়া আলিম মাদ্রাসা মোস্তফাপুর                                   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E-mail 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hlinkClick r:id="rId3"/>
              </a:rPr>
              <a:t>ayeasin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  <a:hlinkClick r:id="rId3"/>
              </a:rPr>
              <a:t>564@Gamil.com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মোবাইল নং ০১৭২৪১২১৭৫৪</a:t>
            </a: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506126"/>
            <a:ext cx="2260600" cy="21608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81000"/>
            <a:ext cx="1905000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60800"/>
            <a:ext cx="27813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8610600" cy="5638800"/>
          </a:xfrm>
        </p:spPr>
      </p:pic>
    </p:spTree>
    <p:extLst>
      <p:ext uri="{BB962C8B-B14F-4D97-AF65-F5344CB8AC3E}">
        <p14:creationId xmlns:p14="http://schemas.microsoft.com/office/powerpoint/2010/main" val="3371438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</p:spPr>
            <p:txBody>
              <a:bodyPr>
                <a:normAutofit/>
              </a:bodyPr>
              <a:lstStyle/>
              <a:p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4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𝑋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4</m:t>
                        </m:r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44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l-GR" sz="440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4</m:t>
                            </m:r>
                            <m:r>
                              <a:rPr lang="en-US" sz="44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এর মান নির্ণয় কর ।</a:t>
                </a: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  <a:blipFill rotWithShape="1">
                <a:blip r:embed="rId2"/>
                <a:stretch>
                  <a:fillRect l="-2963" r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260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435100"/>
            <a:ext cx="8991600" cy="1590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350" y="2895600"/>
            <a:ext cx="3295650" cy="396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5775"/>
            <a:ext cx="5848350" cy="383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32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1371600"/>
            <a:ext cx="4267201" cy="3450696"/>
          </a:xfrm>
        </p:spPr>
        <p:txBody>
          <a:bodyPr>
            <a:normAutofit fontScale="92500"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সু্ত্রাবলী সংকান্ত আলোচনা ৩য়  অধ্যায়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শ্রেণিঃ – ৯ম ও 10ম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বিষয়ঃ গণিত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00"/>
            <a:ext cx="4191000" cy="525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24400"/>
            <a:ext cx="3810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0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527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: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05000"/>
            <a:ext cx="8839200" cy="5562600"/>
          </a:xfrm>
        </p:spPr>
      </p:pic>
    </p:spTree>
    <p:extLst>
      <p:ext uri="{BB962C8B-B14F-4D97-AF65-F5344CB8AC3E}">
        <p14:creationId xmlns:p14="http://schemas.microsoft.com/office/powerpoint/2010/main" val="4058327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7467600" cy="4495799"/>
          </a:xfrm>
        </p:spPr>
      </p:pic>
    </p:spTree>
    <p:extLst>
      <p:ext uri="{BB962C8B-B14F-4D97-AF65-F5344CB8AC3E}">
        <p14:creationId xmlns:p14="http://schemas.microsoft.com/office/powerpoint/2010/main" val="35818901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333999"/>
          </a:xfrm>
        </p:spPr>
      </p:pic>
    </p:spTree>
    <p:extLst>
      <p:ext uri="{BB962C8B-B14F-4D97-AF65-F5344CB8AC3E}">
        <p14:creationId xmlns:p14="http://schemas.microsoft.com/office/powerpoint/2010/main" val="162409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ঘোষনা : আজকের পাঠ সু্ত্রের সাহায্যে মান নির্ণয়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534399" cy="5029200"/>
          </a:xfrm>
        </p:spPr>
      </p:pic>
    </p:spTree>
    <p:extLst>
      <p:ext uri="{BB962C8B-B14F-4D97-AF65-F5344CB8AC3E}">
        <p14:creationId xmlns:p14="http://schemas.microsoft.com/office/powerpoint/2010/main" val="464250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16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52600"/>
            <a:ext cx="7408333" cy="4373563"/>
          </a:xfrm>
        </p:spPr>
        <p:txBody>
          <a:bodyPr>
            <a:no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শিক্ষাথীরা পাঠ শেষে  সুত্রাবলী সর্ম্পকে জানতে পারবে 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মান নির্ণয়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পারবে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 বর্গ নির্ণয় করতে পারবে ।</a:t>
            </a:r>
          </a:p>
          <a:p>
            <a:pPr marL="457200" indent="-457200"/>
            <a:r>
              <a:rPr lang="en-US" sz="4000" dirty="0">
                <a:latin typeface="NikoshBAN" pitchFamily="2" charset="0"/>
                <a:cs typeface="NikoshBAN" pitchFamily="2" charset="0"/>
              </a:rPr>
              <a:t>সুত্রের সাহায্যে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ঘন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নির্ণয় করতে  পারবে 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3610839" y="3244334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সকলকে শুভেচ্ছা </a:t>
            </a:r>
          </a:p>
        </p:txBody>
      </p:sp>
    </p:spTree>
    <p:extLst>
      <p:ext uri="{BB962C8B-B14F-4D97-AF65-F5344CB8AC3E}">
        <p14:creationId xmlns:p14="http://schemas.microsoft.com/office/powerpoint/2010/main" val="3227923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1147</Words>
  <Application>Microsoft Office PowerPoint</Application>
  <PresentationFormat>On-screen Show (4:3)</PresentationFormat>
  <Paragraphs>116</Paragraphs>
  <Slides>32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স্বাগতম </vt:lpstr>
      <vt:lpstr>  সকলকে শুভেচ্ছা </vt:lpstr>
      <vt:lpstr>শিক্ষক পরিচিতি</vt:lpstr>
      <vt:lpstr>পাঠ পরিচিতি </vt:lpstr>
      <vt:lpstr>নিচেরসুত্রাবলী  লক্ষ্য কর :</vt:lpstr>
      <vt:lpstr>নিচেরসুত্রাবলী  লক্ষ্য কর :</vt:lpstr>
      <vt:lpstr>সকলকে শুভেচ্ছা</vt:lpstr>
      <vt:lpstr>পাঠ ঘোষনা : আজকের পাঠ সু্ত্রের সাহায্যে মান নির্ণয় </vt:lpstr>
      <vt:lpstr>শিখনফল </vt:lpstr>
      <vt:lpstr>সকলকে শুভেচ্ছা</vt:lpstr>
      <vt:lpstr>উদ্দিপক  নিচে দেওয়া হলো </vt:lpstr>
      <vt:lpstr>উদ্দিপক  এর সমাধান  দেওয়া হলো </vt:lpstr>
      <vt:lpstr>সমাধান </vt:lpstr>
      <vt:lpstr>PowerPoint Presentation</vt:lpstr>
      <vt:lpstr>সমাধান</vt:lpstr>
      <vt:lpstr>নিম্ন লিখিত মান নির্ণয় কর:</vt:lpstr>
      <vt:lpstr>সমাধান</vt:lpstr>
      <vt:lpstr>সমাধান</vt:lpstr>
      <vt:lpstr>সকলকে শুভেচ্ছা</vt:lpstr>
      <vt:lpstr>সমাধান</vt:lpstr>
      <vt:lpstr>সমাধান</vt:lpstr>
      <vt:lpstr>সমাধান</vt:lpstr>
      <vt:lpstr>সমাধান</vt:lpstr>
      <vt:lpstr>সমাধান</vt:lpstr>
      <vt:lpstr>নিম্ন লিখিত মান নির্ণয় কর:</vt:lpstr>
      <vt:lpstr>একক কাজ :</vt:lpstr>
      <vt:lpstr>দলীয়কাজ:  </vt:lpstr>
      <vt:lpstr>ছবি  </vt:lpstr>
      <vt:lpstr>মূল্যায়ন </vt:lpstr>
      <vt:lpstr>বাড়ীর কাজ </vt:lpstr>
      <vt:lpstr>বাড়ীর কাজ 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স্বাগম</dc:title>
  <dc:creator>FAHMIDA</dc:creator>
  <cp:lastModifiedBy>PC</cp:lastModifiedBy>
  <cp:revision>317</cp:revision>
  <dcterms:created xsi:type="dcterms:W3CDTF">2006-08-16T00:00:00Z</dcterms:created>
  <dcterms:modified xsi:type="dcterms:W3CDTF">2026-08-01T05:06:59Z</dcterms:modified>
</cp:coreProperties>
</file>