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2" r:id="rId2"/>
    <p:sldId id="277" r:id="rId3"/>
    <p:sldId id="278" r:id="rId4"/>
    <p:sldId id="268" r:id="rId5"/>
    <p:sldId id="267" r:id="rId6"/>
    <p:sldId id="269" r:id="rId7"/>
    <p:sldId id="260" r:id="rId8"/>
    <p:sldId id="281" r:id="rId9"/>
    <p:sldId id="262" r:id="rId10"/>
    <p:sldId id="263" r:id="rId11"/>
    <p:sldId id="275" r:id="rId12"/>
    <p:sldId id="261" r:id="rId13"/>
    <p:sldId id="270" r:id="rId14"/>
    <p:sldId id="256" r:id="rId15"/>
    <p:sldId id="266" r:id="rId16"/>
    <p:sldId id="274" r:id="rId17"/>
    <p:sldId id="273" r:id="rId18"/>
    <p:sldId id="272" r:id="rId19"/>
    <p:sldId id="257" r:id="rId20"/>
    <p:sldId id="279" r:id="rId21"/>
    <p:sldId id="280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59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BCF4-2A76-485C-88CE-2F9AE4E9485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DB08-CBE3-4E22-9CEA-CBC669166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195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BCF4-2A76-485C-88CE-2F9AE4E9485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DB08-CBE3-4E22-9CEA-CBC669166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284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BCF4-2A76-485C-88CE-2F9AE4E9485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DB08-CBE3-4E22-9CEA-CBC669166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277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BCF4-2A76-485C-88CE-2F9AE4E9485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DB08-CBE3-4E22-9CEA-CBC669166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307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BCF4-2A76-485C-88CE-2F9AE4E9485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DB08-CBE3-4E22-9CEA-CBC669166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637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BCF4-2A76-485C-88CE-2F9AE4E9485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DB08-CBE3-4E22-9CEA-CBC669166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008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BCF4-2A76-485C-88CE-2F9AE4E9485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DB08-CBE3-4E22-9CEA-CBC669166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942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BCF4-2A76-485C-88CE-2F9AE4E9485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DB08-CBE3-4E22-9CEA-CBC669166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645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BCF4-2A76-485C-88CE-2F9AE4E9485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DB08-CBE3-4E22-9CEA-CBC669166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835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BCF4-2A76-485C-88CE-2F9AE4E9485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DB08-CBE3-4E22-9CEA-CBC669166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600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BCF4-2A76-485C-88CE-2F9AE4E9485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DB08-CBE3-4E22-9CEA-CBC669166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524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FDBCF4-2A76-485C-88CE-2F9AE4E9485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37DB08-CBE3-4E22-9CEA-CBC669166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034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7283" y="135802"/>
            <a:ext cx="11751398" cy="6500388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96" y="407404"/>
            <a:ext cx="757429" cy="840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50" y="135802"/>
            <a:ext cx="11660864" cy="621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23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95DAAF3-823D-E47E-8C03-1C214A4EB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DAAF35C-2187-6FAD-3DBB-A867873EF79B}"/>
              </a:ext>
            </a:extLst>
          </p:cNvPr>
          <p:cNvSpPr/>
          <p:nvPr/>
        </p:nvSpPr>
        <p:spPr>
          <a:xfrm>
            <a:off x="250371" y="174171"/>
            <a:ext cx="11647715" cy="636814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ADA13C6-0B26-11A0-DBEB-4FA0972ACC48}"/>
              </a:ext>
            </a:extLst>
          </p:cNvPr>
          <p:cNvSpPr txBox="1"/>
          <p:nvPr/>
        </p:nvSpPr>
        <p:spPr>
          <a:xfrm>
            <a:off x="887185" y="4988092"/>
            <a:ext cx="10374086" cy="101566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এই</a:t>
            </a:r>
            <a:r>
              <a:rPr lang="en-US" sz="2000" b="1" dirty="0"/>
              <a:t> </a:t>
            </a:r>
            <a:r>
              <a:rPr lang="en-US" sz="2000" b="1" dirty="0" err="1"/>
              <a:t>ঐতিহাসিক</a:t>
            </a:r>
            <a:r>
              <a:rPr lang="en-US" sz="2000" b="1" dirty="0"/>
              <a:t> </a:t>
            </a:r>
            <a:r>
              <a:rPr lang="en-US" sz="2000" b="1" dirty="0" err="1"/>
              <a:t>নিদর্শনটি</a:t>
            </a:r>
            <a:r>
              <a:rPr lang="en-US" sz="2000" b="1" dirty="0"/>
              <a:t> ৭৮১-৮২১খ্রিস্টাব্দে </a:t>
            </a:r>
            <a:r>
              <a:rPr lang="en-US" sz="2000" b="1" dirty="0" err="1">
                <a:solidFill>
                  <a:srgbClr val="FF0000"/>
                </a:solidFill>
              </a:rPr>
              <a:t>পাল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রাজা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ধর্মপালের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/>
              <a:t>শাসনামলে</a:t>
            </a:r>
            <a:r>
              <a:rPr lang="en-US" sz="2000" b="1" dirty="0"/>
              <a:t> </a:t>
            </a:r>
            <a:r>
              <a:rPr lang="en-US" sz="2000" b="1" dirty="0" err="1"/>
              <a:t>নির্মিত</a:t>
            </a:r>
            <a:r>
              <a:rPr lang="en-US" sz="2000" b="1" dirty="0"/>
              <a:t> </a:t>
            </a:r>
            <a:r>
              <a:rPr lang="en-US" sz="2000" b="1" dirty="0" err="1"/>
              <a:t>হয়।এখানে</a:t>
            </a:r>
            <a:r>
              <a:rPr lang="en-US" sz="2000" b="1" dirty="0"/>
              <a:t> </a:t>
            </a:r>
            <a:r>
              <a:rPr lang="en-US" sz="2000" b="1" dirty="0">
                <a:solidFill>
                  <a:srgbClr val="FF0000"/>
                </a:solidFill>
              </a:rPr>
              <a:t>২৪ </a:t>
            </a:r>
            <a:r>
              <a:rPr lang="en-US" sz="2000" b="1" dirty="0" err="1">
                <a:solidFill>
                  <a:srgbClr val="FF0000"/>
                </a:solidFill>
              </a:rPr>
              <a:t>মিটার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উঁচু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গড়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/>
              <a:t>রয়েছে।বৌদ্ধবিহারটি</a:t>
            </a:r>
            <a:r>
              <a:rPr lang="en-US" sz="2000" b="1" dirty="0"/>
              <a:t> </a:t>
            </a:r>
            <a:r>
              <a:rPr lang="en-US" sz="2000" b="1" dirty="0" err="1"/>
              <a:t>উত্তর-দক্ষিণে</a:t>
            </a:r>
            <a:r>
              <a:rPr lang="en-US" sz="2000" b="1" dirty="0"/>
              <a:t> </a:t>
            </a:r>
            <a:r>
              <a:rPr lang="en-US" sz="2000" b="1" dirty="0">
                <a:solidFill>
                  <a:srgbClr val="00B050"/>
                </a:solidFill>
              </a:rPr>
              <a:t>২৭৪.১৫মিটার</a:t>
            </a:r>
            <a:r>
              <a:rPr lang="en-US" sz="2000" b="1" dirty="0"/>
              <a:t> ও </a:t>
            </a:r>
            <a:r>
              <a:rPr lang="en-US" sz="2000" b="1" dirty="0" err="1"/>
              <a:t>পূর্ব</a:t>
            </a:r>
            <a:r>
              <a:rPr lang="en-US" sz="2000" b="1" dirty="0"/>
              <a:t> </a:t>
            </a:r>
            <a:r>
              <a:rPr lang="en-US" sz="2000" b="1" dirty="0" err="1"/>
              <a:t>পশ্চিমে</a:t>
            </a:r>
            <a:r>
              <a:rPr lang="en-US" sz="2000" b="1" dirty="0"/>
              <a:t> </a:t>
            </a:r>
            <a:r>
              <a:rPr lang="en-US" sz="2000" b="1" dirty="0">
                <a:solidFill>
                  <a:srgbClr val="00B0F0"/>
                </a:solidFill>
              </a:rPr>
              <a:t>২৭৩.৭০</a:t>
            </a:r>
            <a:r>
              <a:rPr lang="en-US" sz="2000" b="1" dirty="0"/>
              <a:t> </a:t>
            </a:r>
            <a:r>
              <a:rPr lang="en-US" sz="2000" b="1" dirty="0" err="1"/>
              <a:t>মিটার</a:t>
            </a:r>
            <a:r>
              <a:rPr lang="en-US" sz="2000" b="1" dirty="0"/>
              <a:t>।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884027F-61E4-9EF6-1BC5-14074650AB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820" y="1128031"/>
            <a:ext cx="4661807" cy="33215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879C7A6-BF6D-5AE1-6FE4-E4A7AB64AF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477" y="1128030"/>
            <a:ext cx="4661807" cy="33215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Up Arrow 1"/>
          <p:cNvSpPr/>
          <p:nvPr/>
        </p:nvSpPr>
        <p:spPr>
          <a:xfrm>
            <a:off x="9368019" y="1520981"/>
            <a:ext cx="210548" cy="1385180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1606666" y="1444027"/>
            <a:ext cx="3087232" cy="15390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triped Right Arrow 7"/>
          <p:cNvSpPr/>
          <p:nvPr/>
        </p:nvSpPr>
        <p:spPr>
          <a:xfrm rot="16200000" flipV="1">
            <a:off x="1312542" y="3609642"/>
            <a:ext cx="1382443" cy="297338"/>
          </a:xfrm>
          <a:prstGeom prst="strip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6582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0A5845C-B478-E88C-0D19-1DF6C312B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1E44AE2-C283-A89B-5AF9-182541EC950F}"/>
              </a:ext>
            </a:extLst>
          </p:cNvPr>
          <p:cNvSpPr/>
          <p:nvPr/>
        </p:nvSpPr>
        <p:spPr>
          <a:xfrm>
            <a:off x="250371" y="174171"/>
            <a:ext cx="11647715" cy="636814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13A859F-C071-AB9F-966D-F4C4F7F66F76}"/>
              </a:ext>
            </a:extLst>
          </p:cNvPr>
          <p:cNvSpPr txBox="1"/>
          <p:nvPr/>
        </p:nvSpPr>
        <p:spPr>
          <a:xfrm>
            <a:off x="609600" y="5162550"/>
            <a:ext cx="11049000" cy="120032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এই</a:t>
            </a:r>
            <a:r>
              <a:rPr lang="en-US" sz="2400" b="1" dirty="0"/>
              <a:t> </a:t>
            </a:r>
            <a:r>
              <a:rPr lang="en-US" sz="2400" b="1" dirty="0" err="1"/>
              <a:t>চমৎকার</a:t>
            </a:r>
            <a:r>
              <a:rPr lang="en-US" sz="2400" b="1" dirty="0"/>
              <a:t> </a:t>
            </a:r>
            <a:r>
              <a:rPr lang="en-US" sz="2400" b="1" dirty="0" err="1"/>
              <a:t>বৌদ্ধবিহারের</a:t>
            </a:r>
            <a:r>
              <a:rPr lang="en-US" sz="2400" b="1" dirty="0"/>
              <a:t> </a:t>
            </a:r>
            <a:r>
              <a:rPr lang="en-US" sz="2400" b="1" dirty="0" err="1"/>
              <a:t>চারপাশে</a:t>
            </a:r>
            <a:r>
              <a:rPr lang="en-US" sz="2400" b="1" dirty="0"/>
              <a:t> ১৭৭টি </a:t>
            </a:r>
            <a:r>
              <a:rPr lang="en-US" sz="2400" b="1" dirty="0" err="1"/>
              <a:t>ভিক্ষুকক্ষ</a:t>
            </a:r>
            <a:r>
              <a:rPr lang="en-US" sz="2400" b="1" dirty="0"/>
              <a:t> </a:t>
            </a:r>
            <a:r>
              <a:rPr lang="en-US" sz="2400" b="1" dirty="0" err="1"/>
              <a:t>আছে।এছাড়া</a:t>
            </a:r>
            <a:r>
              <a:rPr lang="en-US" sz="2400" b="1" dirty="0"/>
              <a:t> </a:t>
            </a:r>
            <a:r>
              <a:rPr lang="en-US" sz="2400" b="1" dirty="0" err="1"/>
              <a:t>এখানে</a:t>
            </a:r>
            <a:r>
              <a:rPr lang="en-US" sz="2400" b="1" dirty="0"/>
              <a:t> </a:t>
            </a:r>
            <a:r>
              <a:rPr lang="en-US" sz="2400" b="1" dirty="0" err="1"/>
              <a:t>বিস্তৃত</a:t>
            </a:r>
            <a:r>
              <a:rPr lang="en-US" sz="2400" b="1" dirty="0"/>
              <a:t> </a:t>
            </a:r>
            <a:r>
              <a:rPr lang="en-US" sz="2400" b="1" dirty="0" err="1"/>
              <a:t>প্রবেশপথ</a:t>
            </a:r>
            <a:r>
              <a:rPr lang="en-US" sz="2400" b="1" dirty="0"/>
              <a:t> ও </a:t>
            </a:r>
            <a:r>
              <a:rPr lang="en-US" sz="2400" b="1" dirty="0" err="1"/>
              <a:t>ছোটো</a:t>
            </a:r>
            <a:r>
              <a:rPr lang="en-US" sz="2400" b="1" dirty="0"/>
              <a:t> </a:t>
            </a:r>
            <a:r>
              <a:rPr lang="en-US" sz="2400" b="1" dirty="0" err="1"/>
              <a:t>ছোটো</a:t>
            </a:r>
            <a:r>
              <a:rPr lang="en-US" sz="2400" b="1" dirty="0"/>
              <a:t> </a:t>
            </a:r>
            <a:r>
              <a:rPr lang="en-US" sz="2400" b="1" dirty="0" err="1"/>
              <a:t>মন্দির</a:t>
            </a:r>
            <a:r>
              <a:rPr lang="en-US" sz="2400" b="1" dirty="0"/>
              <a:t> ,</a:t>
            </a:r>
            <a:r>
              <a:rPr lang="en-US" sz="2400" b="1" dirty="0" err="1"/>
              <a:t>রান্নাঘর</a:t>
            </a:r>
            <a:r>
              <a:rPr lang="en-US" sz="2400" b="1" dirty="0"/>
              <a:t> ,</a:t>
            </a:r>
            <a:r>
              <a:rPr lang="en-US" sz="2400" b="1" dirty="0" err="1"/>
              <a:t>খাবার</a:t>
            </a:r>
            <a:r>
              <a:rPr lang="en-US" sz="2400" b="1" dirty="0"/>
              <a:t> </a:t>
            </a:r>
            <a:r>
              <a:rPr lang="en-US" sz="2400" b="1" dirty="0" err="1"/>
              <a:t>ঘর</a:t>
            </a:r>
            <a:r>
              <a:rPr lang="en-US" sz="2400" b="1" dirty="0"/>
              <a:t> </a:t>
            </a:r>
            <a:r>
              <a:rPr lang="en-US" sz="2400" b="1" dirty="0" err="1"/>
              <a:t>এবং</a:t>
            </a:r>
            <a:r>
              <a:rPr lang="en-US" sz="2400" b="1" dirty="0"/>
              <a:t> </a:t>
            </a:r>
            <a:r>
              <a:rPr lang="en-US" sz="2400" b="1" dirty="0" err="1"/>
              <a:t>পাকা</a:t>
            </a:r>
            <a:r>
              <a:rPr lang="en-US" sz="2400" b="1" dirty="0"/>
              <a:t> </a:t>
            </a:r>
            <a:r>
              <a:rPr lang="en-US" sz="2400" b="1" dirty="0" err="1"/>
              <a:t>নর্দমা</a:t>
            </a:r>
            <a:r>
              <a:rPr lang="en-US" sz="2400" b="1" dirty="0"/>
              <a:t> </a:t>
            </a:r>
            <a:r>
              <a:rPr lang="en-US" sz="2400" b="1" dirty="0" err="1"/>
              <a:t>রয়েছে</a:t>
            </a:r>
            <a:r>
              <a:rPr lang="en-US" sz="2400" b="1" dirty="0"/>
              <a:t>।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6B08E3A-061A-7787-0980-0C412C2CAD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85" y="290396"/>
            <a:ext cx="10493829" cy="46927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1822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B3331B3-CFA9-AD41-D661-06B127418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DFF7778-0698-8740-1925-68C45FC2020E}"/>
              </a:ext>
            </a:extLst>
          </p:cNvPr>
          <p:cNvSpPr/>
          <p:nvPr/>
        </p:nvSpPr>
        <p:spPr>
          <a:xfrm>
            <a:off x="250371" y="174171"/>
            <a:ext cx="11647715" cy="636814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3F84F41-D758-E0A5-4B1A-2BE0029D55F3}"/>
              </a:ext>
            </a:extLst>
          </p:cNvPr>
          <p:cNvSpPr txBox="1"/>
          <p:nvPr/>
        </p:nvSpPr>
        <p:spPr>
          <a:xfrm>
            <a:off x="1175657" y="5126979"/>
            <a:ext cx="6204857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পাহাড়পুরে</a:t>
            </a:r>
            <a:r>
              <a:rPr lang="en-US" sz="2400" b="1" dirty="0"/>
              <a:t> </a:t>
            </a:r>
            <a:r>
              <a:rPr lang="en-US" sz="2400" b="1" dirty="0" err="1"/>
              <a:t>প্রাপ্ত</a:t>
            </a:r>
            <a:r>
              <a:rPr lang="en-US" sz="2400" b="1" dirty="0"/>
              <a:t> </a:t>
            </a:r>
            <a:r>
              <a:rPr lang="en-US" sz="2400" b="1" dirty="0" err="1"/>
              <a:t>নিদর্শনসমূহ</a:t>
            </a:r>
            <a:endParaRPr lang="en-US" sz="24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8BCE772-CEA3-F180-9349-ED98F47D5B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57" y="838201"/>
            <a:ext cx="4833257" cy="38555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62B9570-1C13-76B7-0B95-CDB4C1BB7C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354" y="838200"/>
            <a:ext cx="4444092" cy="38555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9432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10F159E-F824-7D6C-2C3B-BC3793D8B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DA32A46C-8145-A72F-604A-2A70454523D4}"/>
              </a:ext>
            </a:extLst>
          </p:cNvPr>
          <p:cNvSpPr/>
          <p:nvPr/>
        </p:nvSpPr>
        <p:spPr>
          <a:xfrm>
            <a:off x="250371" y="174171"/>
            <a:ext cx="11647715" cy="636814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79F2930-AD1B-52CF-4F51-35AB68C19D54}"/>
              </a:ext>
            </a:extLst>
          </p:cNvPr>
          <p:cNvSpPr txBox="1"/>
          <p:nvPr/>
        </p:nvSpPr>
        <p:spPr>
          <a:xfrm>
            <a:off x="794656" y="5245759"/>
            <a:ext cx="10559144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err="1"/>
              <a:t>ভাস্কর্য</a:t>
            </a:r>
            <a:r>
              <a:rPr lang="en-US" b="1" dirty="0"/>
              <a:t>, </a:t>
            </a:r>
            <a:r>
              <a:rPr lang="en-US" b="1" dirty="0" err="1"/>
              <a:t>পোড়ামাটির</a:t>
            </a:r>
            <a:r>
              <a:rPr lang="en-US" b="1" dirty="0"/>
              <a:t> </a:t>
            </a:r>
            <a:r>
              <a:rPr lang="en-US" b="1" dirty="0" err="1"/>
              <a:t>ফলকচিত্র</a:t>
            </a:r>
            <a:r>
              <a:rPr lang="en-US" b="1" dirty="0"/>
              <a:t>, </a:t>
            </a:r>
            <a:r>
              <a:rPr lang="en-US" b="1" dirty="0" err="1"/>
              <a:t>তাম্রশাসন</a:t>
            </a:r>
            <a:r>
              <a:rPr lang="en-US" b="1" dirty="0" smtClean="0"/>
              <a:t>, </a:t>
            </a:r>
            <a:r>
              <a:rPr lang="en-US" b="1" dirty="0" err="1" smtClean="0"/>
              <a:t>ব্রোঞ্চের</a:t>
            </a:r>
            <a:r>
              <a:rPr lang="en-US" b="1" dirty="0" smtClean="0"/>
              <a:t> </a:t>
            </a:r>
            <a:r>
              <a:rPr lang="en-US" b="1" dirty="0" err="1"/>
              <a:t>তৈরি</a:t>
            </a:r>
            <a:r>
              <a:rPr lang="en-US" b="1" dirty="0"/>
              <a:t> </a:t>
            </a:r>
            <a:r>
              <a:rPr lang="en-US" b="1" dirty="0" err="1"/>
              <a:t>বুদ্ধের</a:t>
            </a:r>
            <a:r>
              <a:rPr lang="en-US" b="1" dirty="0"/>
              <a:t> </a:t>
            </a:r>
            <a:r>
              <a:rPr lang="en-US" b="1" dirty="0" err="1"/>
              <a:t>আবক্ষঅংশ,লিপিসহ</a:t>
            </a:r>
            <a:r>
              <a:rPr lang="en-US" b="1" dirty="0"/>
              <a:t> </a:t>
            </a:r>
            <a:r>
              <a:rPr lang="en-US" b="1" dirty="0" err="1"/>
              <a:t>প্রস্তরখন্ড,মুদ্রা,চুনাপাথরের</a:t>
            </a:r>
            <a:r>
              <a:rPr lang="en-US" b="1" dirty="0"/>
              <a:t> </a:t>
            </a:r>
            <a:r>
              <a:rPr lang="en-US" b="1" dirty="0" err="1"/>
              <a:t>মূর্তি,ধাতবমূর্তি,মৃৎপাত্রের</a:t>
            </a:r>
            <a:r>
              <a:rPr lang="en-US" b="1" dirty="0"/>
              <a:t> </a:t>
            </a:r>
            <a:r>
              <a:rPr lang="en-US" b="1" dirty="0" err="1"/>
              <a:t>টুকরা,অলংকৃত</a:t>
            </a:r>
            <a:r>
              <a:rPr lang="en-US" b="1" dirty="0"/>
              <a:t> </a:t>
            </a:r>
            <a:r>
              <a:rPr lang="en-US" b="1" dirty="0" err="1"/>
              <a:t>ইট,জীবজন্তুরমূর্তিও</a:t>
            </a:r>
            <a:r>
              <a:rPr lang="en-US" b="1" dirty="0"/>
              <a:t> </a:t>
            </a:r>
            <a:r>
              <a:rPr lang="en-US" b="1" dirty="0" err="1"/>
              <a:t>টেরাকোটা</a:t>
            </a:r>
            <a:r>
              <a:rPr lang="en-US" b="1" dirty="0"/>
              <a:t>  </a:t>
            </a:r>
            <a:r>
              <a:rPr lang="en-US" b="1" dirty="0" err="1"/>
              <a:t>ইত্যাদি</a:t>
            </a:r>
            <a:r>
              <a:rPr lang="en-US" b="1" dirty="0"/>
              <a:t>।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53089EB-CABD-A88C-592E-38E268B4BD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031" y="473006"/>
            <a:ext cx="2432952" cy="19092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3792101-B683-5EF1-2DDD-7563AC1DDC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361" y="473006"/>
            <a:ext cx="2971865" cy="19092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07D14F5C-7434-8CF7-FE78-DF75C8F54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2604" y="521884"/>
            <a:ext cx="2105813" cy="19502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EF4BDBD-3A6A-14EA-5DC3-2E5CA62FAB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2604" y="2726046"/>
            <a:ext cx="2105813" cy="22697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031" y="2681139"/>
            <a:ext cx="2432951" cy="23146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474" y="2681139"/>
            <a:ext cx="2971865" cy="23146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14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FD0A42E-EBD0-062F-3DE9-50F27A5121CB}"/>
              </a:ext>
            </a:extLst>
          </p:cNvPr>
          <p:cNvSpPr/>
          <p:nvPr/>
        </p:nvSpPr>
        <p:spPr>
          <a:xfrm>
            <a:off x="272142" y="108856"/>
            <a:ext cx="11647715" cy="636814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D02E2DB-A669-050E-6D9A-2BB4A7F79E04}"/>
              </a:ext>
            </a:extLst>
          </p:cNvPr>
          <p:cNvSpPr txBox="1"/>
          <p:nvPr/>
        </p:nvSpPr>
        <p:spPr>
          <a:xfrm>
            <a:off x="881743" y="4764072"/>
            <a:ext cx="10384971" cy="120032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/>
              <a:t>মন্দিরের</a:t>
            </a:r>
            <a:r>
              <a:rPr lang="en-US" sz="3600" b="1" dirty="0"/>
              <a:t> </a:t>
            </a:r>
            <a:r>
              <a:rPr lang="en-US" sz="3600" b="1" dirty="0" err="1"/>
              <a:t>চতুর্দিকে</a:t>
            </a:r>
            <a:r>
              <a:rPr lang="en-US" sz="3600" b="1" dirty="0"/>
              <a:t> </a:t>
            </a:r>
            <a:r>
              <a:rPr lang="en-US" sz="3600" b="1" dirty="0" err="1"/>
              <a:t>বেষ্টন</a:t>
            </a:r>
            <a:r>
              <a:rPr lang="en-US" sz="3600" b="1" dirty="0"/>
              <a:t> </a:t>
            </a:r>
            <a:r>
              <a:rPr lang="en-US" sz="3600" b="1" dirty="0" err="1"/>
              <a:t>করে</a:t>
            </a:r>
            <a:r>
              <a:rPr lang="en-US" sz="3600" b="1" dirty="0"/>
              <a:t> </a:t>
            </a:r>
            <a:r>
              <a:rPr lang="en-US" sz="3600" b="1" dirty="0">
                <a:solidFill>
                  <a:srgbClr val="FF0000"/>
                </a:solidFill>
              </a:rPr>
              <a:t>৬৩ </a:t>
            </a:r>
            <a:r>
              <a:rPr lang="en-US" sz="3600" b="1" dirty="0" err="1">
                <a:solidFill>
                  <a:srgbClr val="FF0000"/>
                </a:solidFill>
              </a:rPr>
              <a:t>টি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পাথরের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মূর্তি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/>
              <a:t>রয়েছে</a:t>
            </a:r>
            <a:r>
              <a:rPr lang="en-US" sz="3600" b="1" dirty="0"/>
              <a:t>।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1D52B89-1E35-C7B8-41A8-A8B9E4EDFA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369" y="986134"/>
            <a:ext cx="4393746" cy="33623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83DEA6E-754F-1E04-C1D8-650264BBC1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113" y="986134"/>
            <a:ext cx="4393745" cy="32701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3467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E4F2BA8-DAAD-5C75-B86C-46651718E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D3C3D39E-C130-1C12-B2C3-34E243CABA87}"/>
              </a:ext>
            </a:extLst>
          </p:cNvPr>
          <p:cNvSpPr/>
          <p:nvPr/>
        </p:nvSpPr>
        <p:spPr>
          <a:xfrm>
            <a:off x="272142" y="119742"/>
            <a:ext cx="11647715" cy="636814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9B687CA-7CE0-3557-C29B-2253F406CC51}"/>
              </a:ext>
            </a:extLst>
          </p:cNvPr>
          <p:cNvSpPr txBox="1"/>
          <p:nvPr/>
        </p:nvSpPr>
        <p:spPr>
          <a:xfrm>
            <a:off x="3548743" y="500743"/>
            <a:ext cx="5170714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জোড়ায়</a:t>
            </a:r>
            <a:r>
              <a:rPr lang="en-US" sz="2400" b="1" dirty="0"/>
              <a:t> </a:t>
            </a:r>
            <a:r>
              <a:rPr lang="en-US" sz="2400" b="1" dirty="0" err="1"/>
              <a:t>আলোচনা-পালাক্রমে</a:t>
            </a:r>
            <a:endParaRPr lang="en-US" sz="24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E682B11-A470-2B82-37A2-3F17162144E4}"/>
              </a:ext>
            </a:extLst>
          </p:cNvPr>
          <p:cNvSpPr txBox="1"/>
          <p:nvPr/>
        </p:nvSpPr>
        <p:spPr>
          <a:xfrm>
            <a:off x="963384" y="1455237"/>
            <a:ext cx="10265229" cy="440120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১। </a:t>
            </a:r>
            <a:r>
              <a:rPr lang="en-US" sz="2000" b="1" dirty="0" err="1"/>
              <a:t>পাহাড়পুর</a:t>
            </a:r>
            <a:r>
              <a:rPr lang="en-US" sz="2000" b="1" dirty="0"/>
              <a:t> </a:t>
            </a:r>
            <a:r>
              <a:rPr lang="en-US" sz="2000" b="1" dirty="0" err="1"/>
              <a:t>বৌদ্ধ</a:t>
            </a:r>
            <a:r>
              <a:rPr lang="en-US" sz="2000" b="1" dirty="0"/>
              <a:t>  </a:t>
            </a:r>
            <a:r>
              <a:rPr lang="en-US" sz="2000" b="1" dirty="0" err="1"/>
              <a:t>বিহার</a:t>
            </a:r>
            <a:r>
              <a:rPr lang="en-US" sz="2000" b="1" dirty="0"/>
              <a:t> </a:t>
            </a:r>
            <a:r>
              <a:rPr lang="en-US" sz="2000" b="1" dirty="0" err="1"/>
              <a:t>টি</a:t>
            </a:r>
            <a:r>
              <a:rPr lang="en-US" sz="2000" b="1" dirty="0"/>
              <a:t> </a:t>
            </a:r>
            <a:r>
              <a:rPr lang="en-US" sz="2000" b="1" dirty="0" err="1"/>
              <a:t>কোন</a:t>
            </a:r>
            <a:r>
              <a:rPr lang="en-US" sz="2000" b="1" dirty="0"/>
              <a:t> </a:t>
            </a:r>
            <a:r>
              <a:rPr lang="en-US" sz="2000" b="1" dirty="0" err="1"/>
              <a:t>জেলায়</a:t>
            </a:r>
            <a:r>
              <a:rPr lang="en-US" sz="2000" b="1" dirty="0"/>
              <a:t> </a:t>
            </a:r>
            <a:r>
              <a:rPr lang="en-US" sz="2000" b="1" dirty="0" err="1"/>
              <a:t>অবস্থিত</a:t>
            </a:r>
            <a:r>
              <a:rPr lang="en-US" sz="2000" b="1" dirty="0"/>
              <a:t> ?</a:t>
            </a:r>
          </a:p>
          <a:p>
            <a:r>
              <a:rPr lang="en-US" sz="2000" b="1" dirty="0" err="1"/>
              <a:t>উত্তর</a:t>
            </a:r>
            <a:r>
              <a:rPr lang="en-US" sz="2000" b="1" dirty="0"/>
              <a:t>: </a:t>
            </a:r>
            <a:r>
              <a:rPr lang="en-US" sz="2000" b="1" dirty="0" err="1"/>
              <a:t>পাহাড়পুর</a:t>
            </a:r>
            <a:r>
              <a:rPr lang="en-US" sz="2000" b="1" dirty="0"/>
              <a:t> </a:t>
            </a:r>
            <a:r>
              <a:rPr lang="en-US" sz="2000" b="1" dirty="0" err="1"/>
              <a:t>বৌদ্ধ</a:t>
            </a:r>
            <a:r>
              <a:rPr lang="en-US" sz="2000" b="1" dirty="0"/>
              <a:t>  </a:t>
            </a:r>
            <a:r>
              <a:rPr lang="en-US" sz="2000" b="1" dirty="0" err="1"/>
              <a:t>বিহার</a:t>
            </a:r>
            <a:r>
              <a:rPr lang="en-US" sz="2000" b="1" dirty="0"/>
              <a:t> </a:t>
            </a:r>
            <a:r>
              <a:rPr lang="en-US" sz="2000" b="1" dirty="0" err="1"/>
              <a:t>টি</a:t>
            </a:r>
            <a:r>
              <a:rPr lang="en-US" sz="2000" b="1" dirty="0"/>
              <a:t> </a:t>
            </a:r>
            <a:r>
              <a:rPr lang="en-US" sz="2000" b="1" dirty="0" err="1"/>
              <a:t>রাজশাহী</a:t>
            </a:r>
            <a:r>
              <a:rPr lang="en-US" sz="2000" b="1" dirty="0"/>
              <a:t> </a:t>
            </a:r>
            <a:r>
              <a:rPr lang="en-US" sz="2000" b="1" dirty="0" err="1"/>
              <a:t>বিভাগের</a:t>
            </a:r>
            <a:r>
              <a:rPr lang="en-US" sz="2000" b="1" dirty="0"/>
              <a:t> </a:t>
            </a:r>
            <a:r>
              <a:rPr lang="en-US" sz="2000" b="1" dirty="0" err="1"/>
              <a:t>নওগাঁ</a:t>
            </a:r>
            <a:r>
              <a:rPr lang="en-US" sz="2000" b="1" dirty="0"/>
              <a:t> </a:t>
            </a:r>
            <a:r>
              <a:rPr lang="en-US" sz="2000" b="1" dirty="0" err="1"/>
              <a:t>জেলায়</a:t>
            </a:r>
            <a:r>
              <a:rPr lang="en-US" sz="2000" b="1" dirty="0"/>
              <a:t> </a:t>
            </a:r>
            <a:r>
              <a:rPr lang="en-US" sz="2000" b="1" dirty="0" err="1"/>
              <a:t>অবস্থিত</a:t>
            </a:r>
            <a:r>
              <a:rPr lang="en-US" sz="2000" b="1" dirty="0"/>
              <a:t> </a:t>
            </a:r>
            <a:r>
              <a:rPr lang="en-US" sz="2000" b="1" dirty="0" smtClean="0"/>
              <a:t>।</a:t>
            </a:r>
          </a:p>
          <a:p>
            <a:endParaRPr lang="en-US" sz="2000" b="1" dirty="0"/>
          </a:p>
          <a:p>
            <a:endParaRPr lang="en-US" sz="2000" b="1" dirty="0"/>
          </a:p>
          <a:p>
            <a:r>
              <a:rPr lang="en-US" sz="2000" b="1" dirty="0"/>
              <a:t>২।পাহাড়পুর </a:t>
            </a:r>
            <a:r>
              <a:rPr lang="en-US" sz="2000" b="1" dirty="0" err="1"/>
              <a:t>বৌদ্ধ</a:t>
            </a:r>
            <a:r>
              <a:rPr lang="en-US" sz="2000" b="1" dirty="0"/>
              <a:t>  </a:t>
            </a:r>
            <a:r>
              <a:rPr lang="en-US" sz="2000" b="1" dirty="0" err="1"/>
              <a:t>বিহার</a:t>
            </a:r>
            <a:r>
              <a:rPr lang="en-US" sz="2000" b="1" dirty="0"/>
              <a:t> </a:t>
            </a:r>
            <a:r>
              <a:rPr lang="en-US" sz="2000" b="1" dirty="0" err="1"/>
              <a:t>টি</a:t>
            </a:r>
            <a:r>
              <a:rPr lang="en-US" sz="2000" b="1" dirty="0"/>
              <a:t> </a:t>
            </a:r>
            <a:r>
              <a:rPr lang="en-US" sz="2000" b="1" dirty="0" err="1"/>
              <a:t>আর</a:t>
            </a:r>
            <a:r>
              <a:rPr lang="en-US" sz="2000" b="1" dirty="0"/>
              <a:t> </a:t>
            </a:r>
            <a:r>
              <a:rPr lang="en-US" sz="2000" b="1" dirty="0" err="1"/>
              <a:t>কি</a:t>
            </a:r>
            <a:r>
              <a:rPr lang="en-US" sz="2000" b="1" dirty="0"/>
              <a:t> </a:t>
            </a:r>
            <a:r>
              <a:rPr lang="en-US" sz="2000" b="1" dirty="0" err="1"/>
              <a:t>নামে</a:t>
            </a:r>
            <a:r>
              <a:rPr lang="en-US" sz="2000" b="1" dirty="0"/>
              <a:t> </a:t>
            </a:r>
            <a:r>
              <a:rPr lang="en-US" sz="2000" b="1" dirty="0" err="1"/>
              <a:t>পরিচিত</a:t>
            </a:r>
            <a:r>
              <a:rPr lang="en-US" sz="2000" b="1" dirty="0"/>
              <a:t> ?</a:t>
            </a:r>
          </a:p>
          <a:p>
            <a:r>
              <a:rPr lang="en-US" sz="2000" b="1" dirty="0" err="1"/>
              <a:t>উত্তর</a:t>
            </a:r>
            <a:r>
              <a:rPr lang="en-US" sz="2000" b="1" dirty="0"/>
              <a:t>: </a:t>
            </a:r>
            <a:r>
              <a:rPr lang="en-US" sz="2000" b="1" dirty="0" err="1"/>
              <a:t>পাহাড়পুর</a:t>
            </a:r>
            <a:r>
              <a:rPr lang="en-US" sz="2000" b="1" dirty="0"/>
              <a:t> </a:t>
            </a:r>
            <a:r>
              <a:rPr lang="en-US" sz="2000" b="1" dirty="0" err="1"/>
              <a:t>বৌদ্ধ</a:t>
            </a:r>
            <a:r>
              <a:rPr lang="en-US" sz="2000" b="1" dirty="0"/>
              <a:t>  </a:t>
            </a:r>
            <a:r>
              <a:rPr lang="en-US" sz="2000" b="1" dirty="0" err="1"/>
              <a:t>বিহার</a:t>
            </a:r>
            <a:r>
              <a:rPr lang="en-US" sz="2000" b="1" dirty="0"/>
              <a:t> </a:t>
            </a:r>
            <a:r>
              <a:rPr lang="en-US" sz="2000" b="1" dirty="0" err="1"/>
              <a:t>টি</a:t>
            </a:r>
            <a:r>
              <a:rPr lang="en-US" sz="2000" b="1" dirty="0"/>
              <a:t> ‘</a:t>
            </a:r>
            <a:r>
              <a:rPr lang="en-US" sz="2000" b="1" dirty="0" err="1"/>
              <a:t>সোমপুর</a:t>
            </a:r>
            <a:r>
              <a:rPr lang="en-US" sz="2000" b="1" dirty="0"/>
              <a:t> </a:t>
            </a:r>
            <a:r>
              <a:rPr lang="en-US" sz="2000" b="1" dirty="0" err="1"/>
              <a:t>বিহার</a:t>
            </a:r>
            <a:r>
              <a:rPr lang="en-US" sz="2000" b="1" dirty="0"/>
              <a:t>’ </a:t>
            </a:r>
            <a:r>
              <a:rPr lang="en-US" sz="2000" b="1" dirty="0" err="1"/>
              <a:t>নামে</a:t>
            </a:r>
            <a:r>
              <a:rPr lang="en-US" sz="2000" b="1" dirty="0"/>
              <a:t>  </a:t>
            </a:r>
            <a:r>
              <a:rPr lang="en-US" sz="2000" b="1" dirty="0" err="1"/>
              <a:t>পরিচিত</a:t>
            </a:r>
            <a:r>
              <a:rPr lang="en-US" sz="2000" b="1" dirty="0"/>
              <a:t> ।</a:t>
            </a:r>
          </a:p>
          <a:p>
            <a:endParaRPr lang="en-US" sz="2000" b="1" dirty="0"/>
          </a:p>
          <a:p>
            <a:r>
              <a:rPr lang="en-US" sz="2000" b="1" dirty="0"/>
              <a:t>৩।কোন </a:t>
            </a:r>
            <a:r>
              <a:rPr lang="en-US" sz="2000" b="1" dirty="0" err="1"/>
              <a:t>রাজার</a:t>
            </a:r>
            <a:r>
              <a:rPr lang="en-US" sz="2000" b="1" dirty="0"/>
              <a:t> </a:t>
            </a:r>
            <a:r>
              <a:rPr lang="en-US" sz="2000" b="1" dirty="0" err="1"/>
              <a:t>শাসনামলে</a:t>
            </a:r>
            <a:r>
              <a:rPr lang="en-US" sz="2000" b="1" dirty="0"/>
              <a:t> </a:t>
            </a:r>
            <a:r>
              <a:rPr lang="en-US" sz="2000" b="1" dirty="0" err="1"/>
              <a:t>পাহাড়পুর</a:t>
            </a:r>
            <a:r>
              <a:rPr lang="en-US" sz="2000" b="1" dirty="0"/>
              <a:t> </a:t>
            </a:r>
            <a:r>
              <a:rPr lang="en-US" sz="2000" b="1" dirty="0" err="1"/>
              <a:t>নির্মিত</a:t>
            </a:r>
            <a:r>
              <a:rPr lang="en-US" sz="2000" b="1" dirty="0"/>
              <a:t> </a:t>
            </a:r>
            <a:r>
              <a:rPr lang="en-US" sz="2000" b="1" dirty="0" err="1"/>
              <a:t>হয়</a:t>
            </a:r>
            <a:r>
              <a:rPr lang="en-US" sz="2000" b="1" dirty="0"/>
              <a:t>?</a:t>
            </a:r>
          </a:p>
          <a:p>
            <a:r>
              <a:rPr lang="en-US" sz="2000" b="1" dirty="0" err="1"/>
              <a:t>উত্তর</a:t>
            </a:r>
            <a:r>
              <a:rPr lang="en-US" sz="2000" b="1" dirty="0"/>
              <a:t>: </a:t>
            </a:r>
            <a:r>
              <a:rPr lang="en-US" sz="2000" b="1" dirty="0" err="1"/>
              <a:t>পাল</a:t>
            </a:r>
            <a:r>
              <a:rPr lang="en-US" sz="2000" b="1" dirty="0"/>
              <a:t> </a:t>
            </a:r>
            <a:r>
              <a:rPr lang="en-US" sz="2000" b="1" dirty="0" err="1"/>
              <a:t>রাজা</a:t>
            </a:r>
            <a:r>
              <a:rPr lang="en-US" sz="2000" b="1" dirty="0"/>
              <a:t> </a:t>
            </a:r>
            <a:r>
              <a:rPr lang="en-US" sz="2000" b="1" dirty="0" err="1"/>
              <a:t>ধর্মপালের</a:t>
            </a:r>
            <a:r>
              <a:rPr lang="en-US" sz="2000" b="1" dirty="0"/>
              <a:t> </a:t>
            </a:r>
            <a:r>
              <a:rPr lang="en-US" sz="2000" b="1" dirty="0" err="1"/>
              <a:t>শাসনামলে</a:t>
            </a:r>
            <a:r>
              <a:rPr lang="en-US" sz="2000" b="1" dirty="0"/>
              <a:t> </a:t>
            </a:r>
            <a:r>
              <a:rPr lang="en-US" sz="2000" b="1" dirty="0" err="1"/>
              <a:t>পাহাড়পুর</a:t>
            </a:r>
            <a:r>
              <a:rPr lang="en-US" sz="2000" b="1" dirty="0"/>
              <a:t> </a:t>
            </a:r>
            <a:r>
              <a:rPr lang="en-US" sz="2000" b="1" dirty="0" err="1"/>
              <a:t>নির্মিত</a:t>
            </a:r>
            <a:r>
              <a:rPr lang="en-US" sz="2000" b="1" dirty="0"/>
              <a:t> </a:t>
            </a:r>
            <a:r>
              <a:rPr lang="en-US" sz="2000" b="1" dirty="0" err="1"/>
              <a:t>হয়</a:t>
            </a:r>
            <a:r>
              <a:rPr lang="en-US" sz="2000" b="1" dirty="0"/>
              <a:t>।</a:t>
            </a:r>
          </a:p>
          <a:p>
            <a:endParaRPr lang="en-US" sz="2000" b="1" dirty="0"/>
          </a:p>
          <a:p>
            <a:r>
              <a:rPr lang="en-US" sz="2000" b="1" dirty="0"/>
              <a:t>৪। </a:t>
            </a:r>
            <a:r>
              <a:rPr lang="en-US" sz="2000" b="1" dirty="0" err="1"/>
              <a:t>পাহাড়পুর</a:t>
            </a:r>
            <a:r>
              <a:rPr lang="en-US" sz="2000" b="1" dirty="0"/>
              <a:t> </a:t>
            </a:r>
            <a:r>
              <a:rPr lang="en-US" sz="2000" b="1" dirty="0" err="1"/>
              <a:t>বৌদ্ধ</a:t>
            </a:r>
            <a:r>
              <a:rPr lang="en-US" sz="2000" b="1" dirty="0"/>
              <a:t>  </a:t>
            </a:r>
            <a:r>
              <a:rPr lang="en-US" sz="2000" b="1" dirty="0" err="1"/>
              <a:t>বিহারে</a:t>
            </a:r>
            <a:r>
              <a:rPr lang="en-US" sz="2000" b="1" dirty="0"/>
              <a:t> </a:t>
            </a:r>
            <a:r>
              <a:rPr lang="en-US" sz="2000" b="1" dirty="0" err="1"/>
              <a:t>কয়টি</a:t>
            </a:r>
            <a:r>
              <a:rPr lang="en-US" sz="2000" b="1" dirty="0"/>
              <a:t> </a:t>
            </a:r>
            <a:r>
              <a:rPr lang="en-US" sz="2000" b="1" dirty="0" err="1"/>
              <a:t>ভিক্ষুকক্ষ</a:t>
            </a:r>
            <a:r>
              <a:rPr lang="en-US" sz="2000" b="1" dirty="0"/>
              <a:t> </a:t>
            </a:r>
            <a:r>
              <a:rPr lang="en-US" sz="2000" b="1" dirty="0" err="1"/>
              <a:t>আছে</a:t>
            </a:r>
            <a:r>
              <a:rPr lang="en-US" sz="2000" b="1" dirty="0"/>
              <a:t> ?</a:t>
            </a:r>
          </a:p>
          <a:p>
            <a:r>
              <a:rPr lang="en-US" sz="2000" b="1" dirty="0" err="1"/>
              <a:t>উত্তর</a:t>
            </a:r>
            <a:r>
              <a:rPr lang="en-US" sz="2000" b="1" dirty="0"/>
              <a:t>: </a:t>
            </a:r>
            <a:r>
              <a:rPr lang="en-US" sz="2000" b="1" dirty="0" err="1"/>
              <a:t>পাহাড়পুর</a:t>
            </a:r>
            <a:r>
              <a:rPr lang="en-US" sz="2000" b="1" dirty="0"/>
              <a:t> </a:t>
            </a:r>
            <a:r>
              <a:rPr lang="en-US" sz="2000" b="1" dirty="0" err="1"/>
              <a:t>বৌদ্ধ</a:t>
            </a:r>
            <a:r>
              <a:rPr lang="en-US" sz="2000" b="1" dirty="0"/>
              <a:t>  </a:t>
            </a:r>
            <a:r>
              <a:rPr lang="en-US" sz="2000" b="1" dirty="0" err="1"/>
              <a:t>বিহারে</a:t>
            </a:r>
            <a:r>
              <a:rPr lang="en-US" sz="2000" b="1" dirty="0"/>
              <a:t> ১৭৭টি  </a:t>
            </a:r>
            <a:r>
              <a:rPr lang="en-US" sz="2000" b="1" dirty="0" err="1"/>
              <a:t>ভিক্ষুকক্ষ</a:t>
            </a:r>
            <a:r>
              <a:rPr lang="en-US" sz="2000" b="1" dirty="0"/>
              <a:t> </a:t>
            </a:r>
            <a:r>
              <a:rPr lang="en-US" sz="2000" b="1" dirty="0" err="1" smtClean="0"/>
              <a:t>আছে</a:t>
            </a:r>
            <a:r>
              <a:rPr lang="en-US" sz="2000" b="1" dirty="0" smtClean="0"/>
              <a:t>। </a:t>
            </a:r>
          </a:p>
          <a:p>
            <a:endParaRPr lang="en-US" sz="2000" b="1" dirty="0"/>
          </a:p>
          <a:p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08042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14127E9-4D99-1271-7839-D1A998A4D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DD38311-CCA2-A299-E413-BDE7B1AF6885}"/>
              </a:ext>
            </a:extLst>
          </p:cNvPr>
          <p:cNvSpPr/>
          <p:nvPr/>
        </p:nvSpPr>
        <p:spPr>
          <a:xfrm>
            <a:off x="250371" y="174171"/>
            <a:ext cx="11647715" cy="636814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0161844-2812-6572-A312-CD6DE0D4D474}"/>
              </a:ext>
            </a:extLst>
          </p:cNvPr>
          <p:cNvSpPr txBox="1"/>
          <p:nvPr/>
        </p:nvSpPr>
        <p:spPr>
          <a:xfrm>
            <a:off x="1284514" y="435429"/>
            <a:ext cx="9916886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বামপাশের</a:t>
            </a:r>
            <a:r>
              <a:rPr lang="en-US" sz="2400" b="1" dirty="0"/>
              <a:t> </a:t>
            </a:r>
            <a:r>
              <a:rPr lang="en-US" sz="2400" b="1" dirty="0" err="1"/>
              <a:t>বাক্যাংশের</a:t>
            </a:r>
            <a:r>
              <a:rPr lang="en-US" sz="2400" b="1" dirty="0"/>
              <a:t> </a:t>
            </a:r>
            <a:r>
              <a:rPr lang="en-US" sz="2400" b="1" dirty="0" err="1"/>
              <a:t>সাথে</a:t>
            </a:r>
            <a:r>
              <a:rPr lang="en-US" sz="2400" b="1" dirty="0"/>
              <a:t> </a:t>
            </a:r>
            <a:r>
              <a:rPr lang="en-US" sz="2400" b="1" dirty="0" err="1"/>
              <a:t>ডান</a:t>
            </a:r>
            <a:r>
              <a:rPr lang="en-US" sz="2400" b="1" dirty="0"/>
              <a:t> </a:t>
            </a:r>
            <a:r>
              <a:rPr lang="en-US" sz="2400" b="1" dirty="0" err="1"/>
              <a:t>পাশের</a:t>
            </a:r>
            <a:r>
              <a:rPr lang="en-US" sz="2400" b="1" dirty="0"/>
              <a:t> </a:t>
            </a:r>
            <a:r>
              <a:rPr lang="en-US" sz="2400" b="1" dirty="0" err="1"/>
              <a:t>বাক্যাংশ</a:t>
            </a:r>
            <a:r>
              <a:rPr lang="en-US" sz="2400" b="1" dirty="0"/>
              <a:t> </a:t>
            </a:r>
            <a:r>
              <a:rPr lang="en-US" sz="2400" b="1" dirty="0" err="1"/>
              <a:t>মিল</a:t>
            </a:r>
            <a:r>
              <a:rPr lang="en-US" sz="2400" b="1" dirty="0"/>
              <a:t> </a:t>
            </a:r>
            <a:r>
              <a:rPr lang="en-US" sz="2400" b="1" dirty="0" err="1"/>
              <a:t>কর</a:t>
            </a:r>
            <a:r>
              <a:rPr lang="en-US" sz="2400" b="1" dirty="0"/>
              <a:t>।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E814E8C-C1C5-780C-E478-E6F1A5CE35BC}"/>
              </a:ext>
            </a:extLst>
          </p:cNvPr>
          <p:cNvSpPr txBox="1"/>
          <p:nvPr/>
        </p:nvSpPr>
        <p:spPr>
          <a:xfrm>
            <a:off x="1284514" y="1012371"/>
            <a:ext cx="4299857" cy="501675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/>
              <a:t>১।ভিক্ষুকক্ষ</a:t>
            </a:r>
          </a:p>
          <a:p>
            <a:endParaRPr lang="en-US" sz="3200" b="1" dirty="0"/>
          </a:p>
          <a:p>
            <a:r>
              <a:rPr lang="en-US" sz="3200" b="1" dirty="0"/>
              <a:t>২।গড়ের </a:t>
            </a:r>
            <a:r>
              <a:rPr lang="en-US" sz="3200" b="1" dirty="0" err="1"/>
              <a:t>উচ্চতা</a:t>
            </a:r>
            <a:endParaRPr lang="en-US" sz="3200" b="1" dirty="0"/>
          </a:p>
          <a:p>
            <a:endParaRPr lang="en-US" sz="3200" b="1" dirty="0"/>
          </a:p>
          <a:p>
            <a:r>
              <a:rPr lang="en-US" sz="3200" b="1" dirty="0"/>
              <a:t>৩।পাহাড়পুড়</a:t>
            </a:r>
          </a:p>
          <a:p>
            <a:endParaRPr lang="en-US" sz="3200" b="1" dirty="0"/>
          </a:p>
          <a:p>
            <a:r>
              <a:rPr lang="en-US" sz="3200" b="1" dirty="0"/>
              <a:t>৪।বৌদ্ধবিহারটি </a:t>
            </a:r>
            <a:r>
              <a:rPr lang="en-US" sz="3200" b="1" dirty="0" err="1"/>
              <a:t>অবস্থিত</a:t>
            </a:r>
            <a:endParaRPr lang="en-US" sz="3200" b="1" dirty="0"/>
          </a:p>
          <a:p>
            <a:endParaRPr lang="en-US" sz="3200" b="1" dirty="0"/>
          </a:p>
          <a:p>
            <a:r>
              <a:rPr lang="en-US" sz="3200" b="1" dirty="0"/>
              <a:t>৫।পাথরের </a:t>
            </a:r>
            <a:r>
              <a:rPr lang="en-US" sz="3200" b="1" dirty="0" err="1"/>
              <a:t>মূতি</a:t>
            </a:r>
            <a:endParaRPr lang="en-US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916B905-9F83-6F14-062E-88055AE2A27D}"/>
              </a:ext>
            </a:extLst>
          </p:cNvPr>
          <p:cNvSpPr txBox="1"/>
          <p:nvPr/>
        </p:nvSpPr>
        <p:spPr>
          <a:xfrm>
            <a:off x="6242957" y="1012371"/>
            <a:ext cx="4299857" cy="501675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/>
              <a:t>১।২৪ </a:t>
            </a:r>
            <a:r>
              <a:rPr lang="en-US" sz="3200" b="1" dirty="0" err="1"/>
              <a:t>মিটার</a:t>
            </a:r>
            <a:endParaRPr lang="en-US" sz="3200" b="1" dirty="0"/>
          </a:p>
          <a:p>
            <a:endParaRPr lang="en-US" sz="3200" b="1" dirty="0"/>
          </a:p>
          <a:p>
            <a:r>
              <a:rPr lang="en-US" sz="3200" b="1" dirty="0"/>
              <a:t>২।সোমপুর </a:t>
            </a:r>
            <a:r>
              <a:rPr lang="en-US" sz="3200" b="1" dirty="0" err="1"/>
              <a:t>বিহার</a:t>
            </a:r>
            <a:endParaRPr lang="en-US" sz="3200" b="1" dirty="0"/>
          </a:p>
          <a:p>
            <a:endParaRPr lang="en-US" sz="3200" b="1" dirty="0"/>
          </a:p>
          <a:p>
            <a:r>
              <a:rPr lang="en-US" sz="3200" b="1" dirty="0"/>
              <a:t>৩।রাজশাহী </a:t>
            </a:r>
            <a:r>
              <a:rPr lang="en-US" sz="3200" b="1" dirty="0" err="1"/>
              <a:t>বিভাগে</a:t>
            </a:r>
            <a:r>
              <a:rPr lang="en-US" sz="3200" b="1" dirty="0"/>
              <a:t> </a:t>
            </a:r>
            <a:r>
              <a:rPr lang="en-US" sz="3200" b="1" dirty="0" err="1"/>
              <a:t>নওগাঁ</a:t>
            </a:r>
            <a:r>
              <a:rPr lang="en-US" sz="3200" b="1" dirty="0"/>
              <a:t> </a:t>
            </a:r>
            <a:r>
              <a:rPr lang="en-US" sz="3200" b="1" dirty="0" err="1"/>
              <a:t>জেলায়</a:t>
            </a:r>
            <a:endParaRPr lang="en-US" sz="3200" b="1" dirty="0"/>
          </a:p>
          <a:p>
            <a:endParaRPr lang="en-US" sz="3200" b="1" dirty="0"/>
          </a:p>
          <a:p>
            <a:r>
              <a:rPr lang="en-US" sz="3200" b="1" dirty="0"/>
              <a:t>৪।৬৩ </a:t>
            </a:r>
            <a:r>
              <a:rPr lang="en-US" sz="3200" b="1" dirty="0" err="1"/>
              <a:t>টি</a:t>
            </a:r>
            <a:endParaRPr lang="en-US" sz="3200" b="1" dirty="0"/>
          </a:p>
          <a:p>
            <a:endParaRPr lang="en-US" sz="3200" b="1" dirty="0"/>
          </a:p>
          <a:p>
            <a:r>
              <a:rPr lang="en-US" sz="3200" b="1" dirty="0"/>
              <a:t>ঙ।১৭৭ </a:t>
            </a:r>
            <a:r>
              <a:rPr lang="en-US" sz="3200" b="1" dirty="0" err="1" smtClean="0"/>
              <a:t>টি</a:t>
            </a:r>
            <a:endParaRPr lang="en-US" sz="3200" b="1" dirty="0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xmlns="" id="{9A95BAAF-1ED4-088B-5502-C47708880BA3}"/>
              </a:ext>
            </a:extLst>
          </p:cNvPr>
          <p:cNvSpPr/>
          <p:nvPr/>
        </p:nvSpPr>
        <p:spPr>
          <a:xfrm rot="2970158">
            <a:off x="2336031" y="3423175"/>
            <a:ext cx="5265486" cy="19515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xmlns="" id="{ED9FFFB5-CE29-F02C-AB5E-F6C6109EF4C7}"/>
              </a:ext>
            </a:extLst>
          </p:cNvPr>
          <p:cNvSpPr/>
          <p:nvPr/>
        </p:nvSpPr>
        <p:spPr>
          <a:xfrm rot="20031466">
            <a:off x="4174898" y="1670011"/>
            <a:ext cx="2256407" cy="23073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xmlns="" id="{0DE86EFF-A19B-2E48-3C8E-E49495F5D16B}"/>
              </a:ext>
            </a:extLst>
          </p:cNvPr>
          <p:cNvSpPr/>
          <p:nvPr/>
        </p:nvSpPr>
        <p:spPr>
          <a:xfrm rot="20327568">
            <a:off x="3627553" y="2626237"/>
            <a:ext cx="2878382" cy="28896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xmlns="" id="{F36FD1B4-B84D-2FE1-2240-42527D0D50EA}"/>
              </a:ext>
            </a:extLst>
          </p:cNvPr>
          <p:cNvSpPr/>
          <p:nvPr/>
        </p:nvSpPr>
        <p:spPr>
          <a:xfrm rot="20246600" flipV="1">
            <a:off x="4000475" y="3783017"/>
            <a:ext cx="2680704" cy="25782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xmlns="" id="{941351D4-8BBB-5644-1D2C-5E92BC0FB2A7}"/>
              </a:ext>
            </a:extLst>
          </p:cNvPr>
          <p:cNvSpPr/>
          <p:nvPr/>
        </p:nvSpPr>
        <p:spPr>
          <a:xfrm rot="19892937">
            <a:off x="3944736" y="5031302"/>
            <a:ext cx="2718257" cy="23226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745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B6D1E2F-CEA9-ED86-7F0C-D72F34E00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D668128F-7E40-C5D5-57F5-5CE93BC6D145}"/>
              </a:ext>
            </a:extLst>
          </p:cNvPr>
          <p:cNvSpPr/>
          <p:nvPr/>
        </p:nvSpPr>
        <p:spPr>
          <a:xfrm>
            <a:off x="241318" y="128904"/>
            <a:ext cx="11647715" cy="636814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E82B686-3630-84B8-120F-84AD9636C72F}"/>
              </a:ext>
            </a:extLst>
          </p:cNvPr>
          <p:cNvSpPr txBox="1"/>
          <p:nvPr/>
        </p:nvSpPr>
        <p:spPr>
          <a:xfrm>
            <a:off x="3194582" y="243487"/>
            <a:ext cx="5257800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সঠিক</a:t>
            </a:r>
            <a:r>
              <a:rPr lang="en-US" sz="2400" b="1" dirty="0"/>
              <a:t> </a:t>
            </a:r>
            <a:r>
              <a:rPr lang="en-US" sz="2400" b="1" dirty="0" err="1"/>
              <a:t>উত্তরটি</a:t>
            </a:r>
            <a:r>
              <a:rPr lang="en-US" sz="2400" b="1" dirty="0"/>
              <a:t> </a:t>
            </a:r>
            <a:r>
              <a:rPr lang="en-US" sz="2400" b="1" dirty="0" err="1"/>
              <a:t>খাতায়</a:t>
            </a:r>
            <a:r>
              <a:rPr lang="en-US" sz="2400" b="1" dirty="0"/>
              <a:t> </a:t>
            </a:r>
            <a:r>
              <a:rPr lang="en-US" sz="2400" b="1" dirty="0" err="1"/>
              <a:t>লিখ</a:t>
            </a:r>
            <a:r>
              <a:rPr lang="en-US" sz="2400" b="1" dirty="0"/>
              <a:t>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83911D9-9DC4-364A-F4A3-7961B4481D0F}"/>
              </a:ext>
            </a:extLst>
          </p:cNvPr>
          <p:cNvSpPr txBox="1"/>
          <p:nvPr/>
        </p:nvSpPr>
        <p:spPr>
          <a:xfrm>
            <a:off x="577375" y="705152"/>
            <a:ext cx="10975600" cy="563231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১। </a:t>
            </a:r>
            <a:r>
              <a:rPr lang="en-US" sz="2400" b="1" dirty="0" err="1"/>
              <a:t>পাহাড়পুর</a:t>
            </a:r>
            <a:r>
              <a:rPr lang="en-US" sz="2400" b="1" dirty="0"/>
              <a:t> </a:t>
            </a:r>
            <a:r>
              <a:rPr lang="en-US" sz="2400" b="1" dirty="0" err="1"/>
              <a:t>বৌদ্ধ</a:t>
            </a:r>
            <a:r>
              <a:rPr lang="en-US" sz="2400" b="1" dirty="0"/>
              <a:t>  </a:t>
            </a:r>
            <a:r>
              <a:rPr lang="en-US" sz="2400" b="1" dirty="0" err="1"/>
              <a:t>বিহার</a:t>
            </a:r>
            <a:r>
              <a:rPr lang="en-US" sz="2400" b="1" dirty="0"/>
              <a:t> </a:t>
            </a:r>
            <a:r>
              <a:rPr lang="en-US" sz="2400" b="1" dirty="0" err="1"/>
              <a:t>টি</a:t>
            </a:r>
            <a:r>
              <a:rPr lang="en-US" sz="2400" b="1" dirty="0"/>
              <a:t> </a:t>
            </a:r>
            <a:r>
              <a:rPr lang="en-US" sz="2400" b="1" dirty="0" err="1"/>
              <a:t>অবস্থিত</a:t>
            </a:r>
            <a:r>
              <a:rPr lang="en-US" sz="2400" b="1" dirty="0"/>
              <a:t> –</a:t>
            </a:r>
          </a:p>
          <a:p>
            <a:r>
              <a:rPr lang="en-US" sz="2400" b="1" dirty="0"/>
              <a:t>ক। </a:t>
            </a:r>
            <a:r>
              <a:rPr lang="en-US" sz="2400" b="1" dirty="0" err="1"/>
              <a:t>ফরিদপুর</a:t>
            </a:r>
            <a:r>
              <a:rPr lang="en-US" sz="2400" b="1" dirty="0"/>
              <a:t>        </a:t>
            </a:r>
            <a:r>
              <a:rPr lang="en-US" sz="2400" b="1" dirty="0" smtClean="0"/>
              <a:t> </a:t>
            </a:r>
            <a:r>
              <a:rPr lang="en-US" sz="2400" b="1" dirty="0"/>
              <a:t>খ। </a:t>
            </a:r>
            <a:r>
              <a:rPr lang="en-US" sz="2400" b="1" dirty="0" err="1"/>
              <a:t>রাজবাড়ি</a:t>
            </a:r>
            <a:r>
              <a:rPr lang="en-US" sz="2400" b="1" dirty="0"/>
              <a:t>          গ। </a:t>
            </a:r>
            <a:r>
              <a:rPr lang="en-US" sz="2400" b="1" dirty="0" err="1"/>
              <a:t>নওগাঁ</a:t>
            </a:r>
            <a:r>
              <a:rPr lang="en-US" sz="2400" b="1" dirty="0"/>
              <a:t>         </a:t>
            </a:r>
            <a:endParaRPr lang="en-US" sz="2400" b="1" dirty="0" smtClean="0"/>
          </a:p>
          <a:p>
            <a:r>
              <a:rPr lang="en-US" sz="2400" b="1" dirty="0" smtClean="0"/>
              <a:t> </a:t>
            </a:r>
            <a:r>
              <a:rPr lang="en-US" sz="2400" b="1" dirty="0"/>
              <a:t>ঘ। </a:t>
            </a:r>
            <a:r>
              <a:rPr lang="en-US" sz="2400" b="1" dirty="0" err="1"/>
              <a:t>পাবনা</a:t>
            </a:r>
            <a:endParaRPr lang="en-US" sz="2400" b="1" dirty="0"/>
          </a:p>
          <a:p>
            <a:endParaRPr lang="en-US" sz="2400" b="1" dirty="0"/>
          </a:p>
          <a:p>
            <a:r>
              <a:rPr lang="en-US" sz="2400" b="1" dirty="0"/>
              <a:t>২।গড়টির </a:t>
            </a:r>
            <a:r>
              <a:rPr lang="en-US" sz="2400" b="1" dirty="0" err="1"/>
              <a:t>উচ্চতা</a:t>
            </a:r>
            <a:r>
              <a:rPr lang="en-US" sz="2400" b="1" dirty="0"/>
              <a:t> _</a:t>
            </a:r>
          </a:p>
          <a:p>
            <a:r>
              <a:rPr lang="en-US" sz="2400" b="1" dirty="0"/>
              <a:t>ক। ৪২  </a:t>
            </a:r>
            <a:r>
              <a:rPr lang="en-US" sz="2400" b="1" dirty="0" err="1"/>
              <a:t>মিটার</a:t>
            </a:r>
            <a:r>
              <a:rPr lang="en-US" sz="2400" b="1" dirty="0"/>
              <a:t>          খ।   ২৪  </a:t>
            </a:r>
            <a:r>
              <a:rPr lang="en-US" sz="2400" b="1" dirty="0" err="1"/>
              <a:t>মিটার</a:t>
            </a:r>
            <a:r>
              <a:rPr lang="en-US" sz="2400" b="1" dirty="0"/>
              <a:t>   	গ।১৪৪ </a:t>
            </a:r>
            <a:r>
              <a:rPr lang="en-US" sz="2400" b="1" dirty="0" err="1"/>
              <a:t>মিটার</a:t>
            </a:r>
            <a:r>
              <a:rPr lang="en-US" sz="2400" b="1" dirty="0"/>
              <a:t>       ঘ। ১৪ </a:t>
            </a:r>
            <a:r>
              <a:rPr lang="en-US" sz="2400" b="1" dirty="0" err="1"/>
              <a:t>মিটার</a:t>
            </a:r>
            <a:endParaRPr lang="en-US" sz="2400" b="1" dirty="0"/>
          </a:p>
          <a:p>
            <a:endParaRPr lang="en-US" sz="2400" b="1" dirty="0"/>
          </a:p>
          <a:p>
            <a:r>
              <a:rPr lang="en-US" sz="2400" b="1" dirty="0"/>
              <a:t>৩।কত </a:t>
            </a:r>
            <a:r>
              <a:rPr lang="en-US" sz="2400" b="1" dirty="0" err="1"/>
              <a:t>খ্রিস্টাব্দে</a:t>
            </a:r>
            <a:r>
              <a:rPr lang="en-US" sz="2400" b="1" dirty="0"/>
              <a:t> </a:t>
            </a:r>
            <a:r>
              <a:rPr lang="en-US" sz="2400" b="1" dirty="0" err="1"/>
              <a:t>পাহাড়পুর</a:t>
            </a:r>
            <a:r>
              <a:rPr lang="en-US" sz="2400" b="1" dirty="0"/>
              <a:t> </a:t>
            </a:r>
            <a:r>
              <a:rPr lang="en-US" sz="2400" b="1" dirty="0" err="1"/>
              <a:t>বৌদ্ধবিহার</a:t>
            </a:r>
            <a:r>
              <a:rPr lang="en-US" sz="2400" b="1" dirty="0"/>
              <a:t> </a:t>
            </a:r>
            <a:r>
              <a:rPr lang="en-US" sz="2400" b="1" dirty="0" err="1"/>
              <a:t>নির্মিত</a:t>
            </a:r>
            <a:r>
              <a:rPr lang="en-US" sz="2400" b="1" dirty="0"/>
              <a:t> </a:t>
            </a:r>
            <a:r>
              <a:rPr lang="en-US" sz="2400" b="1" dirty="0" err="1"/>
              <a:t>হয়</a:t>
            </a:r>
            <a:r>
              <a:rPr lang="en-US" sz="2400" b="1" dirty="0"/>
              <a:t> ?</a:t>
            </a:r>
          </a:p>
          <a:p>
            <a:r>
              <a:rPr lang="en-US" sz="2400" b="1" dirty="0"/>
              <a:t>ক।৭৮১-৮২১       খ।৬০০-৭০০        গ। ১৭৮-১২৮         </a:t>
            </a:r>
            <a:endParaRPr lang="en-US" sz="2400" b="1" dirty="0" smtClean="0"/>
          </a:p>
          <a:p>
            <a:r>
              <a:rPr lang="en-US" sz="2400" b="1" dirty="0" smtClean="0"/>
              <a:t> </a:t>
            </a:r>
            <a:r>
              <a:rPr lang="en-US" sz="2400" b="1" dirty="0"/>
              <a:t>ঘ। </a:t>
            </a:r>
            <a:r>
              <a:rPr lang="en-US" sz="2400" b="1" dirty="0" smtClean="0"/>
              <a:t>৭১৮-৭২৫</a:t>
            </a:r>
          </a:p>
          <a:p>
            <a:endParaRPr lang="en-US" sz="2400" b="1" dirty="0"/>
          </a:p>
          <a:p>
            <a:r>
              <a:rPr lang="en-US" sz="2400" b="1" dirty="0"/>
              <a:t>৪।মন্দিরের </a:t>
            </a:r>
            <a:r>
              <a:rPr lang="en-US" sz="2400" b="1" dirty="0" err="1"/>
              <a:t>চতুর্দিকে</a:t>
            </a:r>
            <a:r>
              <a:rPr lang="en-US" sz="2400" b="1" dirty="0"/>
              <a:t> </a:t>
            </a:r>
            <a:r>
              <a:rPr lang="en-US" sz="2400" b="1" dirty="0" err="1"/>
              <a:t>বেষ্টন</a:t>
            </a:r>
            <a:r>
              <a:rPr lang="en-US" sz="2400" b="1" dirty="0"/>
              <a:t> </a:t>
            </a:r>
            <a:r>
              <a:rPr lang="en-US" sz="2400" b="1" dirty="0" err="1"/>
              <a:t>করে</a:t>
            </a:r>
            <a:r>
              <a:rPr lang="en-US" sz="2400" b="1" dirty="0"/>
              <a:t> </a:t>
            </a:r>
            <a:r>
              <a:rPr lang="en-US" sz="2400" b="1" dirty="0" err="1" smtClean="0"/>
              <a:t>পাথরের</a:t>
            </a:r>
            <a:r>
              <a:rPr lang="en-US" sz="2400" b="1" dirty="0" smtClean="0"/>
              <a:t> </a:t>
            </a:r>
            <a:r>
              <a:rPr lang="en-US" sz="2400" b="1" dirty="0" err="1"/>
              <a:t>মূর্তি</a:t>
            </a:r>
            <a:r>
              <a:rPr lang="en-US" sz="2400" b="1" dirty="0"/>
              <a:t> </a:t>
            </a:r>
            <a:r>
              <a:rPr lang="en-US" sz="2400" b="1" dirty="0" err="1" smtClean="0"/>
              <a:t>রয়েছে</a:t>
            </a:r>
            <a:r>
              <a:rPr lang="en-US" sz="2400" b="1" dirty="0" smtClean="0"/>
              <a:t>-</a:t>
            </a:r>
          </a:p>
          <a:p>
            <a:r>
              <a:rPr lang="en-US" sz="2400" b="1" dirty="0" smtClean="0"/>
              <a:t>ক।৫৩ </a:t>
            </a:r>
            <a:r>
              <a:rPr lang="en-US" sz="2400" b="1" dirty="0" err="1" smtClean="0"/>
              <a:t>টি</a:t>
            </a:r>
            <a:r>
              <a:rPr lang="en-US" sz="2400" b="1" dirty="0" smtClean="0"/>
              <a:t>      খ। ৬৩ </a:t>
            </a:r>
            <a:r>
              <a:rPr lang="en-US" sz="2400" b="1" dirty="0" err="1" smtClean="0"/>
              <a:t>টি</a:t>
            </a:r>
            <a:r>
              <a:rPr lang="en-US" sz="2400" b="1" dirty="0" smtClean="0"/>
              <a:t>      গ।৭৩ </a:t>
            </a:r>
            <a:r>
              <a:rPr lang="en-US" sz="2400" b="1" dirty="0" err="1" smtClean="0"/>
              <a:t>টি</a:t>
            </a:r>
            <a:r>
              <a:rPr lang="en-US" sz="2400" b="1" dirty="0" smtClean="0"/>
              <a:t>      ঘ।৩৬ </a:t>
            </a:r>
            <a:r>
              <a:rPr lang="en-US" sz="2400" b="1" dirty="0" err="1" smtClean="0"/>
              <a:t>টি</a:t>
            </a:r>
            <a:endParaRPr lang="en-US" sz="2400" b="1" dirty="0" smtClean="0"/>
          </a:p>
          <a:p>
            <a:endParaRPr lang="en-US" sz="24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040" y="893179"/>
            <a:ext cx="491256" cy="6041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27" y="3815940"/>
            <a:ext cx="491256" cy="6041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737" y="2424640"/>
            <a:ext cx="491256" cy="6041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582" y="5238759"/>
            <a:ext cx="491256" cy="60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910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3800A0-F4D5-A878-BF7E-7CAFBC702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7E36571-CDA0-FDA5-A9BE-699F58A34AD1}"/>
              </a:ext>
            </a:extLst>
          </p:cNvPr>
          <p:cNvSpPr/>
          <p:nvPr/>
        </p:nvSpPr>
        <p:spPr>
          <a:xfrm>
            <a:off x="250371" y="174171"/>
            <a:ext cx="11647715" cy="636814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A062AE9-251C-A53C-273A-28DF7DE9C1C5}"/>
              </a:ext>
            </a:extLst>
          </p:cNvPr>
          <p:cNvSpPr txBox="1"/>
          <p:nvPr/>
        </p:nvSpPr>
        <p:spPr>
          <a:xfrm>
            <a:off x="3978459" y="371516"/>
            <a:ext cx="3010816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 smtClean="0"/>
              <a:t>দলীয়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কাজ</a:t>
            </a:r>
            <a:endParaRPr lang="en-US" sz="4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A062AE9-251C-A53C-273A-28DF7DE9C1C5}"/>
              </a:ext>
            </a:extLst>
          </p:cNvPr>
          <p:cNvSpPr txBox="1"/>
          <p:nvPr/>
        </p:nvSpPr>
        <p:spPr>
          <a:xfrm>
            <a:off x="650772" y="2888552"/>
            <a:ext cx="3010816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 smtClean="0"/>
              <a:t>দল-নওগাঁ</a:t>
            </a:r>
            <a:endParaRPr lang="en-US" sz="40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A062AE9-251C-A53C-273A-28DF7DE9C1C5}"/>
              </a:ext>
            </a:extLst>
          </p:cNvPr>
          <p:cNvSpPr txBox="1"/>
          <p:nvPr/>
        </p:nvSpPr>
        <p:spPr>
          <a:xfrm>
            <a:off x="7279202" y="3794193"/>
            <a:ext cx="4309450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 smtClean="0"/>
              <a:t>দল</a:t>
            </a:r>
            <a:r>
              <a:rPr lang="en-US" sz="4000" b="1" dirty="0" smtClean="0"/>
              <a:t>- </a:t>
            </a:r>
            <a:r>
              <a:rPr lang="en-US" sz="4000" b="1" dirty="0" err="1" smtClean="0"/>
              <a:t>রাজশাহী</a:t>
            </a:r>
            <a:endParaRPr lang="en-US" sz="4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A062AE9-251C-A53C-273A-28DF7DE9C1C5}"/>
              </a:ext>
            </a:extLst>
          </p:cNvPr>
          <p:cNvSpPr txBox="1"/>
          <p:nvPr/>
        </p:nvSpPr>
        <p:spPr>
          <a:xfrm>
            <a:off x="577264" y="3735960"/>
            <a:ext cx="5496964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পাহাড়পুরে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কী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কী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জিনিস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পাওয়া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গেছে-তালিকা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তৈরি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করো</a:t>
            </a:r>
            <a:r>
              <a:rPr lang="en-US" sz="2000" b="1" dirty="0" smtClean="0"/>
              <a:t>। </a:t>
            </a:r>
            <a:endParaRPr lang="en-US" sz="20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A062AE9-251C-A53C-273A-28DF7DE9C1C5}"/>
              </a:ext>
            </a:extLst>
          </p:cNvPr>
          <p:cNvSpPr txBox="1"/>
          <p:nvPr/>
        </p:nvSpPr>
        <p:spPr>
          <a:xfrm>
            <a:off x="6127902" y="4641203"/>
            <a:ext cx="5496964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পাহাড়পুরে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কী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কী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জিনিস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পাওয়া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গেছে-তালিকা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তৈরি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করো</a:t>
            </a:r>
            <a:r>
              <a:rPr lang="en-US" sz="2000" b="1" dirty="0" smtClean="0"/>
              <a:t>। </a:t>
            </a:r>
            <a:endParaRPr lang="en-US" sz="2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93" y="1028798"/>
            <a:ext cx="1928387" cy="182937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171" y="1713247"/>
            <a:ext cx="2155055" cy="201138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946819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E63A5E6-4DE9-E42C-527C-7414142BD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72DAD2D-E6B6-6141-1A67-C6FAC121E88A}"/>
              </a:ext>
            </a:extLst>
          </p:cNvPr>
          <p:cNvSpPr/>
          <p:nvPr/>
        </p:nvSpPr>
        <p:spPr>
          <a:xfrm>
            <a:off x="250371" y="174171"/>
            <a:ext cx="11647715" cy="636814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8F0B4D3-9962-3D78-8A63-C62CEB103127}"/>
              </a:ext>
            </a:extLst>
          </p:cNvPr>
          <p:cNvSpPr txBox="1"/>
          <p:nvPr/>
        </p:nvSpPr>
        <p:spPr>
          <a:xfrm>
            <a:off x="3453358" y="362462"/>
            <a:ext cx="4079125" cy="461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শূন্যস্থান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পূরণ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করো</a:t>
            </a:r>
            <a:r>
              <a:rPr lang="en-US" sz="2400" b="1" dirty="0" smtClean="0"/>
              <a:t>-</a:t>
            </a:r>
            <a:endParaRPr lang="en-US" sz="2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8F0B4D3-9962-3D78-8A63-C62CEB103127}"/>
              </a:ext>
            </a:extLst>
          </p:cNvPr>
          <p:cNvSpPr txBox="1"/>
          <p:nvPr/>
        </p:nvSpPr>
        <p:spPr>
          <a:xfrm>
            <a:off x="735810" y="1012418"/>
            <a:ext cx="10390898" cy="5262979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400" b="1" dirty="0" smtClean="0"/>
          </a:p>
          <a:p>
            <a:r>
              <a:rPr lang="en-US" sz="2400" b="1" dirty="0" smtClean="0"/>
              <a:t>১</a:t>
            </a:r>
            <a:r>
              <a:rPr lang="en-US" sz="2400" b="1" dirty="0"/>
              <a:t>। </a:t>
            </a:r>
            <a:r>
              <a:rPr lang="en-US" sz="2400" b="1" dirty="0" err="1"/>
              <a:t>বৌদ্ধবিহারের</a:t>
            </a:r>
            <a:r>
              <a:rPr lang="en-US" sz="2400" b="1" dirty="0"/>
              <a:t> </a:t>
            </a:r>
            <a:r>
              <a:rPr lang="en-US" sz="2400" b="1" dirty="0" err="1"/>
              <a:t>চারপাশে</a:t>
            </a:r>
            <a:r>
              <a:rPr lang="en-US" sz="2400" b="1" dirty="0"/>
              <a:t> </a:t>
            </a:r>
            <a:r>
              <a:rPr lang="en-US" sz="2400" b="1" dirty="0" smtClean="0"/>
              <a:t>-------------- </a:t>
            </a:r>
            <a:r>
              <a:rPr lang="en-US" sz="2400" b="1" dirty="0" err="1"/>
              <a:t>ভিক্ষুকক্ষ</a:t>
            </a:r>
            <a:r>
              <a:rPr lang="en-US" sz="2400" b="1" dirty="0"/>
              <a:t> </a:t>
            </a:r>
            <a:r>
              <a:rPr lang="en-US" sz="2400" b="1" dirty="0" err="1"/>
              <a:t>আছে</a:t>
            </a:r>
            <a:r>
              <a:rPr lang="en-US" sz="2400" b="1" dirty="0" smtClean="0"/>
              <a:t>।</a:t>
            </a:r>
          </a:p>
          <a:p>
            <a:endParaRPr lang="en-US" sz="2400" b="1" dirty="0" smtClean="0"/>
          </a:p>
          <a:p>
            <a:endParaRPr lang="en-US" sz="2400" b="1" dirty="0"/>
          </a:p>
          <a:p>
            <a:r>
              <a:rPr lang="en-US" sz="2400" b="1" dirty="0" smtClean="0"/>
              <a:t>২।</a:t>
            </a:r>
            <a:r>
              <a:rPr lang="en-US" sz="2400" b="1" dirty="0"/>
              <a:t>পাহাড়পুর </a:t>
            </a:r>
            <a:r>
              <a:rPr lang="en-US" sz="2400" b="1" dirty="0" err="1"/>
              <a:t>বৌদ্ধ</a:t>
            </a:r>
            <a:r>
              <a:rPr lang="en-US" sz="2400" b="1" dirty="0"/>
              <a:t>  </a:t>
            </a:r>
            <a:r>
              <a:rPr lang="en-US" sz="2400" b="1" dirty="0" err="1"/>
              <a:t>বিহার</a:t>
            </a:r>
            <a:r>
              <a:rPr lang="en-US" sz="2400" b="1" dirty="0"/>
              <a:t> </a:t>
            </a:r>
            <a:r>
              <a:rPr lang="en-US" sz="2400" b="1" dirty="0" err="1"/>
              <a:t>টি</a:t>
            </a:r>
            <a:r>
              <a:rPr lang="en-US" sz="2400" b="1" dirty="0"/>
              <a:t> </a:t>
            </a:r>
            <a:r>
              <a:rPr lang="en-US" sz="2400" b="1" dirty="0" err="1"/>
              <a:t>রাজশাহী</a:t>
            </a:r>
            <a:r>
              <a:rPr lang="en-US" sz="2400" b="1" dirty="0"/>
              <a:t> </a:t>
            </a:r>
            <a:r>
              <a:rPr lang="en-US" sz="2400" b="1" dirty="0" err="1"/>
              <a:t>বিভাগের</a:t>
            </a:r>
            <a:r>
              <a:rPr lang="en-US" sz="2400" b="1" dirty="0"/>
              <a:t> </a:t>
            </a:r>
            <a:r>
              <a:rPr lang="en-US" sz="2400" b="1" dirty="0" smtClean="0"/>
              <a:t>---------------</a:t>
            </a:r>
            <a:r>
              <a:rPr lang="en-US" sz="2400" b="1" dirty="0" err="1" smtClean="0"/>
              <a:t>জেলায়</a:t>
            </a:r>
            <a:r>
              <a:rPr lang="en-US" sz="2400" b="1" dirty="0" smtClean="0"/>
              <a:t> </a:t>
            </a:r>
            <a:r>
              <a:rPr lang="en-US" sz="2400" b="1" dirty="0" err="1"/>
              <a:t>অবস্থিত</a:t>
            </a:r>
            <a:r>
              <a:rPr lang="en-US" sz="2400" b="1" dirty="0"/>
              <a:t> </a:t>
            </a:r>
            <a:r>
              <a:rPr lang="en-US" sz="2400" b="1" dirty="0" smtClean="0"/>
              <a:t>।</a:t>
            </a:r>
          </a:p>
          <a:p>
            <a:endParaRPr lang="en-US" sz="2400" b="1" dirty="0" smtClean="0"/>
          </a:p>
          <a:p>
            <a:endParaRPr lang="en-US" sz="2400" b="1" dirty="0"/>
          </a:p>
          <a:p>
            <a:r>
              <a:rPr lang="en-US" sz="2400" b="1" dirty="0" smtClean="0"/>
              <a:t>৩।</a:t>
            </a:r>
            <a:r>
              <a:rPr lang="en-US" sz="2400" b="1" dirty="0"/>
              <a:t>পাল </a:t>
            </a:r>
            <a:r>
              <a:rPr lang="en-US" sz="2400" b="1" dirty="0" err="1"/>
              <a:t>রাজা</a:t>
            </a:r>
            <a:r>
              <a:rPr lang="en-US" sz="2400" b="1" dirty="0"/>
              <a:t> </a:t>
            </a:r>
            <a:r>
              <a:rPr lang="en-US" sz="2400" b="1" dirty="0" smtClean="0"/>
              <a:t>--------------- </a:t>
            </a:r>
            <a:r>
              <a:rPr lang="en-US" sz="2400" b="1" dirty="0" err="1"/>
              <a:t>শাসনামলে</a:t>
            </a:r>
            <a:r>
              <a:rPr lang="en-US" sz="2400" b="1" dirty="0"/>
              <a:t> </a:t>
            </a:r>
            <a:r>
              <a:rPr lang="en-US" sz="2400" b="1" dirty="0" err="1"/>
              <a:t>পাহাড়পুর</a:t>
            </a:r>
            <a:r>
              <a:rPr lang="en-US" sz="2400" b="1" dirty="0"/>
              <a:t> </a:t>
            </a:r>
            <a:r>
              <a:rPr lang="en-US" sz="2400" b="1" dirty="0" err="1"/>
              <a:t>নির্মিত</a:t>
            </a:r>
            <a:r>
              <a:rPr lang="en-US" sz="2400" b="1" dirty="0"/>
              <a:t> </a:t>
            </a:r>
            <a:r>
              <a:rPr lang="en-US" sz="2400" b="1" dirty="0" err="1"/>
              <a:t>হয়</a:t>
            </a:r>
            <a:r>
              <a:rPr lang="en-US" sz="2400" b="1" dirty="0" smtClean="0"/>
              <a:t>।</a:t>
            </a:r>
          </a:p>
          <a:p>
            <a:endParaRPr lang="en-US" sz="2400" b="1" dirty="0"/>
          </a:p>
          <a:p>
            <a:endParaRPr lang="en-US" sz="2400" b="1" dirty="0"/>
          </a:p>
          <a:p>
            <a:r>
              <a:rPr lang="en-US" sz="2400" b="1" dirty="0"/>
              <a:t>৪।মন্দিরের </a:t>
            </a:r>
            <a:r>
              <a:rPr lang="en-US" sz="2400" b="1" dirty="0" err="1"/>
              <a:t>চতুর্দিকে</a:t>
            </a:r>
            <a:r>
              <a:rPr lang="en-US" sz="2400" b="1" dirty="0"/>
              <a:t> </a:t>
            </a:r>
            <a:r>
              <a:rPr lang="en-US" sz="2400" b="1" dirty="0" err="1"/>
              <a:t>বেষ্টন</a:t>
            </a:r>
            <a:r>
              <a:rPr lang="en-US" sz="2400" b="1" dirty="0"/>
              <a:t> </a:t>
            </a:r>
            <a:r>
              <a:rPr lang="en-US" sz="2400" b="1" dirty="0" err="1"/>
              <a:t>করে</a:t>
            </a:r>
            <a:r>
              <a:rPr lang="en-US" sz="2400" b="1" dirty="0"/>
              <a:t> </a:t>
            </a:r>
            <a:r>
              <a:rPr lang="en-US" sz="2400" b="1" dirty="0" smtClean="0"/>
              <a:t>---------------</a:t>
            </a:r>
            <a:r>
              <a:rPr lang="en-US" sz="2400" b="1" dirty="0" err="1" smtClean="0"/>
              <a:t>পাথরের</a:t>
            </a:r>
            <a:r>
              <a:rPr lang="en-US" sz="2400" b="1" dirty="0" smtClean="0"/>
              <a:t> </a:t>
            </a:r>
            <a:r>
              <a:rPr lang="en-US" sz="2400" b="1" dirty="0" err="1"/>
              <a:t>মূর্তি</a:t>
            </a:r>
            <a:r>
              <a:rPr lang="en-US" sz="2400" b="1" dirty="0"/>
              <a:t> </a:t>
            </a:r>
            <a:r>
              <a:rPr lang="en-US" sz="2400" b="1" dirty="0" err="1"/>
              <a:t>রয়েছে</a:t>
            </a:r>
            <a:r>
              <a:rPr lang="en-US" sz="2400" b="1" dirty="0"/>
              <a:t>।</a:t>
            </a:r>
          </a:p>
          <a:p>
            <a:endParaRPr lang="en-US" sz="2400" b="1" dirty="0"/>
          </a:p>
        </p:txBody>
      </p:sp>
      <p:sp>
        <p:nvSpPr>
          <p:cNvPr id="2" name="Rectangle 1"/>
          <p:cNvSpPr/>
          <p:nvPr/>
        </p:nvSpPr>
        <p:spPr>
          <a:xfrm>
            <a:off x="4924438" y="1269174"/>
            <a:ext cx="2299580" cy="4888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১৭৭ </a:t>
            </a:r>
            <a:r>
              <a:rPr lang="en-US" sz="3200" b="1" dirty="0" err="1" smtClean="0">
                <a:solidFill>
                  <a:schemeClr val="tx1"/>
                </a:solidFill>
              </a:rPr>
              <a:t>টি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67616" y="3748135"/>
            <a:ext cx="2299580" cy="51303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</a:rPr>
              <a:t>ধর্ম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পালের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17116" y="2317094"/>
            <a:ext cx="2299580" cy="4888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</a:rPr>
              <a:t>নওগাঁ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36879" y="4950737"/>
            <a:ext cx="2299580" cy="51303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৬৩ </a:t>
            </a:r>
            <a:r>
              <a:rPr lang="en-US" sz="3200" b="1" dirty="0" err="1" smtClean="0">
                <a:solidFill>
                  <a:schemeClr val="tx1"/>
                </a:solidFill>
              </a:rPr>
              <a:t>টি</a:t>
            </a:r>
            <a:endParaRPr lang="en-US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1612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35390" y="199176"/>
            <a:ext cx="11724238" cy="64641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437" y="416458"/>
            <a:ext cx="10692143" cy="5957181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941560" y="4209860"/>
            <a:ext cx="10094614" cy="17958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prstTxWarp prst="textDeflateTop">
              <a:avLst/>
            </a:prstTxWarp>
            <a:spAutoFit/>
          </a:bodyPr>
          <a:lstStyle/>
          <a:p>
            <a:r>
              <a:rPr lang="en-US" sz="16600" b="1" dirty="0" err="1" smtClean="0">
                <a:ln w="57150"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শুভেচ্ছা</a:t>
            </a:r>
            <a:endParaRPr lang="en-US" sz="16600" b="1" dirty="0">
              <a:ln w="57150"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8140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7818" y="244443"/>
            <a:ext cx="11597489" cy="631026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119327" y="516048"/>
            <a:ext cx="3684760" cy="76944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</a:rPr>
              <a:t>বাড়ির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কাজ</a:t>
            </a:r>
            <a:endParaRPr lang="en-US" sz="4400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552" y="1484769"/>
            <a:ext cx="4958307" cy="29027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520982" y="4961299"/>
            <a:ext cx="7967050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১। </a:t>
            </a:r>
            <a:r>
              <a:rPr lang="en-US" sz="2000" b="1" dirty="0" err="1" smtClean="0"/>
              <a:t>পাহাড়পুর</a:t>
            </a:r>
            <a:r>
              <a:rPr lang="en-US" sz="2000" b="1" dirty="0" smtClean="0"/>
              <a:t> </a:t>
            </a:r>
            <a:r>
              <a:rPr lang="en-US" sz="2000" b="1" dirty="0" err="1"/>
              <a:t>বৌদ্ধ</a:t>
            </a:r>
            <a:r>
              <a:rPr lang="en-US" sz="2000" b="1" dirty="0"/>
              <a:t>  </a:t>
            </a:r>
            <a:r>
              <a:rPr lang="en-US" sz="2000" b="1" dirty="0" err="1"/>
              <a:t>বিহার</a:t>
            </a:r>
            <a:r>
              <a:rPr lang="en-US" sz="2000" b="1" dirty="0"/>
              <a:t> </a:t>
            </a:r>
            <a:r>
              <a:rPr lang="en-US" sz="2000" b="1" dirty="0" err="1"/>
              <a:t>টি</a:t>
            </a:r>
            <a:r>
              <a:rPr lang="en-US" sz="2000" b="1" dirty="0"/>
              <a:t> </a:t>
            </a:r>
            <a:r>
              <a:rPr lang="en-US" sz="2000" b="1" dirty="0" err="1"/>
              <a:t>কোন</a:t>
            </a:r>
            <a:r>
              <a:rPr lang="en-US" sz="2000" b="1" dirty="0"/>
              <a:t> </a:t>
            </a:r>
            <a:r>
              <a:rPr lang="en-US" sz="2000" b="1" dirty="0" err="1"/>
              <a:t>জেলায়</a:t>
            </a:r>
            <a:r>
              <a:rPr lang="en-US" sz="2000" b="1" dirty="0"/>
              <a:t> </a:t>
            </a:r>
            <a:r>
              <a:rPr lang="en-US" sz="2000" b="1" dirty="0" err="1"/>
              <a:t>অবস্থিত</a:t>
            </a:r>
            <a:r>
              <a:rPr lang="en-US" sz="2000" b="1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73471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3086" y="244444"/>
            <a:ext cx="11479794" cy="6373639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54" y="388040"/>
            <a:ext cx="11090496" cy="5985600"/>
          </a:xfrm>
          <a:prstGeom prst="rect">
            <a:avLst/>
          </a:prstGeom>
          <a:solidFill>
            <a:srgbClr val="C00000"/>
          </a:solidFill>
        </p:spPr>
      </p:pic>
      <p:sp>
        <p:nvSpPr>
          <p:cNvPr id="6" name="TextBox 5"/>
          <p:cNvSpPr txBox="1"/>
          <p:nvPr/>
        </p:nvSpPr>
        <p:spPr>
          <a:xfrm>
            <a:off x="1181477" y="3380840"/>
            <a:ext cx="9795850" cy="2435382"/>
          </a:xfrm>
          <a:prstGeom prst="rect">
            <a:avLst/>
          </a:prstGeom>
          <a:noFill/>
        </p:spPr>
        <p:txBody>
          <a:bodyPr wrap="square" rtlCol="0">
            <a:prstTxWarp prst="textCurveDown">
              <a:avLst/>
            </a:prstTxWarp>
            <a:spAutoFit/>
          </a:bodyPr>
          <a:lstStyle/>
          <a:p>
            <a:r>
              <a:rPr lang="en-US" sz="19900" b="1" dirty="0" err="1" smtClean="0">
                <a:ln w="57150">
                  <a:solidFill>
                    <a:srgbClr val="FF0000"/>
                  </a:solidFill>
                </a:ln>
              </a:rPr>
              <a:t>ধন্যবাদ</a:t>
            </a:r>
            <a:endParaRPr lang="en-US" sz="19900" b="1" dirty="0">
              <a:ln w="57150"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9549443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7283" y="288087"/>
            <a:ext cx="11597489" cy="6310265"/>
          </a:xfrm>
          <a:prstGeom prst="rect">
            <a:avLst/>
          </a:prstGeom>
          <a:solidFill>
            <a:schemeClr val="bg2">
              <a:lumMod val="9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386402" y="633166"/>
            <a:ext cx="3295462" cy="724277"/>
          </a:xfrm>
          <a:prstGeom prst="rect">
            <a:avLst/>
          </a:prstGeom>
          <a:solidFill>
            <a:schemeClr val="bg2">
              <a:lumMod val="9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</a:rPr>
              <a:t>পরিচিতি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422" y="3717165"/>
            <a:ext cx="4445251" cy="2554545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/>
              <a:t>মুক্তা</a:t>
            </a:r>
            <a:r>
              <a:rPr lang="en-US" sz="3200" b="1" dirty="0"/>
              <a:t> </a:t>
            </a:r>
            <a:r>
              <a:rPr lang="en-US" sz="3200" b="1" dirty="0" err="1"/>
              <a:t>মনি</a:t>
            </a:r>
            <a:endParaRPr lang="en-US" sz="3200" b="1" dirty="0"/>
          </a:p>
          <a:p>
            <a:r>
              <a:rPr lang="en-US" sz="3200" b="1" dirty="0" err="1"/>
              <a:t>প্রধান</a:t>
            </a:r>
            <a:r>
              <a:rPr lang="en-US" sz="3200" b="1" dirty="0"/>
              <a:t> </a:t>
            </a:r>
            <a:r>
              <a:rPr lang="en-US" sz="3200" b="1" dirty="0" err="1"/>
              <a:t>শিক্ষক</a:t>
            </a:r>
            <a:endParaRPr lang="en-US" sz="3200" b="1" dirty="0"/>
          </a:p>
          <a:p>
            <a:r>
              <a:rPr lang="en-US" sz="3200" b="1" dirty="0" err="1"/>
              <a:t>আটাশিয়া</a:t>
            </a:r>
            <a:r>
              <a:rPr lang="en-US" sz="3200" b="1" dirty="0"/>
              <a:t> </a:t>
            </a:r>
            <a:r>
              <a:rPr lang="en-US" sz="3200" b="1" dirty="0" err="1"/>
              <a:t>সর.প্রাথ</a:t>
            </a:r>
            <a:r>
              <a:rPr lang="en-US" sz="3200" b="1" dirty="0"/>
              <a:t>. </a:t>
            </a:r>
            <a:r>
              <a:rPr lang="en-US" sz="3200" b="1" dirty="0" err="1"/>
              <a:t>বিদ্যালয়</a:t>
            </a:r>
            <a:endParaRPr lang="en-US" sz="3200" b="1" dirty="0"/>
          </a:p>
          <a:p>
            <a:r>
              <a:rPr lang="en-US" sz="3200" b="1" dirty="0" err="1"/>
              <a:t>শিবপুর</a:t>
            </a:r>
            <a:r>
              <a:rPr lang="en-US" sz="3200" b="1" dirty="0"/>
              <a:t>, </a:t>
            </a:r>
            <a:r>
              <a:rPr lang="en-US" sz="3200" b="1" dirty="0" err="1"/>
              <a:t>নরসিংদী</a:t>
            </a:r>
            <a:r>
              <a:rPr lang="en-US" sz="3200" b="1" dirty="0"/>
              <a:t> 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88862" y="3594054"/>
            <a:ext cx="4572000" cy="2554545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 err="1"/>
              <a:t>শ্রেণিঃ</a:t>
            </a:r>
            <a:r>
              <a:rPr lang="en-US" sz="2000" b="1" dirty="0"/>
              <a:t> </a:t>
            </a:r>
            <a:r>
              <a:rPr lang="en-US" sz="2000" b="1" dirty="0" err="1"/>
              <a:t>পঞ্চম</a:t>
            </a:r>
            <a:endParaRPr lang="en-US" sz="2000" b="1" dirty="0"/>
          </a:p>
          <a:p>
            <a:r>
              <a:rPr lang="en-US" sz="2000" b="1" dirty="0" err="1"/>
              <a:t>বিষয়ঃ</a:t>
            </a:r>
            <a:r>
              <a:rPr lang="en-US" sz="2000" b="1" dirty="0"/>
              <a:t> </a:t>
            </a:r>
            <a:r>
              <a:rPr lang="en-US" sz="2000" b="1" dirty="0" err="1"/>
              <a:t>বাংলাদেশ</a:t>
            </a:r>
            <a:r>
              <a:rPr lang="en-US" sz="2000" b="1" dirty="0"/>
              <a:t> ও </a:t>
            </a:r>
            <a:r>
              <a:rPr lang="en-US" sz="2000" b="1" dirty="0" err="1"/>
              <a:t>বিশ্ব</a:t>
            </a:r>
            <a:r>
              <a:rPr lang="en-US" sz="2000" b="1" dirty="0"/>
              <a:t> </a:t>
            </a:r>
            <a:r>
              <a:rPr lang="en-US" sz="2000" b="1" dirty="0" err="1"/>
              <a:t>পরিচয়</a:t>
            </a:r>
            <a:endParaRPr lang="en-US" sz="2000" b="1" dirty="0"/>
          </a:p>
          <a:p>
            <a:r>
              <a:rPr lang="en-US" sz="2000" b="1" dirty="0" err="1"/>
              <a:t>অধ্যায়ঃ</a:t>
            </a:r>
            <a:r>
              <a:rPr lang="en-US" sz="2000" b="1" dirty="0"/>
              <a:t> </a:t>
            </a:r>
            <a:r>
              <a:rPr lang="en-US" sz="2000" b="1" dirty="0" smtClean="0"/>
              <a:t>৬</a:t>
            </a:r>
            <a:endParaRPr lang="en-US" sz="2000" b="1" dirty="0"/>
          </a:p>
          <a:p>
            <a:r>
              <a:rPr lang="en-US" sz="2000" b="1" dirty="0" err="1"/>
              <a:t>পাঠ</a:t>
            </a:r>
            <a:r>
              <a:rPr lang="en-US" sz="2000" b="1" dirty="0"/>
              <a:t> </a:t>
            </a:r>
            <a:r>
              <a:rPr lang="en-US" sz="2000" b="1" dirty="0" err="1"/>
              <a:t>শিরোনামঃ</a:t>
            </a:r>
            <a:r>
              <a:rPr lang="en-US" sz="2000" b="1" dirty="0"/>
              <a:t> </a:t>
            </a:r>
            <a:r>
              <a:rPr lang="en-US" sz="2000" b="1" dirty="0" err="1"/>
              <a:t>বাংলদেশের</a:t>
            </a:r>
            <a:r>
              <a:rPr lang="en-US" sz="2000" b="1" dirty="0"/>
              <a:t> </a:t>
            </a:r>
            <a:r>
              <a:rPr lang="en-US" sz="2000" b="1" dirty="0" err="1" smtClean="0"/>
              <a:t>ঐতিহাসিক</a:t>
            </a:r>
            <a:r>
              <a:rPr lang="en-US" sz="2000" b="1" dirty="0" smtClean="0"/>
              <a:t>  </a:t>
            </a:r>
            <a:r>
              <a:rPr lang="en-US" sz="2000" b="1" dirty="0" err="1" smtClean="0"/>
              <a:t>স্থান</a:t>
            </a:r>
            <a:r>
              <a:rPr lang="en-US" sz="2000" b="1" dirty="0" smtClean="0"/>
              <a:t> ও </a:t>
            </a:r>
            <a:r>
              <a:rPr lang="en-US" sz="2000" b="1" dirty="0" err="1" smtClean="0"/>
              <a:t>নিদর্শন</a:t>
            </a:r>
            <a:endParaRPr lang="en-US" sz="2000" b="1" dirty="0"/>
          </a:p>
          <a:p>
            <a:r>
              <a:rPr lang="en-US" sz="2000" b="1" dirty="0" err="1"/>
              <a:t>পাঠ্যাংশঃ</a:t>
            </a:r>
            <a:r>
              <a:rPr lang="en-US" sz="2000" b="1" dirty="0"/>
              <a:t> </a:t>
            </a:r>
            <a:r>
              <a:rPr lang="en-US" sz="2000" b="1" dirty="0" err="1" smtClean="0"/>
              <a:t>পাহাড়পুর</a:t>
            </a:r>
            <a:endParaRPr lang="en-US" sz="2000" b="1" dirty="0"/>
          </a:p>
          <a:p>
            <a:r>
              <a:rPr lang="en-US" sz="2000" b="1" dirty="0" err="1"/>
              <a:t>সময়ঃ</a:t>
            </a:r>
            <a:r>
              <a:rPr lang="en-US" sz="2000" b="1" dirty="0"/>
              <a:t> </a:t>
            </a:r>
            <a:r>
              <a:rPr lang="en-US" sz="2000" b="1" dirty="0" smtClean="0"/>
              <a:t>৪০ </a:t>
            </a:r>
            <a:r>
              <a:rPr lang="en-US" sz="2000" b="1" dirty="0" err="1"/>
              <a:t>মিনিট</a:t>
            </a:r>
            <a:endParaRPr lang="en-US" sz="2000" b="1" dirty="0"/>
          </a:p>
          <a:p>
            <a:r>
              <a:rPr lang="en-US" sz="2000" b="1" dirty="0" err="1"/>
              <a:t>তারিখঃ</a:t>
            </a:r>
            <a:r>
              <a:rPr lang="en-US" sz="2000" b="1" dirty="0"/>
              <a:t> --/--/</a:t>
            </a:r>
            <a:r>
              <a:rPr lang="en-US" sz="2000" b="1" dirty="0" smtClean="0"/>
              <a:t>২০২৬</a:t>
            </a:r>
            <a:endParaRPr lang="en-US" sz="20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244" y="1488578"/>
            <a:ext cx="1191779" cy="4783132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799" y="835103"/>
            <a:ext cx="2214818" cy="28480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77625" y="700529"/>
            <a:ext cx="2634661" cy="262784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81248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0BC3BF6-AC88-F348-8F21-9D11C0289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9F563A8-2A6B-43D4-426A-26049846613A}"/>
              </a:ext>
            </a:extLst>
          </p:cNvPr>
          <p:cNvSpPr/>
          <p:nvPr/>
        </p:nvSpPr>
        <p:spPr>
          <a:xfrm>
            <a:off x="250371" y="174171"/>
            <a:ext cx="11647715" cy="636814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8EDC60A-B805-52FA-DC3D-FEA23EA76D03}"/>
              </a:ext>
            </a:extLst>
          </p:cNvPr>
          <p:cNvSpPr txBox="1"/>
          <p:nvPr/>
        </p:nvSpPr>
        <p:spPr>
          <a:xfrm>
            <a:off x="3853542" y="315686"/>
            <a:ext cx="3668485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b="1" dirty="0" err="1"/>
              <a:t>শিখনফল</a:t>
            </a:r>
            <a:endParaRPr lang="en-US" sz="54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1A0B50B-9C00-FBB5-B7F5-6EC0A38EF343}"/>
              </a:ext>
            </a:extLst>
          </p:cNvPr>
          <p:cNvSpPr txBox="1"/>
          <p:nvPr/>
        </p:nvSpPr>
        <p:spPr>
          <a:xfrm>
            <a:off x="985156" y="1620017"/>
            <a:ext cx="10221687" cy="403187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শিখনফল</a:t>
            </a:r>
            <a:r>
              <a:rPr lang="en-US" sz="3200" b="1" dirty="0"/>
              <a:t>:</a:t>
            </a:r>
          </a:p>
          <a:p>
            <a:endParaRPr lang="en-US" sz="3200" b="1" dirty="0"/>
          </a:p>
          <a:p>
            <a:r>
              <a:rPr lang="en-US" sz="3200" b="1" dirty="0"/>
              <a:t>৩.৪.১     </a:t>
            </a:r>
            <a:r>
              <a:rPr lang="en-US" sz="3200" b="1" dirty="0" err="1"/>
              <a:t>বাংলাদেশের</a:t>
            </a:r>
            <a:r>
              <a:rPr lang="en-US" sz="3200" b="1" dirty="0"/>
              <a:t> </a:t>
            </a:r>
            <a:r>
              <a:rPr lang="en-US" sz="3200" b="1" dirty="0" err="1"/>
              <a:t>ঐতিহাসিক</a:t>
            </a:r>
            <a:r>
              <a:rPr lang="en-US" sz="3200" b="1" dirty="0"/>
              <a:t> </a:t>
            </a:r>
            <a:r>
              <a:rPr lang="en-US" sz="3200" b="1" dirty="0" err="1"/>
              <a:t>নিদর্শনসমূহ</a:t>
            </a:r>
            <a:r>
              <a:rPr lang="en-US" sz="3200" b="1" dirty="0"/>
              <a:t> </a:t>
            </a:r>
            <a:r>
              <a:rPr lang="en-US" sz="3200" b="1" dirty="0" err="1"/>
              <a:t>বর্ণনা</a:t>
            </a:r>
            <a:r>
              <a:rPr lang="en-US" sz="3200" b="1" dirty="0"/>
              <a:t> </a:t>
            </a:r>
            <a:r>
              <a:rPr lang="en-US" sz="3200" b="1" dirty="0" err="1"/>
              <a:t>করতে</a:t>
            </a:r>
            <a:r>
              <a:rPr lang="en-US" sz="3200" b="1" dirty="0"/>
              <a:t> </a:t>
            </a:r>
            <a:r>
              <a:rPr lang="en-US" sz="3200" b="1" dirty="0" err="1"/>
              <a:t>পারেব</a:t>
            </a:r>
            <a:r>
              <a:rPr lang="en-US" sz="3200" b="1" dirty="0"/>
              <a:t>।</a:t>
            </a:r>
          </a:p>
          <a:p>
            <a:endParaRPr lang="en-US" sz="3200" b="1" dirty="0"/>
          </a:p>
          <a:p>
            <a:endParaRPr lang="en-US" sz="3200" b="1" dirty="0"/>
          </a:p>
          <a:p>
            <a:endParaRPr lang="en-US" sz="3200" b="1" dirty="0"/>
          </a:p>
          <a:p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82116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2DA0031-5F4D-A4DF-001B-6EBE51CE5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78A5248-CFF8-A178-9797-38CC7172D521}"/>
              </a:ext>
            </a:extLst>
          </p:cNvPr>
          <p:cNvSpPr/>
          <p:nvPr/>
        </p:nvSpPr>
        <p:spPr>
          <a:xfrm>
            <a:off x="250371" y="174171"/>
            <a:ext cx="11647715" cy="636814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6B5E580-C28E-792C-4BDF-FF718A35AB7C}"/>
              </a:ext>
            </a:extLst>
          </p:cNvPr>
          <p:cNvSpPr txBox="1"/>
          <p:nvPr/>
        </p:nvSpPr>
        <p:spPr>
          <a:xfrm>
            <a:off x="4626430" y="402772"/>
            <a:ext cx="3668485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/>
              <a:t>পূর্বজ্ঞান</a:t>
            </a:r>
            <a:r>
              <a:rPr lang="en-US" sz="3600" b="1" dirty="0"/>
              <a:t> </a:t>
            </a:r>
            <a:r>
              <a:rPr lang="en-US" sz="3600" b="1" dirty="0" err="1"/>
              <a:t>যাচাই</a:t>
            </a:r>
            <a:endParaRPr lang="en-US" sz="36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1F908C1-8036-9686-41C8-A328D9678100}"/>
              </a:ext>
            </a:extLst>
          </p:cNvPr>
          <p:cNvSpPr txBox="1"/>
          <p:nvPr/>
        </p:nvSpPr>
        <p:spPr>
          <a:xfrm>
            <a:off x="598715" y="1534887"/>
            <a:ext cx="10580914" cy="397031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b="1" dirty="0" err="1"/>
              <a:t>তোমরা</a:t>
            </a:r>
            <a:r>
              <a:rPr lang="en-US" sz="3600" b="1" dirty="0"/>
              <a:t> </a:t>
            </a:r>
            <a:r>
              <a:rPr lang="en-US" sz="3600" b="1" dirty="0" err="1"/>
              <a:t>কেউ</a:t>
            </a:r>
            <a:r>
              <a:rPr lang="en-US" sz="3600" b="1" dirty="0"/>
              <a:t> </a:t>
            </a:r>
            <a:r>
              <a:rPr lang="en-US" sz="3600" b="1" dirty="0" err="1"/>
              <a:t>কি</a:t>
            </a:r>
            <a:r>
              <a:rPr lang="en-US" sz="3600" b="1" dirty="0"/>
              <a:t> </a:t>
            </a:r>
            <a:r>
              <a:rPr lang="en-US" sz="3600" b="1" dirty="0" err="1"/>
              <a:t>কখনো</a:t>
            </a:r>
            <a:r>
              <a:rPr lang="en-US" sz="3600" b="1" dirty="0"/>
              <a:t> </a:t>
            </a:r>
            <a:r>
              <a:rPr lang="en-US" sz="3600" b="1" dirty="0" err="1"/>
              <a:t>এখানে</a:t>
            </a:r>
            <a:r>
              <a:rPr lang="en-US" sz="3600" b="1" dirty="0"/>
              <a:t> </a:t>
            </a:r>
            <a:r>
              <a:rPr lang="en-US" sz="3600" b="1" dirty="0" err="1"/>
              <a:t>গিয়েছ</a:t>
            </a:r>
            <a:r>
              <a:rPr lang="en-US" sz="3600" b="1" dirty="0"/>
              <a:t> ?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en-US" sz="3600" b="1" dirty="0"/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b="1" dirty="0" err="1"/>
              <a:t>ছবির</a:t>
            </a:r>
            <a:r>
              <a:rPr lang="en-US" sz="3600" b="1" dirty="0"/>
              <a:t> </a:t>
            </a:r>
            <a:r>
              <a:rPr lang="en-US" sz="3600" b="1" dirty="0" err="1"/>
              <a:t>স্থাপনাগুলো</a:t>
            </a:r>
            <a:r>
              <a:rPr lang="en-US" sz="3600" b="1" dirty="0"/>
              <a:t> </a:t>
            </a:r>
            <a:r>
              <a:rPr lang="en-US" sz="3600" b="1" dirty="0" err="1"/>
              <a:t>দেখতে</a:t>
            </a:r>
            <a:r>
              <a:rPr lang="en-US" sz="3600" b="1" dirty="0"/>
              <a:t> </a:t>
            </a:r>
            <a:r>
              <a:rPr lang="en-US" sz="3600" b="1" dirty="0" err="1"/>
              <a:t>কেমন</a:t>
            </a:r>
            <a:r>
              <a:rPr lang="en-US" sz="3600" b="1" dirty="0"/>
              <a:t> ? 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en-US" sz="3600" b="1" dirty="0"/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b="1" dirty="0" err="1"/>
              <a:t>স্থাপনাগুলো</a:t>
            </a:r>
            <a:r>
              <a:rPr lang="en-US" sz="3600" b="1" dirty="0"/>
              <a:t> </a:t>
            </a:r>
            <a:r>
              <a:rPr lang="en-US" sz="3600" b="1" dirty="0" err="1"/>
              <a:t>কোথায়</a:t>
            </a:r>
            <a:r>
              <a:rPr lang="en-US" sz="3600" b="1" dirty="0"/>
              <a:t> </a:t>
            </a:r>
            <a:r>
              <a:rPr lang="en-US" sz="3600" b="1" dirty="0" err="1"/>
              <a:t>অবস্থিত</a:t>
            </a:r>
            <a:r>
              <a:rPr lang="en-US" sz="3600" b="1" dirty="0"/>
              <a:t> ?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en-US" sz="3600" b="1" dirty="0"/>
          </a:p>
          <a:p>
            <a:pPr marL="571500" indent="-571500">
              <a:buFont typeface="Wingdings" panose="05000000000000000000" pitchFamily="2" charset="2"/>
              <a:buChar char="q"/>
            </a:pP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87294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0ECE48B-CAF7-ADD0-8FC9-6B7674D2A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CC583B7-55F7-35AA-3831-7D3505A35BAE}"/>
              </a:ext>
            </a:extLst>
          </p:cNvPr>
          <p:cNvSpPr/>
          <p:nvPr/>
        </p:nvSpPr>
        <p:spPr>
          <a:xfrm>
            <a:off x="250371" y="174171"/>
            <a:ext cx="11647715" cy="636814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85B555F-A253-1006-8DBF-3AA758DCCF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85" y="725825"/>
            <a:ext cx="10493829" cy="46927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9802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A05BE1D-CE92-7A23-C237-D50031DF5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A036FC96-2260-F037-2BA4-FEF396FE35FD}"/>
              </a:ext>
            </a:extLst>
          </p:cNvPr>
          <p:cNvSpPr/>
          <p:nvPr/>
        </p:nvSpPr>
        <p:spPr>
          <a:xfrm>
            <a:off x="250371" y="174171"/>
            <a:ext cx="11647715" cy="636814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54A5908-CC84-5EF1-EEBE-80D0DF88450C}"/>
              </a:ext>
            </a:extLst>
          </p:cNvPr>
          <p:cNvSpPr txBox="1"/>
          <p:nvPr/>
        </p:nvSpPr>
        <p:spPr>
          <a:xfrm>
            <a:off x="4781576" y="5824668"/>
            <a:ext cx="2585303" cy="58477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err="1" smtClean="0"/>
              <a:t>পাহাড়পুর</a:t>
            </a:r>
            <a:endParaRPr lang="en-US" sz="32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884027F-61E4-9EF6-1BC5-14074650AB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28" y="579422"/>
            <a:ext cx="10058400" cy="51547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2441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A05BE1D-CE92-7A23-C237-D50031DF5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A036FC96-2260-F037-2BA4-FEF396FE35FD}"/>
              </a:ext>
            </a:extLst>
          </p:cNvPr>
          <p:cNvSpPr/>
          <p:nvPr/>
        </p:nvSpPr>
        <p:spPr>
          <a:xfrm>
            <a:off x="250371" y="174171"/>
            <a:ext cx="11647715" cy="636814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54A5908-CC84-5EF1-EEBE-80D0DF88450C}"/>
              </a:ext>
            </a:extLst>
          </p:cNvPr>
          <p:cNvSpPr txBox="1"/>
          <p:nvPr/>
        </p:nvSpPr>
        <p:spPr>
          <a:xfrm>
            <a:off x="954602" y="2155049"/>
            <a:ext cx="10081572" cy="31683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76200">
            <a:solidFill>
              <a:schemeClr val="tx1"/>
            </a:solidFill>
          </a:ln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r>
              <a:rPr lang="en-US" sz="13800" b="1" dirty="0" err="1" smtClean="0">
                <a:ln w="38100">
                  <a:solidFill>
                    <a:srgbClr val="FF0000"/>
                  </a:solidFill>
                </a:ln>
              </a:rPr>
              <a:t>পাহাড়পুর</a:t>
            </a:r>
            <a:endParaRPr lang="en-US" sz="13800" b="1" dirty="0">
              <a:ln w="38100">
                <a:solidFill>
                  <a:srgbClr val="FF0000"/>
                </a:solidFill>
              </a:ln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23042" y="579835"/>
            <a:ext cx="4635374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err="1" smtClean="0"/>
              <a:t>আজকের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পাঠ</a:t>
            </a:r>
            <a:r>
              <a:rPr lang="en-US" sz="3200" b="1" dirty="0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276091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3D0EBFC-0552-548D-036B-A5E89721A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E21B90D-C594-5675-78EA-9E7633505466}"/>
              </a:ext>
            </a:extLst>
          </p:cNvPr>
          <p:cNvSpPr/>
          <p:nvPr/>
        </p:nvSpPr>
        <p:spPr>
          <a:xfrm>
            <a:off x="250371" y="174171"/>
            <a:ext cx="11647715" cy="636814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629AFA2-C3D3-85EE-BB51-C6710573000F}"/>
              </a:ext>
            </a:extLst>
          </p:cNvPr>
          <p:cNvSpPr txBox="1"/>
          <p:nvPr/>
        </p:nvSpPr>
        <p:spPr>
          <a:xfrm>
            <a:off x="353084" y="5348967"/>
            <a:ext cx="11289671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পাহাড়পুর</a:t>
            </a:r>
            <a:r>
              <a:rPr lang="en-US" sz="2400" b="1" dirty="0"/>
              <a:t> </a:t>
            </a:r>
            <a:r>
              <a:rPr lang="en-US" sz="2400" b="1" dirty="0" err="1"/>
              <a:t>বৌদ্ধ</a:t>
            </a:r>
            <a:r>
              <a:rPr lang="en-US" sz="2400" b="1" dirty="0"/>
              <a:t>  </a:t>
            </a:r>
            <a:r>
              <a:rPr lang="en-US" sz="2400" b="1" dirty="0" err="1"/>
              <a:t>বিহার</a:t>
            </a:r>
            <a:r>
              <a:rPr lang="en-US" sz="2400" b="1" dirty="0"/>
              <a:t> </a:t>
            </a:r>
            <a:r>
              <a:rPr lang="en-US" sz="2400" b="1" dirty="0" err="1"/>
              <a:t>টি</a:t>
            </a:r>
            <a:r>
              <a:rPr lang="en-US" sz="2400" b="1" dirty="0"/>
              <a:t> </a:t>
            </a:r>
            <a:r>
              <a:rPr lang="en-US" sz="2400" b="1" dirty="0" err="1"/>
              <a:t>রাজশাহী</a:t>
            </a:r>
            <a:r>
              <a:rPr lang="en-US" sz="2400" b="1" dirty="0"/>
              <a:t> </a:t>
            </a:r>
            <a:r>
              <a:rPr lang="en-US" sz="2400" b="1" dirty="0" err="1"/>
              <a:t>বিভাগের</a:t>
            </a:r>
            <a:r>
              <a:rPr lang="en-US" sz="2400" b="1" dirty="0"/>
              <a:t> </a:t>
            </a:r>
            <a:r>
              <a:rPr lang="en-US" sz="2400" b="1" dirty="0" err="1"/>
              <a:t>নওগাঁ</a:t>
            </a:r>
            <a:r>
              <a:rPr lang="en-US" sz="2400" b="1" dirty="0"/>
              <a:t> </a:t>
            </a:r>
            <a:r>
              <a:rPr lang="en-US" sz="2400" b="1" dirty="0" err="1"/>
              <a:t>জেলায়</a:t>
            </a:r>
            <a:r>
              <a:rPr lang="en-US" sz="2400" b="1" dirty="0"/>
              <a:t> </a:t>
            </a:r>
            <a:r>
              <a:rPr lang="en-US" sz="2400" b="1" dirty="0" err="1" smtClean="0"/>
              <a:t>অবস্থিত</a:t>
            </a:r>
            <a:r>
              <a:rPr lang="en-US" sz="2400" b="1" dirty="0" smtClean="0"/>
              <a:t> । </a:t>
            </a:r>
            <a:r>
              <a:rPr lang="en-US" sz="2400" b="1" dirty="0" err="1" smtClean="0"/>
              <a:t>এটি</a:t>
            </a:r>
            <a:r>
              <a:rPr lang="en-US" sz="2400" b="1" dirty="0" smtClean="0"/>
              <a:t> </a:t>
            </a:r>
            <a:r>
              <a:rPr lang="en-US" sz="2400" b="1" dirty="0"/>
              <a:t>‘</a:t>
            </a:r>
            <a:r>
              <a:rPr lang="en-US" sz="2400" b="1" dirty="0" err="1">
                <a:solidFill>
                  <a:srgbClr val="FF0000"/>
                </a:solidFill>
              </a:rPr>
              <a:t>সোমপুর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বিহার</a:t>
            </a:r>
            <a:r>
              <a:rPr lang="en-US" sz="2400" b="1" dirty="0"/>
              <a:t>’ </a:t>
            </a:r>
            <a:r>
              <a:rPr lang="en-US" sz="2400" b="1" dirty="0" err="1"/>
              <a:t>নামে</a:t>
            </a:r>
            <a:r>
              <a:rPr lang="en-US" sz="2400" b="1" dirty="0"/>
              <a:t> </a:t>
            </a:r>
            <a:r>
              <a:rPr lang="en-US" sz="2400" b="1" dirty="0" err="1"/>
              <a:t>পরিচিত</a:t>
            </a:r>
            <a:r>
              <a:rPr lang="en-US" sz="2400" b="1" dirty="0"/>
              <a:t>।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F14D498-A24A-C6BD-71EB-386712A291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246" y="618444"/>
            <a:ext cx="4257675" cy="42576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7203BBF-5791-0EF5-26AD-5F2321D3BA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450" y="618444"/>
            <a:ext cx="3957636" cy="4286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xmlns="" id="{7A6DDE71-3A90-39A9-4B3A-7F8A12AF5CAD}"/>
              </a:ext>
            </a:extLst>
          </p:cNvPr>
          <p:cNvSpPr/>
          <p:nvPr/>
        </p:nvSpPr>
        <p:spPr>
          <a:xfrm>
            <a:off x="6634165" y="1001485"/>
            <a:ext cx="707572" cy="42454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972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241</TotalTime>
  <Words>433</Words>
  <Application>Microsoft Office PowerPoint</Application>
  <PresentationFormat>Widescreen</PresentationFormat>
  <Paragraphs>104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Aptos</vt:lpstr>
      <vt:lpstr>Aptos Display</vt:lpstr>
      <vt:lpstr>Arial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Pedp4 WPBX4125BLF092411531</dc:creator>
  <cp:lastModifiedBy>ASUS</cp:lastModifiedBy>
  <cp:revision>62</cp:revision>
  <dcterms:created xsi:type="dcterms:W3CDTF">2026-07-20T06:18:47Z</dcterms:created>
  <dcterms:modified xsi:type="dcterms:W3CDTF">2026-08-01T05:21:45Z</dcterms:modified>
</cp:coreProperties>
</file>