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60" r:id="rId5"/>
    <p:sldId id="261" r:id="rId6"/>
    <p:sldId id="297" r:id="rId7"/>
    <p:sldId id="292" r:id="rId8"/>
    <p:sldId id="288" r:id="rId9"/>
    <p:sldId id="293" r:id="rId10"/>
    <p:sldId id="281" r:id="rId11"/>
    <p:sldId id="271" r:id="rId12"/>
    <p:sldId id="294" r:id="rId13"/>
    <p:sldId id="284" r:id="rId14"/>
    <p:sldId id="273" r:id="rId15"/>
    <p:sldId id="282" r:id="rId16"/>
    <p:sldId id="29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794" autoAdjust="0"/>
    <p:restoredTop sz="94660"/>
  </p:normalViewPr>
  <p:slideViewPr>
    <p:cSldViewPr snapToGrid="0" showGuides="1">
      <p:cViewPr varScale="1">
        <p:scale>
          <a:sx n="65" d="100"/>
          <a:sy n="65" d="100"/>
        </p:scale>
        <p:origin x="16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257140-0D64-4348-818C-B36CA3695CFB}" type="datetimeFigureOut">
              <a:rPr lang="en-US" smtClean="0"/>
              <a:t>7/31/2026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E84C7-3552-49E1-9C7A-D1F0BE97CD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252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060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81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FE84C7-3552-49E1-9C7A-D1F0BE97CD9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144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00AD5B-E54F-4E88-F60F-ADC9C453C8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134ACA-BD1B-8BF3-9F9F-B533B190C5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F33784-7444-131C-8D6D-91338DAC4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9EA27-00A4-4DD8-BF9F-1AF38EDCB096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46E03-9CB6-E47B-FE11-AC084A7A3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07DAC-52B3-69D7-F1EA-16F203FF8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151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BF0A0-0BD2-9EF4-F354-92A15F8DE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3516454-6803-15F2-36E0-4802AE0F0D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CAB3AA-27BC-BCFA-89F7-0C826974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92003-C5D1-4817-B4AA-AFCC1BDE055B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42684-ACAF-4881-9263-37E911397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7E836-E04C-B1E6-3D9A-724D58400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12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6F4A478-64E0-D739-5D90-CB998372EA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F1BECF-DCE1-BE75-F16F-CFA6206651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9EE7F9-334D-0180-6F98-D8F53B472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A18A0-1008-4E22-A5E3-BE3DC92E2559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9CCE99-BB04-1A2C-614E-DD83E8A4B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8C8433-4D0A-723C-B7DD-79E53720B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93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21EF-4687-98E2-736E-BE956E2B1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F719C3-C01F-9D1A-C5F9-1E1A0F05E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0337B9-2560-EB6A-4217-02A05719E0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013490-0349-82E9-3C79-0336257AD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48014-2A61-74E0-270F-7D3FCFBDF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099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097C9-AF25-7876-A41D-E5B1404CA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C30A11-3D48-DE8F-302D-11DBD0246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EF4468-D721-291A-9028-DC0164DE7F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DF6FA-77F5-4580-8FC0-0980F8398B6B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CEE7D-7B98-6414-1E62-FC0BEBC3CC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D0E68D-34A4-A533-26B9-3AEAA3DC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13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4443F-0526-ACE7-7C13-0A1DFD9553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9FBF6-98BC-0B2F-0770-BF3E65215F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054003-A8FE-D1EF-C186-62A9762F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747E9-3E9B-F7E8-8113-5063B1211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15E23-1AFC-47D4-8D77-7E408E033E3D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ADD6D1-3F72-F7F2-1059-C0DFFDB4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7A894-5EF8-D692-50A5-E2861BF3A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99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B55B3-BB75-6FDC-558A-1B873AD89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7B62C-956C-7816-23A7-0A0C2D66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86A272-21D4-010E-0A0B-DB99EB1D32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528E47-F977-D47B-0EC4-3FDEA32BD5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C7DC8A9-248C-3E50-B9C8-E367F8AEFC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1AE562-319F-C182-31C5-EAF3F4768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C54E1-4C73-439B-9F13-8C8BDAC295CB}" type="datetime1">
              <a:rPr lang="en-US" smtClean="0"/>
              <a:t>7/31/2026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66CC07C-9EFD-71C6-4843-6C710F277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0A8504-9407-3A3B-D634-EAAA8F1F86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681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32080-F464-179D-4B1C-43D24D6FA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203978-8457-CE8A-C3AC-2EA473D0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07774-8C68-42E2-B1D9-9309D711E8D5}" type="datetime1">
              <a:rPr lang="en-US" smtClean="0"/>
              <a:t>7/31/2026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24B27F-BCF1-CFB6-84C9-7BC822298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97699B-0EF2-1826-91C2-B56CF9A8B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044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FED80-960D-419E-55DD-608B984F6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FE5EC-3F36-48AA-818E-203AD66B4258}" type="datetime1">
              <a:rPr lang="en-US" smtClean="0"/>
              <a:t>7/31/2026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3DB4D2-2479-C861-AEE6-268357297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F6AA39-5BCF-4569-52A3-166F571FE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82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E602-5D64-9373-80CD-8D5739D3C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59060-3159-CF33-C585-12BCB932B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629884-B5DC-587A-2346-D64BD54A3B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2D2E6B-F94E-7D87-C7E1-D5E29BC9C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15585-CB17-484F-8AA1-A0688F5AC5A9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B833F6-CD58-EC7D-AB3D-59C0F1AA0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BC2146-B0CB-24E4-7A06-EDFC2E999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717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3478CC-E239-01B1-7752-7047FD9EC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F43FB9D-2A95-9546-94AD-D57EBB9306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D861F-2CA3-3A73-03D6-21BB0E7208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1A12BB-FA88-1AF7-5034-8585DD63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C7EBB0-2274-4B4A-992C-34B7EB9F16D1}" type="datetime1">
              <a:rPr lang="en-US" smtClean="0"/>
              <a:t>7/31/2026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6CEDA2-D575-B2C7-D8C0-353413DD7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2FE5A5-F3EE-E82D-388A-90629A730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92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0454B6-1A42-4F84-942A-658B606F50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E34A346-B94C-43A4-A1BE-FB80E7C08B46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2F9C3-6806-9DB5-B533-6FA28D618A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56E819-4048-F5D7-EADD-FACCA1120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 dirty="0" err="1"/>
              <a:t>Uchail</a:t>
            </a:r>
            <a:r>
              <a:rPr lang="en-US" dirty="0"/>
              <a:t> </a:t>
            </a:r>
            <a:r>
              <a:rPr lang="en-US" dirty="0" err="1"/>
              <a:t>gps,Kulaura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4380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0EFEA2-78C4-13C1-C02B-7629EC1E4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33895-58F4-42FA-9512-8198F85F43F5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B364FD-CD57-2225-D6B4-493FDACAC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CF02C3-E259-EDE1-4A6D-546425E2B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</a:t>
            </a:fld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349E3A7-E2FF-1A83-C40E-F733AF179189}"/>
              </a:ext>
            </a:extLst>
          </p:cNvPr>
          <p:cNvSpPr/>
          <p:nvPr/>
        </p:nvSpPr>
        <p:spPr>
          <a:xfrm>
            <a:off x="2462981" y="1179871"/>
            <a:ext cx="6916993" cy="2005781"/>
          </a:xfrm>
          <a:prstGeom prst="roundRect">
            <a:avLst>
              <a:gd name="adj" fmla="val 3383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60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পাঠে</a:t>
            </a:r>
            <a:r>
              <a:rPr lang="en-US" sz="60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r>
              <a:rPr lang="en-US" sz="6000" dirty="0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>
                <a:solidFill>
                  <a:schemeClr val="accent2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6000" dirty="0">
              <a:solidFill>
                <a:schemeClr val="accent2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5C10C10-D9CB-6EA2-2070-D06481F4B6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702" y="3185652"/>
            <a:ext cx="24955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9230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Callout: Left Arrow 16">
            <a:extLst>
              <a:ext uri="{FF2B5EF4-FFF2-40B4-BE49-F238E27FC236}">
                <a16:creationId xmlns:a16="http://schemas.microsoft.com/office/drawing/2014/main" id="{35D8A2DB-D922-4E46-B4BC-FFA517DC407E}"/>
              </a:ext>
            </a:extLst>
          </p:cNvPr>
          <p:cNvSpPr/>
          <p:nvPr/>
        </p:nvSpPr>
        <p:spPr>
          <a:xfrm>
            <a:off x="8935609" y="2220865"/>
            <a:ext cx="3256391" cy="2159961"/>
          </a:xfrm>
          <a:prstGeom prst="left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করব,এতে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বৃদ্ধি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পাবে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Callout: Right Arrow 25">
            <a:extLst>
              <a:ext uri="{FF2B5EF4-FFF2-40B4-BE49-F238E27FC236}">
                <a16:creationId xmlns:a16="http://schemas.microsoft.com/office/drawing/2014/main" id="{468AE804-41F1-45D5-92FA-26749DA0C025}"/>
              </a:ext>
            </a:extLst>
          </p:cNvPr>
          <p:cNvSpPr/>
          <p:nvPr/>
        </p:nvSpPr>
        <p:spPr>
          <a:xfrm>
            <a:off x="6518370" y="5047602"/>
            <a:ext cx="3331980" cy="1267595"/>
          </a:xfrm>
          <a:prstGeom prst="rightArrowCallou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সাজাতে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পছন্দ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CACEB2-3C8A-A76D-4E37-6F737544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fld id="{A4E2D83E-A220-4740-AF38-54CEFCFA64C2}" type="datetime1">
              <a:rPr lang="en-US" sz="11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7/31/2026</a:t>
            </a:fld>
            <a:endParaRPr lang="en-US" sz="110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B0706B-01F5-42F8-E3CB-E7C830789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r>
              <a:rPr lang="fi-FI" sz="110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Tahmina Tuhin,UChail GPS,Kulaura</a:t>
            </a:r>
            <a:endParaRPr lang="en-US" sz="110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B62F02-E362-67C5-2413-AD89DD5AC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/>
          <a:lstStyle/>
          <a:p>
            <a:fld id="{EFC97787-6826-4A51-AB34-4FB9EFBFF212}" type="slidenum">
              <a:rPr lang="en-US" sz="110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10</a:t>
            </a:fld>
            <a:endParaRPr lang="en-US" sz="110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1A2D64-0B9D-8AEB-9122-42F78AA61CE7}"/>
              </a:ext>
            </a:extLst>
          </p:cNvPr>
          <p:cNvSpPr txBox="1"/>
          <p:nvPr/>
        </p:nvSpPr>
        <p:spPr>
          <a:xfrm>
            <a:off x="2686373" y="167166"/>
            <a:ext cx="6819254" cy="954107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800" dirty="0" err="1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2800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-ঘ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DDBF1A-2239-C260-2F44-5DB13FFC6E80}"/>
              </a:ext>
            </a:extLst>
          </p:cNvPr>
          <p:cNvSpPr txBox="1"/>
          <p:nvPr/>
        </p:nvSpPr>
        <p:spPr>
          <a:xfrm>
            <a:off x="2070401" y="1013193"/>
            <a:ext cx="9304815" cy="523220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৮৭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বিবৃতিগুলো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পড়ে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খালি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D854EB-09E8-14C3-37A8-995CCB1B4D07}"/>
              </a:ext>
            </a:extLst>
          </p:cNvPr>
          <p:cNvSpPr txBox="1"/>
          <p:nvPr/>
        </p:nvSpPr>
        <p:spPr>
          <a:xfrm>
            <a:off x="3579329" y="2714245"/>
            <a:ext cx="2939041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দোকানে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জামা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কিনব,এতে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কর্মসংস্থানহবে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Callout: Right Arrow 14">
            <a:extLst>
              <a:ext uri="{FF2B5EF4-FFF2-40B4-BE49-F238E27FC236}">
                <a16:creationId xmlns:a16="http://schemas.microsoft.com/office/drawing/2014/main" id="{180F853B-81D9-3A6D-E9E6-022CBD8820E6}"/>
              </a:ext>
            </a:extLst>
          </p:cNvPr>
          <p:cNvSpPr/>
          <p:nvPr/>
        </p:nvSpPr>
        <p:spPr>
          <a:xfrm>
            <a:off x="6722808" y="2632718"/>
            <a:ext cx="2610760" cy="1425369"/>
          </a:xfrm>
          <a:prstGeom prst="rightArrowCallout">
            <a:avLst/>
          </a:prstGeom>
          <a:solidFill>
            <a:schemeClr val="bg1">
              <a:lumMod val="8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পছন্দ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6" name="Callout: Down Arrow 15">
            <a:extLst>
              <a:ext uri="{FF2B5EF4-FFF2-40B4-BE49-F238E27FC236}">
                <a16:creationId xmlns:a16="http://schemas.microsoft.com/office/drawing/2014/main" id="{F8CC7E8B-6598-E6E6-9E5A-06F4B96C6192}"/>
              </a:ext>
            </a:extLst>
          </p:cNvPr>
          <p:cNvSpPr/>
          <p:nvPr/>
        </p:nvSpPr>
        <p:spPr>
          <a:xfrm>
            <a:off x="6504146" y="1662561"/>
            <a:ext cx="2431463" cy="914400"/>
          </a:xfrm>
          <a:prstGeom prst="down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নুহা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Callout: Down Arrow 17">
            <a:extLst>
              <a:ext uri="{FF2B5EF4-FFF2-40B4-BE49-F238E27FC236}">
                <a16:creationId xmlns:a16="http://schemas.microsoft.com/office/drawing/2014/main" id="{2103135D-7616-CA32-A30E-9F3F8C99C866}"/>
              </a:ext>
            </a:extLst>
          </p:cNvPr>
          <p:cNvSpPr/>
          <p:nvPr/>
        </p:nvSpPr>
        <p:spPr>
          <a:xfrm>
            <a:off x="488180" y="1542998"/>
            <a:ext cx="1887794" cy="914400"/>
          </a:xfrm>
          <a:prstGeom prst="downArrowCallou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সুমন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9" name="Callout: Right Arrow 18">
            <a:extLst>
              <a:ext uri="{FF2B5EF4-FFF2-40B4-BE49-F238E27FC236}">
                <a16:creationId xmlns:a16="http://schemas.microsoft.com/office/drawing/2014/main" id="{1DC9E234-19FB-F121-FD1C-5619B8E1B1C7}"/>
              </a:ext>
            </a:extLst>
          </p:cNvPr>
          <p:cNvSpPr/>
          <p:nvPr/>
        </p:nvSpPr>
        <p:spPr>
          <a:xfrm>
            <a:off x="0" y="2576961"/>
            <a:ext cx="3535932" cy="1536884"/>
          </a:xfrm>
          <a:prstGeom prst="rightArrowCallou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দোকানে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গিয়ে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জামা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কাপড়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খুঁজি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0" name="Callout: Down Arrow 19">
            <a:extLst>
              <a:ext uri="{FF2B5EF4-FFF2-40B4-BE49-F238E27FC236}">
                <a16:creationId xmlns:a16="http://schemas.microsoft.com/office/drawing/2014/main" id="{A6E4ED27-FE29-D563-85FB-8B656F9711AF}"/>
              </a:ext>
            </a:extLst>
          </p:cNvPr>
          <p:cNvSpPr/>
          <p:nvPr/>
        </p:nvSpPr>
        <p:spPr>
          <a:xfrm>
            <a:off x="324324" y="4235186"/>
            <a:ext cx="2215506" cy="668686"/>
          </a:xfrm>
          <a:prstGeom prst="downArrowCallou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আরিশা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1" name="Callout: Right Arrow 20">
            <a:extLst>
              <a:ext uri="{FF2B5EF4-FFF2-40B4-BE49-F238E27FC236}">
                <a16:creationId xmlns:a16="http://schemas.microsoft.com/office/drawing/2014/main" id="{CB7FFDE9-9371-C641-28C3-F1D0A455FB68}"/>
              </a:ext>
            </a:extLst>
          </p:cNvPr>
          <p:cNvSpPr/>
          <p:nvPr/>
        </p:nvSpPr>
        <p:spPr>
          <a:xfrm>
            <a:off x="221535" y="5015422"/>
            <a:ext cx="3697733" cy="1101801"/>
          </a:xfrm>
          <a:prstGeom prst="rightArrowCallou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বাজারে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3BAEB79-B1C6-FDF7-0146-8D2D4F75A604}"/>
              </a:ext>
            </a:extLst>
          </p:cNvPr>
          <p:cNvSpPr txBox="1"/>
          <p:nvPr/>
        </p:nvSpPr>
        <p:spPr>
          <a:xfrm>
            <a:off x="3311337" y="4615028"/>
            <a:ext cx="2784663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বাজারে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গেলে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পাটের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ব্যাগ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কিনব।এতে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ভারসাম্য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বজায়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3" name="Callout: Down Arrow 22">
            <a:extLst>
              <a:ext uri="{FF2B5EF4-FFF2-40B4-BE49-F238E27FC236}">
                <a16:creationId xmlns:a16="http://schemas.microsoft.com/office/drawing/2014/main" id="{240D203D-C24F-895C-C40D-D0711367FB15}"/>
              </a:ext>
            </a:extLst>
          </p:cNvPr>
          <p:cNvSpPr/>
          <p:nvPr/>
        </p:nvSpPr>
        <p:spPr>
          <a:xfrm>
            <a:off x="6602540" y="4175229"/>
            <a:ext cx="1966597" cy="914400"/>
          </a:xfrm>
          <a:prstGeom prst="downArrowCallou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রেহান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015B945-62D6-1870-9177-B9D91534DFA2}"/>
              </a:ext>
            </a:extLst>
          </p:cNvPr>
          <p:cNvSpPr txBox="1"/>
          <p:nvPr/>
        </p:nvSpPr>
        <p:spPr>
          <a:xfrm>
            <a:off x="9727537" y="4873824"/>
            <a:ext cx="2550242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সাজাব,এতে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পন্যের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প্রসার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ঘটবে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26840396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6" grpId="0" animBg="1"/>
      <p:bldP spid="12" grpId="0"/>
      <p:bldP spid="2" grpId="0"/>
      <p:bldP spid="13" grpId="0" animBg="1"/>
      <p:bldP spid="15" grpId="0" animBg="1"/>
      <p:bldP spid="16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D7B549-681D-EBD8-5C95-C83130C00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FD7CA0-4C92-99DC-6C01-E56DF48C7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F66B55-A79D-B3F3-C4BA-FB39B354B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11</a:t>
            </a:fld>
            <a:endParaRPr lang="en-US"/>
          </a:p>
        </p:txBody>
      </p:sp>
      <p:sp>
        <p:nvSpPr>
          <p:cNvPr id="3" name="Callout: Down Arrow 2">
            <a:extLst>
              <a:ext uri="{FF2B5EF4-FFF2-40B4-BE49-F238E27FC236}">
                <a16:creationId xmlns:a16="http://schemas.microsoft.com/office/drawing/2014/main" id="{34D4D264-E49E-87EF-D894-3D63F4E1EDAB}"/>
              </a:ext>
            </a:extLst>
          </p:cNvPr>
          <p:cNvSpPr/>
          <p:nvPr/>
        </p:nvSpPr>
        <p:spPr>
          <a:xfrm>
            <a:off x="1590365" y="1343251"/>
            <a:ext cx="2601827" cy="914400"/>
          </a:xfrm>
          <a:prstGeom prst="downArrowCallou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বাদল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8" name="Callout: Right Arrow 7">
            <a:extLst>
              <a:ext uri="{FF2B5EF4-FFF2-40B4-BE49-F238E27FC236}">
                <a16:creationId xmlns:a16="http://schemas.microsoft.com/office/drawing/2014/main" id="{8E52EEC4-D86D-6E8D-C33A-1399111942DB}"/>
              </a:ext>
            </a:extLst>
          </p:cNvPr>
          <p:cNvSpPr/>
          <p:nvPr/>
        </p:nvSpPr>
        <p:spPr>
          <a:xfrm>
            <a:off x="1297176" y="2360329"/>
            <a:ext cx="3935406" cy="1376705"/>
          </a:xfrm>
          <a:prstGeom prst="rightArrowCallout">
            <a:avLst>
              <a:gd name="adj1" fmla="val 50000"/>
              <a:gd name="adj2" fmla="val 50000"/>
              <a:gd name="adj3" fmla="val 25000"/>
              <a:gd name="adj4" fmla="val 6497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জুতা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করি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9E3C91-0E5A-C9F0-C7B4-CDE86913D855}"/>
              </a:ext>
            </a:extLst>
          </p:cNvPr>
          <p:cNvSpPr txBox="1"/>
          <p:nvPr/>
        </p:nvSpPr>
        <p:spPr>
          <a:xfrm>
            <a:off x="6053666" y="2428726"/>
            <a:ext cx="4841158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জুতা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করব,এতে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আমদানি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পাবে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Callout: Down Arrow 9">
            <a:extLst>
              <a:ext uri="{FF2B5EF4-FFF2-40B4-BE49-F238E27FC236}">
                <a16:creationId xmlns:a16="http://schemas.microsoft.com/office/drawing/2014/main" id="{F8EFF52A-1EDE-8447-1FDC-AB7F41B8AE0B}"/>
              </a:ext>
            </a:extLst>
          </p:cNvPr>
          <p:cNvSpPr/>
          <p:nvPr/>
        </p:nvSpPr>
        <p:spPr>
          <a:xfrm>
            <a:off x="1590365" y="3839712"/>
            <a:ext cx="2601827" cy="914400"/>
          </a:xfrm>
          <a:prstGeom prst="downArrowCallou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কুসুম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</a:p>
        </p:txBody>
      </p:sp>
      <p:sp>
        <p:nvSpPr>
          <p:cNvPr id="11" name="Callout: Right Arrow 10">
            <a:extLst>
              <a:ext uri="{FF2B5EF4-FFF2-40B4-BE49-F238E27FC236}">
                <a16:creationId xmlns:a16="http://schemas.microsoft.com/office/drawing/2014/main" id="{6635A451-A476-CE91-0229-35E56D72B776}"/>
              </a:ext>
            </a:extLst>
          </p:cNvPr>
          <p:cNvSpPr/>
          <p:nvPr/>
        </p:nvSpPr>
        <p:spPr>
          <a:xfrm>
            <a:off x="1277512" y="4779910"/>
            <a:ext cx="4528482" cy="1371084"/>
          </a:xfrm>
          <a:prstGeom prst="rightArrowCallout">
            <a:avLst>
              <a:gd name="adj1" fmla="val 50000"/>
              <a:gd name="adj2" fmla="val 50000"/>
              <a:gd name="adj3" fmla="val 25000"/>
              <a:gd name="adj4" fmla="val 64977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রাখি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06ECCD3-12CD-8B25-0A07-28F820D9ADB9}"/>
              </a:ext>
            </a:extLst>
          </p:cNvPr>
          <p:cNvSpPr txBox="1"/>
          <p:nvPr/>
        </p:nvSpPr>
        <p:spPr>
          <a:xfrm>
            <a:off x="5914102" y="4523344"/>
            <a:ext cx="5000386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কিনে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টাকা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রাখব,এতে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বিদেশ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নির্ভরতা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3D7F256-8492-D645-50C7-99ADB7748219}"/>
              </a:ext>
            </a:extLst>
          </p:cNvPr>
          <p:cNvSpPr txBox="1"/>
          <p:nvPr/>
        </p:nvSpPr>
        <p:spPr>
          <a:xfrm>
            <a:off x="4916129" y="764996"/>
            <a:ext cx="323727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818794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EB315-DE2B-18A2-0408-FAD5F6368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E8B3C-A1D0-C220-F89B-76B70E90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972E78-8846-D099-2DAA-8B794A55B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819DA3-B806-7D40-2F19-7577B272E789}"/>
              </a:ext>
            </a:extLst>
          </p:cNvPr>
          <p:cNvSpPr txBox="1"/>
          <p:nvPr/>
        </p:nvSpPr>
        <p:spPr>
          <a:xfrm>
            <a:off x="5429055" y="501650"/>
            <a:ext cx="1604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মুল্যায়ন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236709-5212-796B-DA81-90F0975DB36E}"/>
              </a:ext>
            </a:extLst>
          </p:cNvPr>
          <p:cNvSpPr txBox="1"/>
          <p:nvPr/>
        </p:nvSpPr>
        <p:spPr>
          <a:xfrm>
            <a:off x="2803840" y="1334754"/>
            <a:ext cx="7935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পণ্যগুলো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9828A5-C320-A840-3778-24F68351026B}"/>
              </a:ext>
            </a:extLst>
          </p:cNvPr>
          <p:cNvSpPr txBox="1"/>
          <p:nvPr/>
        </p:nvSpPr>
        <p:spPr>
          <a:xfrm>
            <a:off x="2563772" y="2292928"/>
            <a:ext cx="85499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উল্লেখযোগ্য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হলো-পোশাক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বস্ত্র,পাটজাত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পণ্য,চামড়াজাত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পণ্য,চা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ঔষধ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369521-509A-A263-E136-5DF0C88DA14A}"/>
              </a:ext>
            </a:extLst>
          </p:cNvPr>
          <p:cNvSpPr txBox="1"/>
          <p:nvPr/>
        </p:nvSpPr>
        <p:spPr>
          <a:xfrm>
            <a:off x="2352427" y="3955692"/>
            <a:ext cx="83864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উৎপাদিত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মেটায়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4CE530-337C-E3A5-4814-5212DF8C006D}"/>
              </a:ext>
            </a:extLst>
          </p:cNvPr>
          <p:cNvSpPr txBox="1"/>
          <p:nvPr/>
        </p:nvSpPr>
        <p:spPr>
          <a:xfrm>
            <a:off x="2624444" y="5109853"/>
            <a:ext cx="78424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উত্তরঃনানা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বাসনপত্র,বৈদ্যুতিক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সরঞ্জাম,প্রসাধনসামগ্রী,আসবাবপত্র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711959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B8AF0-F905-C64C-CBD8-4EC52F3C6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10241C-0B30-4CDF-EC86-824F0F216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24EFD-CF33-80CC-1788-B9E7A8AA0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07451E-1F21-F295-A67D-13C4FB8DCEB2}"/>
              </a:ext>
            </a:extLst>
          </p:cNvPr>
          <p:cNvSpPr txBox="1"/>
          <p:nvPr/>
        </p:nvSpPr>
        <p:spPr>
          <a:xfrm>
            <a:off x="4546189" y="310833"/>
            <a:ext cx="30529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18D4633-C2EE-58F1-64E0-6D2F193F6C8E}"/>
              </a:ext>
            </a:extLst>
          </p:cNvPr>
          <p:cNvSpPr txBox="1"/>
          <p:nvPr/>
        </p:nvSpPr>
        <p:spPr>
          <a:xfrm>
            <a:off x="4857135" y="880657"/>
            <a:ext cx="37534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শুন্যস্থান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পূরণ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F983F4-947F-4A1E-CED6-4B1BCE5C996F}"/>
              </a:ext>
            </a:extLst>
          </p:cNvPr>
          <p:cNvSpPr txBox="1"/>
          <p:nvPr/>
        </p:nvSpPr>
        <p:spPr>
          <a:xfrm>
            <a:off x="1782095" y="2605080"/>
            <a:ext cx="9190705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ব্যাপক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রয়েছে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শুল্পের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ঘটবে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,……………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বাড়বে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কর্মস্ংস্থানের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মানুষের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………………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উন্নীত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প্রসারের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 …………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কমাতে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  <a:p>
            <a:pPr algn="l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57D610F-D5AB-8267-4BFE-DB50417B00B1}"/>
              </a:ext>
            </a:extLst>
          </p:cNvPr>
          <p:cNvSpPr txBox="1"/>
          <p:nvPr/>
        </p:nvSpPr>
        <p:spPr>
          <a:xfrm>
            <a:off x="1799303" y="1489586"/>
            <a:ext cx="20918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F0629E3-D958-5F2D-DF6D-5DC335276DC8}"/>
              </a:ext>
            </a:extLst>
          </p:cNvPr>
          <p:cNvSpPr txBox="1"/>
          <p:nvPr/>
        </p:nvSpPr>
        <p:spPr>
          <a:xfrm>
            <a:off x="3086714" y="1489586"/>
            <a:ext cx="1903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083439-581C-A108-DB39-99EC16F8EE77}"/>
              </a:ext>
            </a:extLst>
          </p:cNvPr>
          <p:cNvSpPr txBox="1"/>
          <p:nvPr/>
        </p:nvSpPr>
        <p:spPr>
          <a:xfrm>
            <a:off x="4908753" y="1509990"/>
            <a:ext cx="19037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জীবনযাত্রার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45FE02-EF13-AE8D-B94A-733BF5CE12AE}"/>
              </a:ext>
            </a:extLst>
          </p:cNvPr>
          <p:cNvSpPr txBox="1"/>
          <p:nvPr/>
        </p:nvSpPr>
        <p:spPr>
          <a:xfrm>
            <a:off x="6731407" y="1545689"/>
            <a:ext cx="1367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বিদেশি</a:t>
            </a:r>
            <a:r>
              <a:rPr lang="en-US" sz="3200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01949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22222E-6 L 0.48164 0.15324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76" y="76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2.22222E-6 L 0.18958 0.2224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79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48148E-6 L 0.08242 0.28611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143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44444E-6 L 0.05612 0.36088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99" y="180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" grpId="0"/>
      <p:bldP spid="3" grpId="0"/>
      <p:bldP spid="3" grpId="1"/>
      <p:bldP spid="9" grpId="0"/>
      <p:bldP spid="9" grpId="1"/>
      <p:bldP spid="10" grpId="0"/>
      <p:bldP spid="10" grpId="1"/>
      <p:bldP spid="11" grpId="0"/>
      <p:bldP spid="11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52B47-E828-E972-1007-43C341F3F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9D6D20-0C92-1C6B-7C85-BF64E4C04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BD8054-DFE3-84DA-5B31-B0DBC10AF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14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59A97C-7599-0928-935F-FF7C941FB666}"/>
              </a:ext>
            </a:extLst>
          </p:cNvPr>
          <p:cNvSpPr txBox="1"/>
          <p:nvPr/>
        </p:nvSpPr>
        <p:spPr>
          <a:xfrm>
            <a:off x="3581400" y="1241974"/>
            <a:ext cx="5732158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01600">
              <a:schemeClr val="accent2">
                <a:satMod val="175000"/>
                <a:alpha val="40000"/>
              </a:schemeClr>
            </a:glow>
            <a:softEdge rad="1270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সারসংক্ষেপ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F5F95D-5104-991D-4398-4CAFDD04115A}"/>
              </a:ext>
            </a:extLst>
          </p:cNvPr>
          <p:cNvSpPr txBox="1"/>
          <p:nvPr/>
        </p:nvSpPr>
        <p:spPr>
          <a:xfrm>
            <a:off x="2654710" y="2921999"/>
            <a:ext cx="771340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শিখলাম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কেন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আমাদের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ব্যভার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।। </a:t>
            </a:r>
          </a:p>
        </p:txBody>
      </p:sp>
    </p:spTree>
    <p:extLst>
      <p:ext uri="{BB962C8B-B14F-4D97-AF65-F5344CB8AC3E}">
        <p14:creationId xmlns:p14="http://schemas.microsoft.com/office/powerpoint/2010/main" val="39985091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6F8A43-EB4F-596B-5155-2D089B5C4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B1FEFE-5457-8CFD-5651-D07890CFF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83EAA-1D88-D366-CB26-CBB3451E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15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779FBE-E722-BA14-69BF-0A981C240351}"/>
              </a:ext>
            </a:extLst>
          </p:cNvPr>
          <p:cNvSpPr txBox="1"/>
          <p:nvPr/>
        </p:nvSpPr>
        <p:spPr>
          <a:xfrm>
            <a:off x="3876368" y="2405946"/>
            <a:ext cx="49997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পরিকল্পিত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3600" dirty="0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accent3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3600" dirty="0">
              <a:solidFill>
                <a:schemeClr val="accent3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5292C2A-8351-C0BD-25A2-E3AF20FB9651}"/>
              </a:ext>
            </a:extLst>
          </p:cNvPr>
          <p:cNvSpPr txBox="1"/>
          <p:nvPr/>
        </p:nvSpPr>
        <p:spPr>
          <a:xfrm>
            <a:off x="2900516" y="3805724"/>
            <a:ext cx="7615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বাড়িতে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তালিকা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আনবে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0B4F325-5B8E-1A44-65B4-9FBB44A66E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0" y="541476"/>
            <a:ext cx="2667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077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27BAB-765D-CEDF-4B7F-13E868E02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210B4-FD3D-DC33-F5D1-62F91A74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01BD67-E0FF-CCB3-91DD-4AFDEB87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16</a:t>
            </a:fld>
            <a:endParaRPr lang="en-US"/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E3FDB74F-E557-1C46-472D-0392B99A716C}"/>
              </a:ext>
            </a:extLst>
          </p:cNvPr>
          <p:cNvSpPr/>
          <p:nvPr/>
        </p:nvSpPr>
        <p:spPr>
          <a:xfrm>
            <a:off x="2562531" y="2175387"/>
            <a:ext cx="7419669" cy="280219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r>
              <a:rPr lang="en-US" sz="9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9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সবাইকে</a:t>
            </a:r>
            <a:endParaRPr lang="en-US" sz="96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780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F8A661-727A-B5C4-C3FA-3F11E9A18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566844"/>
            <a:ext cx="3748548" cy="401791"/>
          </a:xfrm>
        </p:spPr>
        <p:txBody>
          <a:bodyPr/>
          <a:lstStyle/>
          <a:p>
            <a:pPr algn="ctr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FD2F2-1D60-4777-5F59-B7FFEB18D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189CF-BD16-7DE1-97C3-C7679226C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2C50F8-D251-B44A-1ED3-90499FBF4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71DB68-10E4-1E2E-7D9F-2CE4505A607A}"/>
              </a:ext>
            </a:extLst>
          </p:cNvPr>
          <p:cNvSpPr txBox="1"/>
          <p:nvPr/>
        </p:nvSpPr>
        <p:spPr>
          <a:xfrm>
            <a:off x="809834" y="3457090"/>
            <a:ext cx="489083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তাহমিনা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আক্তার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প্রধান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উচাইল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হোসেনপুর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সপ্রাবি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কুলাউড়া,মৌলভীবাজার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5997B8-16EE-EC12-8B03-7C1C62946493}"/>
              </a:ext>
            </a:extLst>
          </p:cNvPr>
          <p:cNvSpPr txBox="1"/>
          <p:nvPr/>
        </p:nvSpPr>
        <p:spPr>
          <a:xfrm>
            <a:off x="6096000" y="3217029"/>
            <a:ext cx="599204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শ্রেণিঃ৪র্থ</a:t>
            </a:r>
          </a:p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বিষয়ঃবাংলাদেশ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বিশ্বপরিচয়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অধ্যায়ঃ১০-আমাদের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পাঠঃ৫১ (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পৃষ্ঠাঃ৮৬-৮৭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F021DBD-741C-DEBC-5AD1-78CC9B466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624" y="807576"/>
            <a:ext cx="2533650" cy="248602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48750E-917F-9343-4D30-B23C44107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6988" y="626255"/>
            <a:ext cx="2016017" cy="26673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4419679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DFC91-E417-5123-BFE4-BCD842C0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A1777-1C79-A3C7-71F8-5253EBF78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430C7-D703-8B41-1E75-A408557C4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0D26C6-CBB6-E3C0-F7F0-9582FDBDE735}"/>
              </a:ext>
            </a:extLst>
          </p:cNvPr>
          <p:cNvSpPr txBox="1"/>
          <p:nvPr/>
        </p:nvSpPr>
        <p:spPr>
          <a:xfrm>
            <a:off x="4898924" y="870288"/>
            <a:ext cx="1619864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5E6F89-23E0-4D9B-5FC8-356754D382F4}"/>
              </a:ext>
            </a:extLst>
          </p:cNvPr>
          <p:cNvSpPr txBox="1"/>
          <p:nvPr/>
        </p:nvSpPr>
        <p:spPr>
          <a:xfrm>
            <a:off x="2917722" y="2043312"/>
            <a:ext cx="67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আজকের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শিখবে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F7209-4434-54B5-96C5-F90A8891B92B}"/>
              </a:ext>
            </a:extLst>
          </p:cNvPr>
          <p:cNvSpPr txBox="1"/>
          <p:nvPr/>
        </p:nvSpPr>
        <p:spPr>
          <a:xfrm>
            <a:off x="2121309" y="3429000"/>
            <a:ext cx="8320548" cy="230832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 rtlCol="0">
            <a:spAutoFit/>
          </a:bodyPr>
          <a:lstStyle/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৭.২.২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গুরুত্ব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করততে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marL="571500" indent="-571500" algn="l">
              <a:buFont typeface="Wingdings" panose="05000000000000000000" pitchFamily="2" charset="2"/>
              <a:buChar char="v"/>
            </a:pP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৭.২.৩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উৎপাদিত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আগ্রহী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6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998405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41DE7-4028-885B-3E8C-D755CFC934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0A120C-9095-5880-39A1-869D06582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A3C6C8-F08B-C655-8869-CC9C06955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/>
              <a:t>Tahmina Tuhin,UChail GPS,Kulaura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4567AF-6FEC-62B6-0535-F5747F2CC1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92915D-D3B1-BFFE-6D01-6A7DFA03CBC6}"/>
              </a:ext>
            </a:extLst>
          </p:cNvPr>
          <p:cNvSpPr txBox="1"/>
          <p:nvPr/>
        </p:nvSpPr>
        <p:spPr>
          <a:xfrm>
            <a:off x="3810000" y="1047135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পূর্বজ্ঞান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যাচাই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5ED315-1DAB-6821-A2D1-538ED62549CB}"/>
              </a:ext>
            </a:extLst>
          </p:cNvPr>
          <p:cNvSpPr txBox="1"/>
          <p:nvPr/>
        </p:nvSpPr>
        <p:spPr>
          <a:xfrm>
            <a:off x="1637070" y="2406029"/>
            <a:ext cx="6371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২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D8F9F7-27FD-5C8C-B566-5807398B993B}"/>
              </a:ext>
            </a:extLst>
          </p:cNvPr>
          <p:cNvSpPr txBox="1"/>
          <p:nvPr/>
        </p:nvSpPr>
        <p:spPr>
          <a:xfrm>
            <a:off x="7887929" y="2345899"/>
            <a:ext cx="34658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পাট,ধান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A24F987-CC85-76E8-77FB-5C24F6D5D11F}"/>
              </a:ext>
            </a:extLst>
          </p:cNvPr>
          <p:cNvSpPr txBox="1"/>
          <p:nvPr/>
        </p:nvSpPr>
        <p:spPr>
          <a:xfrm>
            <a:off x="1505562" y="3473961"/>
            <a:ext cx="52848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নাম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F9816B-3375-A025-25E9-36D72AA7DD52}"/>
              </a:ext>
            </a:extLst>
          </p:cNvPr>
          <p:cNvSpPr txBox="1"/>
          <p:nvPr/>
        </p:nvSpPr>
        <p:spPr>
          <a:xfrm>
            <a:off x="8153400" y="3644663"/>
            <a:ext cx="1378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2A9D76-4CEB-5BDE-DFFD-B0EBD29FAC7A}"/>
              </a:ext>
            </a:extLst>
          </p:cNvPr>
          <p:cNvSpPr txBox="1"/>
          <p:nvPr/>
        </p:nvSpPr>
        <p:spPr>
          <a:xfrm>
            <a:off x="1637070" y="4830752"/>
            <a:ext cx="35986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Wingdings" panose="05000000000000000000" pitchFamily="2" charset="2"/>
              <a:buChar char="§"/>
            </a:pP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হস্থশিল্প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B09359E-E560-420F-026F-15CC76A325AD}"/>
              </a:ext>
            </a:extLst>
          </p:cNvPr>
          <p:cNvSpPr txBox="1"/>
          <p:nvPr/>
        </p:nvSpPr>
        <p:spPr>
          <a:xfrm>
            <a:off x="7057105" y="5153917"/>
            <a:ext cx="42966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হাতের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তৈরি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জিনিসপত্র</a:t>
            </a:r>
            <a:r>
              <a:rPr lang="en-US" sz="36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51648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6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E7910-E09C-EB6B-3943-49E9EE1F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AE6367-E9B7-60DE-169A-86A4917A9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A8D5-AE80-5A0B-F53F-CC9ED3D97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DABCAB-4C77-D6CA-3120-0E2B9CDA86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5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B1126E2-28DE-AA80-0804-DAAD9F5F8E1E}"/>
              </a:ext>
            </a:extLst>
          </p:cNvPr>
          <p:cNvSpPr txBox="1"/>
          <p:nvPr/>
        </p:nvSpPr>
        <p:spPr>
          <a:xfrm>
            <a:off x="4829481" y="1114386"/>
            <a:ext cx="2533037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CEBF5BD-7421-B30D-56CE-4647B4D2F622}"/>
              </a:ext>
            </a:extLst>
          </p:cNvPr>
          <p:cNvSpPr txBox="1"/>
          <p:nvPr/>
        </p:nvSpPr>
        <p:spPr>
          <a:xfrm>
            <a:off x="3416093" y="2579151"/>
            <a:ext cx="5737123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কৃষিজাত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024CA4-5A14-1535-8093-28D8C2FBEC9A}"/>
              </a:ext>
            </a:extLst>
          </p:cNvPr>
          <p:cNvSpPr txBox="1"/>
          <p:nvPr/>
        </p:nvSpPr>
        <p:spPr>
          <a:xfrm>
            <a:off x="4680154" y="3838217"/>
            <a:ext cx="2448233" cy="646331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গ ও ঘ</a:t>
            </a:r>
          </a:p>
        </p:txBody>
      </p:sp>
    </p:spTree>
    <p:extLst>
      <p:ext uri="{BB962C8B-B14F-4D97-AF65-F5344CB8AC3E}">
        <p14:creationId xmlns:p14="http://schemas.microsoft.com/office/powerpoint/2010/main" val="4205108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build="p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E2BD0-8437-7914-A524-4C0BB11D0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6">
            <a:extLst>
              <a:ext uri="{FF2B5EF4-FFF2-40B4-BE49-F238E27FC236}">
                <a16:creationId xmlns:a16="http://schemas.microsoft.com/office/drawing/2014/main" id="{69D184B2-2226-4E31-BCCB-444330767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8533" y="918266"/>
            <a:ext cx="706127" cy="5863534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7">
            <a:extLst>
              <a:ext uri="{FF2B5EF4-FFF2-40B4-BE49-F238E27FC236}">
                <a16:creationId xmlns:a16="http://schemas.microsoft.com/office/drawing/2014/main" id="{1AC4D4E3-486A-464A-8EC8-D448810972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117879" y="643467"/>
            <a:ext cx="420307" cy="5668919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4DE13E-58EB-4475-B79C-0D4FC6512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38387" y="643467"/>
            <a:ext cx="10933503" cy="5391944"/>
          </a:xfrm>
          <a:prstGeom prst="rect">
            <a:avLst/>
          </a:prstGeom>
          <a:solidFill>
            <a:srgbClr val="FFFFFF"/>
          </a:solidFill>
          <a:ln w="12700">
            <a:solidFill>
              <a:schemeClr val="accent1"/>
            </a:solidFill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5752C3D-2837-7CF2-F650-FA351AACA6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393" t="26475" r="29835" b="25338"/>
          <a:stretch>
            <a:fillRect/>
          </a:stretch>
        </p:blipFill>
        <p:spPr>
          <a:xfrm>
            <a:off x="1799102" y="1132764"/>
            <a:ext cx="3300098" cy="4413350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2E9B2EE-76CA-47F3-9977-3F2FCB7FD2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6000" y="1739239"/>
            <a:ext cx="0" cy="320040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80653421-E74E-947C-EACC-432023602F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915" y="1132764"/>
            <a:ext cx="5021877" cy="592481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567FC-3219-6AD7-752F-95F499D24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95528" y="6382512"/>
            <a:ext cx="6757416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Tahmina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Tuhin,UChail</a:t>
            </a:r>
            <a:r>
              <a:rPr lang="en-US" kern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kern="1200" dirty="0" err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GPS,Kulaura</a:t>
            </a:r>
            <a:endParaRPr lang="en-US" kern="1200" dirty="0">
              <a:solidFill>
                <a:schemeClr val="tx1">
                  <a:tint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34F1B-E6B0-E2DC-DEC4-257A042942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17536" y="6382512"/>
            <a:ext cx="2825496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A4E2D83E-A220-4740-AF38-54CEFCFA64C2}" type="datetime1">
              <a:rPr lang="en-US" smtClean="0">
                <a:solidFill>
                  <a:schemeClr val="tx1">
                    <a:tint val="75000"/>
                  </a:schemeClr>
                </a:solidFill>
              </a:rPr>
              <a:pPr algn="r">
                <a:spcAft>
                  <a:spcPts val="600"/>
                </a:spcAft>
              </a:pPr>
              <a:t>7/31/2026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3F7B38-286C-0BE0-39E3-6DC1F690C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07624" y="6382512"/>
            <a:ext cx="685800" cy="32004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FC97787-6826-4A51-AB34-4FB9EFBFF212}" type="slidenum">
              <a:rPr lang="en-US" smtClean="0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864F1D-7854-53C7-3BFA-7C0636225B66}"/>
              </a:ext>
            </a:extLst>
          </p:cNvPr>
          <p:cNvSpPr txBox="1"/>
          <p:nvPr/>
        </p:nvSpPr>
        <p:spPr>
          <a:xfrm>
            <a:off x="6555309" y="2072346"/>
            <a:ext cx="2849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উল্লেখযোগ্য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পন্য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2C6B5D-0346-B75A-5511-044C462F436E}"/>
              </a:ext>
            </a:extLst>
          </p:cNvPr>
          <p:cNvSpPr txBox="1"/>
          <p:nvPr/>
        </p:nvSpPr>
        <p:spPr>
          <a:xfrm>
            <a:off x="6671501" y="3203702"/>
            <a:ext cx="4610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উত্তরঃপোশাক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বস্ত্র,পাটজাত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পণ্য,চামড়াজাত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পণ্য,চা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ঔষধ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EA1899-3224-FF2E-1A73-98C06EC7BA4D}"/>
              </a:ext>
            </a:extLst>
          </p:cNvPr>
          <p:cNvSpPr txBox="1"/>
          <p:nvPr/>
        </p:nvSpPr>
        <p:spPr>
          <a:xfrm>
            <a:off x="6588631" y="4007712"/>
            <a:ext cx="4152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5E1513-024A-9016-4C74-BE76CA6BD8D4}"/>
              </a:ext>
            </a:extLst>
          </p:cNvPr>
          <p:cNvSpPr txBox="1"/>
          <p:nvPr/>
        </p:nvSpPr>
        <p:spPr>
          <a:xfrm>
            <a:off x="6770458" y="4433610"/>
            <a:ext cx="31214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বিদেশে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6B7AB50-225A-676F-1EDE-739C5A349CCC}"/>
              </a:ext>
            </a:extLst>
          </p:cNvPr>
          <p:cNvSpPr txBox="1"/>
          <p:nvPr/>
        </p:nvSpPr>
        <p:spPr>
          <a:xfrm>
            <a:off x="6770458" y="5051491"/>
            <a:ext cx="4511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তোমরা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জানো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,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রপ্তানিমুখী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ছাড়া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দেশে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ধরণের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শিল্পজাত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পণ্য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উৎপাদিত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78C8E43-C276-D8E5-C3FE-2F457BC4877A}"/>
              </a:ext>
            </a:extLst>
          </p:cNvPr>
          <p:cNvSpPr txBox="1"/>
          <p:nvPr/>
        </p:nvSpPr>
        <p:spPr>
          <a:xfrm>
            <a:off x="6736807" y="5782740"/>
            <a:ext cx="43137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বাসনপত্র,বৈদ্যুতিক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সরঞ্জাম,প্রসাদন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সামগ্রী,আসবাবপত্র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ইত্যাদি</a:t>
            </a:r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675208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C5ED1B-3DFE-4360-783C-DD66BCCC629C}"/>
              </a:ext>
            </a:extLst>
          </p:cNvPr>
          <p:cNvSpPr txBox="1"/>
          <p:nvPr/>
        </p:nvSpPr>
        <p:spPr>
          <a:xfrm>
            <a:off x="639656" y="365402"/>
            <a:ext cx="10909640" cy="136861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অনুচ্ছেদটি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নিরবে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পড়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ওনিচের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ছকটি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পূরণ</a:t>
            </a:r>
            <a:r>
              <a:rPr lang="en-US" sz="3600" dirty="0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কর</a:t>
            </a:r>
            <a:endParaRPr lang="en-US" sz="3600" dirty="0"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</p:txBody>
      </p:sp>
      <p:sp>
        <p:nvSpPr>
          <p:cNvPr id="34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3C411F7-2444-DA8A-CF70-E95B9B7EEDD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37" t="40881" r="3897" b="13852"/>
          <a:stretch>
            <a:fillRect/>
          </a:stretch>
        </p:blipFill>
        <p:spPr>
          <a:xfrm>
            <a:off x="320040" y="2709766"/>
            <a:ext cx="5614416" cy="347148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519E5F8-73CC-5803-3172-4720FBB370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50" t="23827" r="6092" b="12156"/>
          <a:stretch>
            <a:fillRect/>
          </a:stretch>
        </p:blipFill>
        <p:spPr>
          <a:xfrm>
            <a:off x="6254496" y="3008765"/>
            <a:ext cx="5614416" cy="2873485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4C12F8-9F8E-DE8A-434F-9276F6CB20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A4E2D83E-A220-4740-AF38-54CEFCFA64C2}" type="datetime1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7/31/2026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62CD2-8963-557C-E463-6E4DA6C0F9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r>
              <a:rPr lang="en-US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Tahmina Tuhin,UChail GPS,Kulaura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AB1928-1DEC-86DE-8A09-A629D71B3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EFC97787-6826-4A51-AB34-4FB9EFBFF212}" type="slidenum">
              <a:rPr lang="en-US">
                <a:solidFill>
                  <a:schemeClr val="tx1">
                    <a:tint val="75000"/>
                  </a:schemeClr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tx1">
                  <a:tint val="75000"/>
                </a:schemeClr>
              </a:solidFill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54DC1F5-393A-64E8-4133-82DCB98616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67140" y="1590766"/>
            <a:ext cx="4334632" cy="963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8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94DEBC-A691-1808-4AD1-3CD8781ED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A9A3BD-AEBB-04D4-13EA-3BA0DB2C7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41D281-0743-9E45-E29A-62BA19BE9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4681B-B96F-060F-B1A3-9574ABF23F92}"/>
              </a:ext>
            </a:extLst>
          </p:cNvPr>
          <p:cNvSpPr txBox="1"/>
          <p:nvPr/>
        </p:nvSpPr>
        <p:spPr>
          <a:xfrm>
            <a:off x="3581400" y="63411"/>
            <a:ext cx="4304977" cy="646331"/>
          </a:xfrm>
          <a:prstGeom prst="rect">
            <a:avLst/>
          </a:prstGeom>
          <a:solidFill>
            <a:schemeClr val="bg2"/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উপস্থাপন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37041C8-CA73-4527-2C67-51D2A64B1315}"/>
              </a:ext>
            </a:extLst>
          </p:cNvPr>
          <p:cNvSpPr txBox="1"/>
          <p:nvPr/>
        </p:nvSpPr>
        <p:spPr>
          <a:xfrm>
            <a:off x="5338338" y="777937"/>
            <a:ext cx="1356851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 গ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9629783C-93FE-61FA-B33E-DCE482C5B297}"/>
              </a:ext>
            </a:extLst>
          </p:cNvPr>
          <p:cNvGrpSpPr/>
          <p:nvPr/>
        </p:nvGrpSpPr>
        <p:grpSpPr>
          <a:xfrm>
            <a:off x="4480388" y="2714673"/>
            <a:ext cx="3335805" cy="3110619"/>
            <a:chOff x="4926675" y="2198077"/>
            <a:chExt cx="3205505" cy="288153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0C5F45A-C716-675D-7F9A-DC15546D1251}"/>
                </a:ext>
              </a:extLst>
            </p:cNvPr>
            <p:cNvSpPr/>
            <p:nvPr/>
          </p:nvSpPr>
          <p:spPr>
            <a:xfrm>
              <a:off x="4926675" y="2198077"/>
              <a:ext cx="3205505" cy="288153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82892D86-0D02-8D16-50C3-AC1F653B56F6}"/>
                </a:ext>
              </a:extLst>
            </p:cNvPr>
            <p:cNvSpPr/>
            <p:nvPr/>
          </p:nvSpPr>
          <p:spPr>
            <a:xfrm>
              <a:off x="5230463" y="2508417"/>
              <a:ext cx="2533006" cy="23008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w="101600" prst="riblet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বাংলাদেশের</a:t>
              </a:r>
              <a:r>
                <a: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শিল্পজাত</a:t>
              </a:r>
              <a:r>
                <a: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পণ্যের</a:t>
              </a:r>
              <a:r>
                <a:rPr lang="en-US" sz="3200" dirty="0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3200" dirty="0" err="1">
                  <a:solidFill>
                    <a:schemeClr val="tx1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</a:t>
              </a:r>
              <a:endParaRPr lang="en-US" sz="32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F445E739-1C09-4FCF-4A25-16153F044581}"/>
              </a:ext>
            </a:extLst>
          </p:cNvPr>
          <p:cNvSpPr/>
          <p:nvPr/>
        </p:nvSpPr>
        <p:spPr>
          <a:xfrm>
            <a:off x="7886377" y="2995469"/>
            <a:ext cx="3340696" cy="914400"/>
          </a:xfrm>
          <a:prstGeom prst="roundRect">
            <a:avLst>
              <a:gd name="adj" fmla="val 47436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কর্মসংস্থানের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সুযোগ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FEDE847-590A-4661-BD7E-BEE29A94394A}"/>
              </a:ext>
            </a:extLst>
          </p:cNvPr>
          <p:cNvSpPr/>
          <p:nvPr/>
        </p:nvSpPr>
        <p:spPr>
          <a:xfrm>
            <a:off x="7974261" y="4582653"/>
            <a:ext cx="3340696" cy="914400"/>
          </a:xfrm>
          <a:prstGeom prst="roundRect">
            <a:avLst>
              <a:gd name="adj" fmla="val 47436"/>
            </a:avLst>
          </a:prstGeom>
          <a:solidFill>
            <a:schemeClr val="tx2">
              <a:lumMod val="50000"/>
              <a:lumOff val="5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আমদানি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ব্যায়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হ্রাস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পায়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2E3A147-D972-0C32-C88E-FC9CBE675F1D}"/>
              </a:ext>
            </a:extLst>
          </p:cNvPr>
          <p:cNvSpPr/>
          <p:nvPr/>
        </p:nvSpPr>
        <p:spPr>
          <a:xfrm>
            <a:off x="4480388" y="1289105"/>
            <a:ext cx="3340696" cy="914400"/>
          </a:xfrm>
          <a:prstGeom prst="roundRect">
            <a:avLst>
              <a:gd name="adj" fmla="val 47436"/>
            </a:avLst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বৈদেশিক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মুদ্রা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অর্জন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227D5E85-459E-1F2F-B9A5-F0AE0B4985CC}"/>
              </a:ext>
            </a:extLst>
          </p:cNvPr>
          <p:cNvSpPr/>
          <p:nvPr/>
        </p:nvSpPr>
        <p:spPr>
          <a:xfrm>
            <a:off x="981624" y="3075846"/>
            <a:ext cx="3340696" cy="914400"/>
          </a:xfrm>
          <a:prstGeom prst="roundRect">
            <a:avLst>
              <a:gd name="adj" fmla="val 47436"/>
            </a:avLst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জীবনযাত্রার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উন্নত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C5242E0-BECB-CD00-0EE1-0D2D2A704366}"/>
              </a:ext>
            </a:extLst>
          </p:cNvPr>
          <p:cNvSpPr/>
          <p:nvPr/>
        </p:nvSpPr>
        <p:spPr>
          <a:xfrm>
            <a:off x="981624" y="4637755"/>
            <a:ext cx="3340696" cy="914400"/>
          </a:xfrm>
          <a:prstGeom prst="roundRect">
            <a:avLst>
              <a:gd name="adj" fmla="val 47436"/>
            </a:avLst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দৈনন্দিন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জীবনের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চাহিদা</a:t>
            </a:r>
            <a:r>
              <a:rPr lang="en-US" sz="28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মেটায়</a:t>
            </a:r>
            <a:endParaRPr lang="en-US" sz="28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93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3" grpId="0" animBg="1"/>
      <p:bldP spid="12" grpId="0" animBg="1"/>
      <p:bldP spid="14" grpId="0" animBg="1"/>
      <p:bldP spid="16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2AAE4D-543D-A82A-29C2-B287F1F47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E2D83E-A220-4740-AF38-54CEFCFA64C2}" type="datetime1">
              <a:rPr lang="en-US" smtClean="0"/>
              <a:t>7/31/2026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C11C41-FE3E-3BB4-BF7E-122F5DE4E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/>
              <a:t>Tahmina Tuhin,UChail GPS,Kulaura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10BA0F-B0C7-CE81-057F-D21BD259A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C97787-6826-4A51-AB34-4FB9EFBFF212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B6A44A-AFC1-BA58-864E-E35D0A91EE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742" t="26769" r="29835" b="24246"/>
          <a:stretch>
            <a:fillRect/>
          </a:stretch>
        </p:blipFill>
        <p:spPr>
          <a:xfrm>
            <a:off x="4130040" y="2042160"/>
            <a:ext cx="3215640" cy="4104172"/>
          </a:xfrm>
          <a:prstGeom prst="rect">
            <a:avLst/>
          </a:prstGeom>
        </p:spPr>
      </p:pic>
      <p:sp>
        <p:nvSpPr>
          <p:cNvPr id="9" name="Scroll: Horizontal 8">
            <a:extLst>
              <a:ext uri="{FF2B5EF4-FFF2-40B4-BE49-F238E27FC236}">
                <a16:creationId xmlns:a16="http://schemas.microsoft.com/office/drawing/2014/main" id="{34616200-EB0E-B578-7F3A-51202A729A5B}"/>
              </a:ext>
            </a:extLst>
          </p:cNvPr>
          <p:cNvSpPr/>
          <p:nvPr/>
        </p:nvSpPr>
        <p:spPr>
          <a:xfrm>
            <a:off x="3411793" y="560438"/>
            <a:ext cx="5368413" cy="1033272"/>
          </a:xfrm>
          <a:prstGeom prst="horizontalScroll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৮৭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পৃষ্ঠা</a:t>
            </a:r>
            <a:r>
              <a:rPr lang="en-US" sz="36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খোলো</a:t>
            </a:r>
            <a:endParaRPr lang="en-US" sz="36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843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973</TotalTime>
  <Words>647</Words>
  <Application>Microsoft Office PowerPoint</Application>
  <PresentationFormat>Widescreen</PresentationFormat>
  <Paragraphs>135</Paragraphs>
  <Slides>16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Courier New</vt:lpstr>
      <vt:lpstr>NikoshBAN</vt:lpstr>
      <vt:lpstr>Wingdings</vt:lpstr>
      <vt:lpstr>Office Theme</vt:lpstr>
      <vt:lpstr>PowerPoint Presentation</vt:lpstr>
      <vt:lpstr>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oprekin.com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t45154</dc:creator>
  <cp:lastModifiedBy>t45154</cp:lastModifiedBy>
  <cp:revision>221</cp:revision>
  <dcterms:created xsi:type="dcterms:W3CDTF">2026-06-30T18:02:17Z</dcterms:created>
  <dcterms:modified xsi:type="dcterms:W3CDTF">2026-08-01T07:01:59Z</dcterms:modified>
</cp:coreProperties>
</file>