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39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5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4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4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78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0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5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4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9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5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BB8AB-746E-456A-97C1-EEF3D65F194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BBB1-8FF9-4E43-BFA6-7C7E17EDF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7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3">
            <a:extLst>
              <a:ext uri="{FF2B5EF4-FFF2-40B4-BE49-F238E27FC236}">
                <a16:creationId xmlns="" xmlns:a16="http://schemas.microsoft.com/office/drawing/2014/main" id="{E057E06B-B784-C6CA-DB2E-AFA12A7FBED1}"/>
              </a:ext>
            </a:extLst>
          </p:cNvPr>
          <p:cNvSpPr/>
          <p:nvPr/>
        </p:nvSpPr>
        <p:spPr>
          <a:xfrm>
            <a:off x="3913750" y="1632861"/>
            <a:ext cx="4701879" cy="2996250"/>
          </a:xfrm>
          <a:prstGeom prst="bevel">
            <a:avLst>
              <a:gd name="adj" fmla="val 19888"/>
            </a:avLst>
          </a:prstGeom>
          <a:solidFill>
            <a:schemeClr val="accent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1059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2120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3178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4241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5302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6361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7420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8479" algn="l" defTabSz="1302120" rtl="0" eaLnBrk="1" latinLnBrk="0" hangingPunct="1">
              <a:defRPr sz="25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8" name="Picture 4" descr="Funeral Flower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50899">
            <a:off x="-770414" y="1821499"/>
            <a:ext cx="6079097" cy="347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uneral Flower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90293" flipV="1">
            <a:off x="7205825" y="1909192"/>
            <a:ext cx="6177182" cy="329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96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6612" y="572785"/>
            <a:ext cx="8677471" cy="4111181"/>
            <a:chOff x="158620" y="218222"/>
            <a:chExt cx="8677471" cy="4111181"/>
          </a:xfrm>
        </p:grpSpPr>
        <p:grpSp>
          <p:nvGrpSpPr>
            <p:cNvPr id="3" name="Group 2"/>
            <p:cNvGrpSpPr/>
            <p:nvPr/>
          </p:nvGrpSpPr>
          <p:grpSpPr>
            <a:xfrm>
              <a:off x="158620" y="218222"/>
              <a:ext cx="8677471" cy="4111181"/>
              <a:chOff x="223934" y="218222"/>
              <a:chExt cx="8677471" cy="4111181"/>
            </a:xfrm>
          </p:grpSpPr>
          <p:pic>
            <p:nvPicPr>
              <p:cNvPr id="2" name="Picture 14" descr="Bhai Dooj PNG Transparent Images Free Download | Vector Files | Pngtree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934" y="218223"/>
                <a:ext cx="4422711" cy="4111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46" name="Picture 2" descr="Bhai png images | PNGWi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7356" y="218222"/>
                <a:ext cx="4404049" cy="41111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5" name="Straight Connector 4"/>
            <p:cNvCxnSpPr/>
            <p:nvPr/>
          </p:nvCxnSpPr>
          <p:spPr>
            <a:xfrm>
              <a:off x="4497356" y="218222"/>
              <a:ext cx="0" cy="4111181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377891" y="4982547"/>
            <a:ext cx="81642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</a:t>
            </a:r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ইবোন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খায়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05258" y="1639469"/>
            <a:ext cx="27012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</a:t>
            </a:r>
            <a:r>
              <a:rPr lang="en-US" sz="9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endParaRPr lang="en-US" sz="9600" dirty="0"/>
          </a:p>
        </p:txBody>
      </p:sp>
      <p:sp>
        <p:nvSpPr>
          <p:cNvPr id="9" name="Rectangle 8"/>
          <p:cNvSpPr/>
          <p:nvPr/>
        </p:nvSpPr>
        <p:spPr>
          <a:xfrm>
            <a:off x="9552877" y="4736326"/>
            <a:ext cx="2090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81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1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600"/>
                            </p:stCondLst>
                            <p:childTnLst>
                              <p:par>
                                <p:cTn id="3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lastic Bathroom Mug Stock Photo 66647854 |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41"/>
          <a:stretch/>
        </p:blipFill>
        <p:spPr bwMode="auto">
          <a:xfrm>
            <a:off x="1947052" y="306679"/>
            <a:ext cx="4294725" cy="394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6040" y="4460032"/>
            <a:ext cx="69730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8528180" y="594440"/>
            <a:ext cx="27047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9600" dirty="0"/>
          </a:p>
        </p:txBody>
      </p:sp>
      <p:sp>
        <p:nvSpPr>
          <p:cNvPr id="5" name="Rectangle 4"/>
          <p:cNvSpPr/>
          <p:nvPr/>
        </p:nvSpPr>
        <p:spPr>
          <a:xfrm>
            <a:off x="8963397" y="4254759"/>
            <a:ext cx="22695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59165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200"/>
                            </p:stCondLst>
                            <p:childTnLst>
                              <p:par>
                                <p:cTn id="3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lue Bird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281" y="1668756"/>
            <a:ext cx="4428088" cy="442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6" name="Picture 28" descr="Bird PNG Images, Download 56000+ Bird PNG Resources with Transparent 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477" y="1668756"/>
            <a:ext cx="4504689" cy="442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45580" y="389167"/>
            <a:ext cx="71582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বলোঃ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65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00"/>
                            </p:stCondLst>
                            <p:childTnLst>
                              <p:par>
                                <p:cTn id="13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200"/>
                            </p:stCondLst>
                            <p:childTnLst>
                              <p:par>
                                <p:cTn id="32" presetID="3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100000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100000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83363" y="1160881"/>
            <a:ext cx="10556616" cy="4157568"/>
            <a:chOff x="883363" y="1160881"/>
            <a:chExt cx="10556616" cy="4157568"/>
          </a:xfrm>
        </p:grpSpPr>
        <p:pic>
          <p:nvPicPr>
            <p:cNvPr id="8196" name="Picture 4" descr="Phoring PNG Transparent Images Free Download | Vector Files | Pngtre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363" y="1160881"/>
              <a:ext cx="5106890" cy="4157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8" name="Picture 6" descr="শিক্ষক বাতায়ন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2849" y="1160882"/>
              <a:ext cx="5207130" cy="4157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5971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9208" y="1054743"/>
            <a:ext cx="11290041" cy="4323120"/>
            <a:chOff x="429208" y="1054743"/>
            <a:chExt cx="11290041" cy="4323120"/>
          </a:xfrm>
        </p:grpSpPr>
        <p:pic>
          <p:nvPicPr>
            <p:cNvPr id="9218" name="Picture 2" descr="Book PNG Clipart - Best WEB Clipar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208" y="1054743"/>
              <a:ext cx="5751997" cy="432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 descr="Book png Images - Free Download on Magnific (formerly Freepik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4817" y="1054743"/>
              <a:ext cx="5374432" cy="432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5224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ear PNG Images, Download 42000+ Bear PNG Resources with Transparent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68" y="652709"/>
            <a:ext cx="5704049" cy="527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মই, মই png | PNGEg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143" y="652709"/>
            <a:ext cx="3595332" cy="527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56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97426" y="302464"/>
            <a:ext cx="43059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IN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কাজঃ</a:t>
            </a:r>
            <a:endParaRPr lang="bn-IN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9467" y="1504029"/>
            <a:ext cx="3459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</a:t>
            </a:r>
            <a:r>
              <a:rPr lang="en-US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জুঁই</a:t>
            </a:r>
            <a:endParaRPr lang="en-US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26087" y="1504028"/>
            <a:ext cx="2954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</a:t>
            </a:r>
            <a:r>
              <a:rPr lang="en-US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জবা</a:t>
            </a:r>
            <a:endParaRPr lang="en-US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6477" y="2460356"/>
            <a:ext cx="6072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bn-I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থেকে বর্ণ শনাক্ত করো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50423" y="2409673"/>
            <a:ext cx="56354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bn-I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থেকে বর্ণ শনাক্ত করো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9467" y="3350963"/>
            <a:ext cx="52164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– 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পাখিরা</a:t>
            </a: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কিচিরমিচির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</a:t>
            </a: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–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ফড়িং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17792" y="3323875"/>
            <a:ext cx="49865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– 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bn-IN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bn-I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বর্ণটি শনাক্ত করো – 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চিড়িয়াখানায়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ভালুক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00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5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6221" y="2353463"/>
            <a:ext cx="8993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এলোমেলো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বর্ণগুলো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সাজিয়ে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বলোঃ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88056" y="654985"/>
            <a:ext cx="5352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8056" y="3497943"/>
            <a:ext cx="4593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ব,  ভ,  ফ,  ম,  প</a:t>
            </a:r>
          </a:p>
        </p:txBody>
      </p:sp>
    </p:spTree>
    <p:extLst>
      <p:ext uri="{BB962C8B-B14F-4D97-AF65-F5344CB8AC3E}">
        <p14:creationId xmlns:p14="http://schemas.microsoft.com/office/powerpoint/2010/main" val="213872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36820" y="371086"/>
            <a:ext cx="44927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মূল্যায়নঃ</a:t>
            </a:r>
            <a:endParaRPr lang="en-US" sz="7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683957"/>
              </p:ext>
            </p:extLst>
          </p:nvPr>
        </p:nvGraphicFramePr>
        <p:xfrm>
          <a:off x="1993948" y="3186819"/>
          <a:ext cx="8128000" cy="1999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957272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endParaRPr lang="en-US" sz="60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</a:t>
                      </a:r>
                      <a:endParaRPr lang="en-US" sz="60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endParaRPr lang="en-US" sz="60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</a:t>
                      </a:r>
                      <a:endParaRPr lang="en-US" sz="60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9939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305430" y="2010619"/>
            <a:ext cx="86078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লেখঃ</a:t>
            </a:r>
            <a:r>
              <a:rPr lang="en-US" sz="36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0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800"/>
                            </p:stCondLst>
                            <p:childTnLst>
                              <p:par>
                                <p:cTn id="2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8091" y="922789"/>
            <a:ext cx="10835818" cy="4147893"/>
            <a:chOff x="678091" y="922789"/>
            <a:chExt cx="10835818" cy="4147893"/>
          </a:xfrm>
        </p:grpSpPr>
        <p:sp>
          <p:nvSpPr>
            <p:cNvPr id="2" name="Rectangle 1"/>
            <p:cNvSpPr/>
            <p:nvPr/>
          </p:nvSpPr>
          <p:spPr>
            <a:xfrm>
              <a:off x="3048000" y="1538292"/>
              <a:ext cx="6096000" cy="230832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7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7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algn="ctr"/>
              <a:r>
                <a:rPr lang="en-US" sz="7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ধন্যবাদ</a:t>
              </a:r>
              <a:endPara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030" name="Picture 6" descr="Ixora Flower PNG Transparent Images Free Download | Vector Files | Pngtre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091" y="922789"/>
              <a:ext cx="3734252" cy="414789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Ixora Flower PNG Transparent Images Free Download | Vector Files | Pngtre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8686" y="922789"/>
              <a:ext cx="3705223" cy="41156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10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37911" y="182554"/>
            <a:ext cx="65206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02515" y="300300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endParaRPr lang="en-US" sz="32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241081" y="1475632"/>
            <a:ext cx="10457434" cy="5000330"/>
            <a:chOff x="1151946" y="1504601"/>
            <a:chExt cx="10231832" cy="5000330"/>
          </a:xfrm>
        </p:grpSpPr>
        <p:grpSp>
          <p:nvGrpSpPr>
            <p:cNvPr id="21" name="Group 20"/>
            <p:cNvGrpSpPr/>
            <p:nvPr/>
          </p:nvGrpSpPr>
          <p:grpSpPr>
            <a:xfrm>
              <a:off x="1151946" y="1504601"/>
              <a:ext cx="10231832" cy="5000330"/>
              <a:chOff x="1292789" y="-1911990"/>
              <a:chExt cx="11252090" cy="9217109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292789" y="-1911990"/>
                <a:ext cx="11252090" cy="9217109"/>
                <a:chOff x="-318000" y="1934327"/>
                <a:chExt cx="12205198" cy="9411920"/>
              </a:xfrm>
            </p:grpSpPr>
            <p:pic>
              <p:nvPicPr>
                <p:cNvPr id="11" name="Picture 2" descr="vintage golden frames - 23211255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318000" y="1934327"/>
                  <a:ext cx="11620188" cy="941192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3" name="Rectangle 12"/>
                <p:cNvSpPr/>
                <p:nvPr/>
              </p:nvSpPr>
              <p:spPr>
                <a:xfrm>
                  <a:off x="5791198" y="2849566"/>
                  <a:ext cx="6096000" cy="377138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/>
                  <a:endParaRPr lang="en-US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" name="Rectangle 17"/>
              <p:cNvSpPr/>
              <p:nvPr/>
            </p:nvSpPr>
            <p:spPr>
              <a:xfrm>
                <a:off x="6924917" y="-1020097"/>
                <a:ext cx="5619962" cy="369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endParaRPr lang="en-US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2697"/>
              <a:stretch/>
            </p:blipFill>
            <p:spPr>
              <a:xfrm>
                <a:off x="1701941" y="-1207378"/>
                <a:ext cx="4210116" cy="7807884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8189899" y="1631530"/>
                <a:ext cx="3815654" cy="850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endParaRPr lang="en-US" sz="2400" b="1" kern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6814606" y="2919148"/>
              <a:ext cx="3828606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মোঃ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শেখ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সালাহ্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‌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উদ্দিন</a:t>
              </a:r>
              <a:endParaRPr lang="en-US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সহকারী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endParaRPr lang="en-US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খলদবাড়ী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সরকারি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প্রাথমিক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বিদ্যালয়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lvl="0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টাঙ্গাইল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সদর</a:t>
              </a:r>
              <a:r>
                <a:rPr lang="en-US" sz="2400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78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183" y="297935"/>
            <a:ext cx="587884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Class One Bangla Book | P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115" y="1813469"/>
            <a:ext cx="2706126" cy="360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48115" y="200531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endParaRPr lang="bn-IN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bn-IN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প, ফ, ব, ভ, ম </a:t>
            </a:r>
            <a:r>
              <a:rPr lang="bn-IN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22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7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0430" y="483696"/>
            <a:ext cx="42087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</p:txBody>
      </p:sp>
      <p:sp>
        <p:nvSpPr>
          <p:cNvPr id="3" name="Rectangle 2"/>
          <p:cNvSpPr/>
          <p:nvPr/>
        </p:nvSpPr>
        <p:spPr>
          <a:xfrm>
            <a:off x="1736805" y="2006138"/>
            <a:ext cx="87583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১.১.২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ব্যঞ্জনধ্বনি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মনযোগ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সাজাতে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14059" y="2874932"/>
            <a:ext cx="8385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৫.১.১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4059" y="3536146"/>
            <a:ext cx="8781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পড়াঃ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9.1.2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ব্যঞ্জনবর্ণ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4059" y="4197360"/>
            <a:ext cx="77574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লেখাঃ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১৩.১.১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78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8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8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8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1253" y="245659"/>
            <a:ext cx="933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5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81681" y="1407388"/>
            <a:ext cx="10164086" cy="5149169"/>
            <a:chOff x="995328" y="1530218"/>
            <a:chExt cx="10164086" cy="5149169"/>
          </a:xfrm>
        </p:grpSpPr>
        <p:pic>
          <p:nvPicPr>
            <p:cNvPr id="1026" name="Picture 2" descr="Car png Images - Free Download on Magnific (formerly Freepik)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328" y="1530220"/>
              <a:ext cx="3806887" cy="2481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Green Mango PNGs for Free Downloa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206" y="1530219"/>
              <a:ext cx="3209733" cy="2481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Fruit PNG Transparent Images Free Download | Vector Files | Pngtre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6213" y="1530218"/>
              <a:ext cx="2743200" cy="2481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শিক্ষক বাতায়ন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328" y="4195726"/>
              <a:ext cx="3806887" cy="2483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Bhai Dooj PNG Transparent Images Free Download | Vector Files | Pngtre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206" y="4155742"/>
              <a:ext cx="3209733" cy="2523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Blue Bath Mug PNG Images (Transparent HD Photo Clipart)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6214" y="4155742"/>
              <a:ext cx="2743200" cy="2483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35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2350" y="581592"/>
            <a:ext cx="7438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343350" y="2240722"/>
            <a:ext cx="4510558" cy="2926080"/>
            <a:chOff x="3513221" y="2752825"/>
            <a:chExt cx="3753853" cy="2435192"/>
          </a:xfrm>
        </p:grpSpPr>
        <p:sp>
          <p:nvSpPr>
            <p:cNvPr id="4" name="Rectangle 3"/>
            <p:cNvSpPr/>
            <p:nvPr/>
          </p:nvSpPr>
          <p:spPr>
            <a:xfrm>
              <a:off x="3655261" y="3432520"/>
              <a:ext cx="3469773" cy="107580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</a:t>
              </a:r>
              <a:r>
                <a:rPr lang="en-US" sz="6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শিখি</a:t>
              </a:r>
              <a:endParaRPr lang="bn-IN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3513221" y="2752825"/>
              <a:ext cx="3753853" cy="2435192"/>
            </a:xfrm>
            <a:prstGeom prst="ellipse">
              <a:avLst/>
            </a:prstGeom>
            <a:noFill/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2" descr="Class One Bangla Book | P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69" y="1761345"/>
            <a:ext cx="2978056" cy="397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06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6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00"/>
                            </p:stCondLst>
                            <p:childTnLst>
                              <p:par>
                                <p:cTn id="2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পছন্দের ৫ নতুন গাড়ি: দাম ৩৫ লাখের মধ্যে | The Daily St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747" y="380220"/>
            <a:ext cx="6413175" cy="379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7543" y="4792662"/>
            <a:ext cx="82855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গাড়ি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090223" y="710507"/>
            <a:ext cx="26220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endParaRPr lang="en-US" sz="9600" dirty="0"/>
          </a:p>
        </p:txBody>
      </p:sp>
      <p:sp>
        <p:nvSpPr>
          <p:cNvPr id="5" name="Rectangle 4"/>
          <p:cNvSpPr/>
          <p:nvPr/>
        </p:nvSpPr>
        <p:spPr>
          <a:xfrm>
            <a:off x="9605782" y="4546441"/>
            <a:ext cx="1590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9837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200"/>
                            </p:stCondLst>
                            <p:childTnLst>
                              <p:par>
                                <p:cTn id="2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1457" y="425155"/>
            <a:ext cx="6858000" cy="4258811"/>
            <a:chOff x="808718" y="1059638"/>
            <a:chExt cx="6858000" cy="3429002"/>
          </a:xfrm>
        </p:grpSpPr>
        <p:pic>
          <p:nvPicPr>
            <p:cNvPr id="3074" name="Picture 2" descr="Fruit PNG Transparent Images Free Download | Vector Files | Pngtre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718" y="1059639"/>
              <a:ext cx="3429000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Mango Tree Images – Browse 1,340,902 Stock Photos, Vectors, and Video | Adobe Sto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7718" y="1059638"/>
              <a:ext cx="3429000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04865" y="4926563"/>
            <a:ext cx="8443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কিনে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যাব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62661" y="911681"/>
            <a:ext cx="26312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endParaRPr lang="en-US" sz="9600" dirty="0"/>
          </a:p>
        </p:txBody>
      </p:sp>
      <p:sp>
        <p:nvSpPr>
          <p:cNvPr id="5" name="Rectangle 4"/>
          <p:cNvSpPr/>
          <p:nvPr/>
        </p:nvSpPr>
        <p:spPr>
          <a:xfrm>
            <a:off x="9534432" y="4680342"/>
            <a:ext cx="19640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4537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200"/>
                            </p:stCondLst>
                            <p:childTnLst>
                              <p:par>
                                <p:cTn id="3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শিক্ষক বাতায়ন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79" y="296861"/>
            <a:ext cx="6431837" cy="405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6204" y="4889241"/>
            <a:ext cx="7514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দূরে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উড়ে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8472196" y="706409"/>
            <a:ext cx="31362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9600" dirty="0"/>
          </a:p>
        </p:txBody>
      </p:sp>
      <p:sp>
        <p:nvSpPr>
          <p:cNvPr id="5" name="Rectangle 4"/>
          <p:cNvSpPr/>
          <p:nvPr/>
        </p:nvSpPr>
        <p:spPr>
          <a:xfrm>
            <a:off x="9206539" y="4766130"/>
            <a:ext cx="1667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23511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1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300"/>
                            </p:stCondLst>
                            <p:childTnLst>
                              <p:par>
                                <p:cTn id="3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265</Words>
  <Application>Microsoft Office PowerPoint</Application>
  <PresentationFormat>Widescreen</PresentationFormat>
  <Paragraphs>65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Computer Future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Salahuddin</dc:creator>
  <cp:lastModifiedBy>Md. Salahuddin</cp:lastModifiedBy>
  <cp:revision>93</cp:revision>
  <dcterms:created xsi:type="dcterms:W3CDTF">2026-07-29T17:56:49Z</dcterms:created>
  <dcterms:modified xsi:type="dcterms:W3CDTF">2026-08-01T06:34:51Z</dcterms:modified>
</cp:coreProperties>
</file>