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97B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rul Islam" userId="31a92fae3bd02b68" providerId="LiveId" clId="{325091F3-3492-405B-8A80-9A2185B27ED5}"/>
    <pc:docChg chg="undo custSel addSld delSld modSld modMainMaster">
      <pc:chgData name="Nazrul Islam" userId="31a92fae3bd02b68" providerId="LiveId" clId="{325091F3-3492-405B-8A80-9A2185B27ED5}" dt="2026-07-31T18:35:05.717" v="2439"/>
      <pc:docMkLst>
        <pc:docMk/>
      </pc:docMkLst>
      <pc:sldChg chg="addSp modSp mod modTransition">
        <pc:chgData name="Nazrul Islam" userId="31a92fae3bd02b68" providerId="LiveId" clId="{325091F3-3492-405B-8A80-9A2185B27ED5}" dt="2026-07-31T18:35:05.717" v="2439"/>
        <pc:sldMkLst>
          <pc:docMk/>
          <pc:sldMk cId="2489471441" sldId="257"/>
        </pc:sldMkLst>
        <pc:picChg chg="mod">
          <ac:chgData name="Nazrul Islam" userId="31a92fae3bd02b68" providerId="LiveId" clId="{325091F3-3492-405B-8A80-9A2185B27ED5}" dt="2026-07-31T18:03:14.093" v="2287" actId="1582"/>
          <ac:picMkLst>
            <pc:docMk/>
            <pc:sldMk cId="2489471441" sldId="257"/>
            <ac:picMk id="4" creationId="{6DE66DFF-69A5-287B-D12F-3CEB9B015AF3}"/>
          </ac:picMkLst>
        </pc:picChg>
        <pc:picChg chg="add mod">
          <ac:chgData name="Nazrul Islam" userId="31a92fae3bd02b68" providerId="LiveId" clId="{325091F3-3492-405B-8A80-9A2185B27ED5}" dt="2026-07-31T18:03:30.604" v="2291" actId="1582"/>
          <ac:picMkLst>
            <pc:docMk/>
            <pc:sldMk cId="2489471441" sldId="257"/>
            <ac:picMk id="6" creationId="{0BE21651-33D6-18B4-30E0-EE362CE665DB}"/>
          </ac:picMkLst>
        </pc:pic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175258833" sldId="258"/>
        </pc:sldMkLst>
        <pc:spChg chg="mod">
          <ac:chgData name="Nazrul Islam" userId="31a92fae3bd02b68" providerId="LiveId" clId="{325091F3-3492-405B-8A80-9A2185B27ED5}" dt="2026-07-31T14:24:03.951" v="159" actId="207"/>
          <ac:spMkLst>
            <pc:docMk/>
            <pc:sldMk cId="175258833" sldId="258"/>
            <ac:spMk id="2" creationId="{87F63830-565A-F2DD-F4D7-A73FEB5DC08D}"/>
          </ac:spMkLst>
        </pc:spChg>
        <pc:spChg chg="mod">
          <ac:chgData name="Nazrul Islam" userId="31a92fae3bd02b68" providerId="LiveId" clId="{325091F3-3492-405B-8A80-9A2185B27ED5}" dt="2026-07-31T14:27:08.296" v="173" actId="1582"/>
          <ac:spMkLst>
            <pc:docMk/>
            <pc:sldMk cId="175258833" sldId="258"/>
            <ac:spMk id="3" creationId="{81C025A2-6872-CAAE-764B-729CA3175727}"/>
          </ac:spMkLst>
        </pc:spChg>
        <pc:spChg chg="mod">
          <ac:chgData name="Nazrul Islam" userId="31a92fae3bd02b68" providerId="LiveId" clId="{325091F3-3492-405B-8A80-9A2185B27ED5}" dt="2026-07-31T18:05:38.398" v="2362" actId="20577"/>
          <ac:spMkLst>
            <pc:docMk/>
            <pc:sldMk cId="175258833" sldId="258"/>
            <ac:spMk id="4" creationId="{CEFB8A47-2718-9BAC-BD2A-D911DE30F332}"/>
          </ac:spMkLst>
        </pc:spChg>
      </pc:sldChg>
      <pc:sldChg chg="addSp modSp new mod modTransition">
        <pc:chgData name="Nazrul Islam" userId="31a92fae3bd02b68" providerId="LiveId" clId="{325091F3-3492-405B-8A80-9A2185B27ED5}" dt="2026-07-31T18:34:59.593" v="2431"/>
        <pc:sldMkLst>
          <pc:docMk/>
          <pc:sldMk cId="990055636" sldId="259"/>
        </pc:sldMkLst>
        <pc:spChg chg="mod">
          <ac:chgData name="Nazrul Islam" userId="31a92fae3bd02b68" providerId="LiveId" clId="{325091F3-3492-405B-8A80-9A2185B27ED5}" dt="2026-07-31T14:28:44.319" v="183" actId="207"/>
          <ac:spMkLst>
            <pc:docMk/>
            <pc:sldMk cId="990055636" sldId="259"/>
            <ac:spMk id="2" creationId="{3666ED10-23FF-2581-7DFF-5DB41B2DE432}"/>
          </ac:spMkLst>
        </pc:spChg>
        <pc:picChg chg="add mod">
          <ac:chgData name="Nazrul Islam" userId="31a92fae3bd02b68" providerId="LiveId" clId="{325091F3-3492-405B-8A80-9A2185B27ED5}" dt="2026-07-31T14:34:04.150" v="198" actId="1582"/>
          <ac:picMkLst>
            <pc:docMk/>
            <pc:sldMk cId="990055636" sldId="259"/>
            <ac:picMk id="4" creationId="{F32636C4-E1E0-0DA6-0D07-C01E9D5E9D4C}"/>
          </ac:picMkLst>
        </pc:picChg>
        <pc:picChg chg="add mod">
          <ac:chgData name="Nazrul Islam" userId="31a92fae3bd02b68" providerId="LiveId" clId="{325091F3-3492-405B-8A80-9A2185B27ED5}" dt="2026-07-31T14:34:13.776" v="200" actId="1582"/>
          <ac:picMkLst>
            <pc:docMk/>
            <pc:sldMk cId="990055636" sldId="259"/>
            <ac:picMk id="6" creationId="{C240DB6A-1E69-062C-9501-22FD0E15DBD0}"/>
          </ac:picMkLst>
        </pc:picChg>
      </pc:sldChg>
      <pc:sldChg chg="addSp delSp modSp new mod modTransition">
        <pc:chgData name="Nazrul Islam" userId="31a92fae3bd02b68" providerId="LiveId" clId="{325091F3-3492-405B-8A80-9A2185B27ED5}" dt="2026-07-31T18:34:59.593" v="2431"/>
        <pc:sldMkLst>
          <pc:docMk/>
          <pc:sldMk cId="3040633529" sldId="260"/>
        </pc:sldMkLst>
        <pc:spChg chg="mod">
          <ac:chgData name="Nazrul Islam" userId="31a92fae3bd02b68" providerId="LiveId" clId="{325091F3-3492-405B-8A80-9A2185B27ED5}" dt="2026-07-31T15:20:04.504" v="258" actId="1582"/>
          <ac:spMkLst>
            <pc:docMk/>
            <pc:sldMk cId="3040633529" sldId="260"/>
            <ac:spMk id="2" creationId="{82C1B165-F5E3-2754-E93B-D696A0D42E4B}"/>
          </ac:spMkLst>
        </pc:spChg>
        <pc:spChg chg="del mod">
          <ac:chgData name="Nazrul Islam" userId="31a92fae3bd02b68" providerId="LiveId" clId="{325091F3-3492-405B-8A80-9A2185B27ED5}" dt="2026-07-31T15:12:27.021" v="204" actId="1032"/>
          <ac:spMkLst>
            <pc:docMk/>
            <pc:sldMk cId="3040633529" sldId="260"/>
            <ac:spMk id="3" creationId="{50FBE579-2A70-C380-0559-5C1664E3D332}"/>
          </ac:spMkLst>
        </pc:spChg>
        <pc:graphicFrameChg chg="add mod modGraphic">
          <ac:chgData name="Nazrul Islam" userId="31a92fae3bd02b68" providerId="LiveId" clId="{325091F3-3492-405B-8A80-9A2185B27ED5}" dt="2026-07-31T15:19:11.493" v="255"/>
          <ac:graphicFrameMkLst>
            <pc:docMk/>
            <pc:sldMk cId="3040633529" sldId="260"/>
            <ac:graphicFrameMk id="4" creationId="{4A25EAE2-D40F-F41E-AA81-FD57C79B004C}"/>
          </ac:graphicFrameMkLst>
        </pc:graphicFrame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178227544" sldId="261"/>
        </pc:sldMkLst>
        <pc:spChg chg="mod">
          <ac:chgData name="Nazrul Islam" userId="31a92fae3bd02b68" providerId="LiveId" clId="{325091F3-3492-405B-8A80-9A2185B27ED5}" dt="2026-07-31T17:59:46.283" v="2250" actId="1582"/>
          <ac:spMkLst>
            <pc:docMk/>
            <pc:sldMk cId="178227544" sldId="261"/>
            <ac:spMk id="2" creationId="{2D1C0070-69DD-8F17-7218-C85281582D09}"/>
          </ac:spMkLst>
        </pc:spChg>
        <pc:spChg chg="mod">
          <ac:chgData name="Nazrul Islam" userId="31a92fae3bd02b68" providerId="LiveId" clId="{325091F3-3492-405B-8A80-9A2185B27ED5}" dt="2026-07-31T18:02:55.043" v="2285" actId="207"/>
          <ac:spMkLst>
            <pc:docMk/>
            <pc:sldMk cId="178227544" sldId="261"/>
            <ac:spMk id="3" creationId="{6A8FBAD6-23FE-08FE-1F09-6CAD9E55655F}"/>
          </ac:spMkLst>
        </pc:spChg>
      </pc:sldChg>
      <pc:sldChg chg="addSp modSp new mod modTransition">
        <pc:chgData name="Nazrul Islam" userId="31a92fae3bd02b68" providerId="LiveId" clId="{325091F3-3492-405B-8A80-9A2185B27ED5}" dt="2026-07-31T18:34:59.593" v="2431"/>
        <pc:sldMkLst>
          <pc:docMk/>
          <pc:sldMk cId="2477114559" sldId="262"/>
        </pc:sldMkLst>
        <pc:spChg chg="mod">
          <ac:chgData name="Nazrul Islam" userId="31a92fae3bd02b68" providerId="LiveId" clId="{325091F3-3492-405B-8A80-9A2185B27ED5}" dt="2026-07-31T17:57:52.094" v="2238" actId="1582"/>
          <ac:spMkLst>
            <pc:docMk/>
            <pc:sldMk cId="2477114559" sldId="262"/>
            <ac:spMk id="2" creationId="{9D72B2B1-C11D-CB5A-0AB4-8289D3BE372E}"/>
          </ac:spMkLst>
        </pc:spChg>
        <pc:picChg chg="add mod">
          <ac:chgData name="Nazrul Islam" userId="31a92fae3bd02b68" providerId="LiveId" clId="{325091F3-3492-405B-8A80-9A2185B27ED5}" dt="2026-07-31T17:58:02.605" v="2240" actId="1582"/>
          <ac:picMkLst>
            <pc:docMk/>
            <pc:sldMk cId="2477114559" sldId="262"/>
            <ac:picMk id="3" creationId="{AC44FD86-7B86-2528-1DC7-DBDB3559ED3F}"/>
          </ac:picMkLst>
        </pc:pic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851059105" sldId="263"/>
        </pc:sldMkLst>
        <pc:spChg chg="mod">
          <ac:chgData name="Nazrul Islam" userId="31a92fae3bd02b68" providerId="LiveId" clId="{325091F3-3492-405B-8A80-9A2185B27ED5}" dt="2026-07-31T17:56:53.778" v="2230" actId="1076"/>
          <ac:spMkLst>
            <pc:docMk/>
            <pc:sldMk cId="851059105" sldId="263"/>
            <ac:spMk id="2" creationId="{1E1C7833-8C59-4021-21C0-3899F141D809}"/>
          </ac:spMkLst>
        </pc:spChg>
        <pc:spChg chg="mod">
          <ac:chgData name="Nazrul Islam" userId="31a92fae3bd02b68" providerId="LiveId" clId="{325091F3-3492-405B-8A80-9A2185B27ED5}" dt="2026-07-31T17:57:15.216" v="2232" actId="14100"/>
          <ac:spMkLst>
            <pc:docMk/>
            <pc:sldMk cId="851059105" sldId="263"/>
            <ac:spMk id="3" creationId="{4FF59AA6-6A5B-AFC0-0C7C-E236CAE41452}"/>
          </ac:spMkLst>
        </pc:spChg>
        <pc:spChg chg="mod">
          <ac:chgData name="Nazrul Islam" userId="31a92fae3bd02b68" providerId="LiveId" clId="{325091F3-3492-405B-8A80-9A2185B27ED5}" dt="2026-07-31T17:57:10.518" v="2231" actId="14100"/>
          <ac:spMkLst>
            <pc:docMk/>
            <pc:sldMk cId="851059105" sldId="263"/>
            <ac:spMk id="4" creationId="{3A657A22-1061-E73B-5623-5EBDAE85E407}"/>
          </ac:spMkLst>
        </pc:spChg>
      </pc:sldChg>
      <pc:sldChg chg="addSp delSp modSp new mod modTransition">
        <pc:chgData name="Nazrul Islam" userId="31a92fae3bd02b68" providerId="LiveId" clId="{325091F3-3492-405B-8A80-9A2185B27ED5}" dt="2026-07-31T18:34:59.593" v="2431"/>
        <pc:sldMkLst>
          <pc:docMk/>
          <pc:sldMk cId="3835080493" sldId="264"/>
        </pc:sldMkLst>
        <pc:spChg chg="mod">
          <ac:chgData name="Nazrul Islam" userId="31a92fae3bd02b68" providerId="LiveId" clId="{325091F3-3492-405B-8A80-9A2185B27ED5}" dt="2026-07-31T17:50:05.086" v="2159" actId="207"/>
          <ac:spMkLst>
            <pc:docMk/>
            <pc:sldMk cId="3835080493" sldId="264"/>
            <ac:spMk id="2" creationId="{88491A9C-C3E4-F61F-A1D7-06E685894A93}"/>
          </ac:spMkLst>
        </pc:spChg>
        <pc:spChg chg="mod">
          <ac:chgData name="Nazrul Islam" userId="31a92fae3bd02b68" providerId="LiveId" clId="{325091F3-3492-405B-8A80-9A2185B27ED5}" dt="2026-07-31T17:52:49.502" v="2183" actId="207"/>
          <ac:spMkLst>
            <pc:docMk/>
            <pc:sldMk cId="3835080493" sldId="264"/>
            <ac:spMk id="3" creationId="{5A139641-6F9D-3E74-E98D-7D73E76B0C4F}"/>
          </ac:spMkLst>
        </pc:spChg>
        <pc:spChg chg="mod">
          <ac:chgData name="Nazrul Islam" userId="31a92fae3bd02b68" providerId="LiveId" clId="{325091F3-3492-405B-8A80-9A2185B27ED5}" dt="2026-07-31T17:52:39.663" v="2182" actId="207"/>
          <ac:spMkLst>
            <pc:docMk/>
            <pc:sldMk cId="3835080493" sldId="264"/>
            <ac:spMk id="4" creationId="{CDDC4018-CA6E-E7F5-4721-110E4B9771A8}"/>
          </ac:spMkLst>
        </pc:spChg>
        <pc:picChg chg="mod">
          <ac:chgData name="Nazrul Islam" userId="31a92fae3bd02b68" providerId="LiveId" clId="{325091F3-3492-405B-8A80-9A2185B27ED5}" dt="2026-07-31T15:54:53.595" v="648" actId="1076"/>
          <ac:picMkLst>
            <pc:docMk/>
            <pc:sldMk cId="3835080493" sldId="264"/>
            <ac:picMk id="5" creationId="{C32B2194-2057-65F8-B05F-8D78B7B9D1E1}"/>
          </ac:picMkLst>
        </pc:picChg>
        <pc:picChg chg="add del">
          <ac:chgData name="Nazrul Islam" userId="31a92fae3bd02b68" providerId="LiveId" clId="{325091F3-3492-405B-8A80-9A2185B27ED5}" dt="2026-07-31T15:52:11.442" v="598" actId="478"/>
          <ac:picMkLst>
            <pc:docMk/>
            <pc:sldMk cId="3835080493" sldId="264"/>
            <ac:picMk id="7" creationId="{77A4BCAB-CBF0-FFDE-2C53-C7DF02D85C9D}"/>
          </ac:picMkLst>
        </pc:picChg>
        <pc:picChg chg="add del mod">
          <ac:chgData name="Nazrul Islam" userId="31a92fae3bd02b68" providerId="LiveId" clId="{325091F3-3492-405B-8A80-9A2185B27ED5}" dt="2026-07-31T15:52:20.414" v="600" actId="478"/>
          <ac:picMkLst>
            <pc:docMk/>
            <pc:sldMk cId="3835080493" sldId="264"/>
            <ac:picMk id="8" creationId="{D96F7824-74AF-97FF-82DC-BAEB67C1A995}"/>
          </ac:picMkLst>
        </pc:pic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1345702377" sldId="265"/>
        </pc:sldMkLst>
        <pc:spChg chg="mod">
          <ac:chgData name="Nazrul Islam" userId="31a92fae3bd02b68" providerId="LiveId" clId="{325091F3-3492-405B-8A80-9A2185B27ED5}" dt="2026-07-31T17:53:31.579" v="2192" actId="207"/>
          <ac:spMkLst>
            <pc:docMk/>
            <pc:sldMk cId="1345702377" sldId="265"/>
            <ac:spMk id="2" creationId="{68280C1C-AA40-84FB-958A-D612A4AD61B2}"/>
          </ac:spMkLst>
        </pc:spChg>
        <pc:spChg chg="mod">
          <ac:chgData name="Nazrul Islam" userId="31a92fae3bd02b68" providerId="LiveId" clId="{325091F3-3492-405B-8A80-9A2185B27ED5}" dt="2026-07-31T18:06:35.630" v="2363" actId="207"/>
          <ac:spMkLst>
            <pc:docMk/>
            <pc:sldMk cId="1345702377" sldId="265"/>
            <ac:spMk id="3" creationId="{E0C9AFB7-526D-A182-3884-D523A6EBD90C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3551221137" sldId="266"/>
        </pc:sldMkLst>
        <pc:spChg chg="mod">
          <ac:chgData name="Nazrul Islam" userId="31a92fae3bd02b68" providerId="LiveId" clId="{325091F3-3492-405B-8A80-9A2185B27ED5}" dt="2026-07-31T17:45:53.780" v="2119" actId="1582"/>
          <ac:spMkLst>
            <pc:docMk/>
            <pc:sldMk cId="3551221137" sldId="266"/>
            <ac:spMk id="2" creationId="{EB36EB50-809D-48D1-2B82-0C35CF1A23E2}"/>
          </ac:spMkLst>
        </pc:spChg>
        <pc:spChg chg="mod">
          <ac:chgData name="Nazrul Islam" userId="31a92fae3bd02b68" providerId="LiveId" clId="{325091F3-3492-405B-8A80-9A2185B27ED5}" dt="2026-07-31T17:49:06.347" v="2148" actId="207"/>
          <ac:spMkLst>
            <pc:docMk/>
            <pc:sldMk cId="3551221137" sldId="266"/>
            <ac:spMk id="3" creationId="{01C9D271-6361-F412-0893-A20225C844AF}"/>
          </ac:spMkLst>
        </pc:spChg>
        <pc:spChg chg="mod">
          <ac:chgData name="Nazrul Islam" userId="31a92fae3bd02b68" providerId="LiveId" clId="{325091F3-3492-405B-8A80-9A2185B27ED5}" dt="2026-07-31T17:48:56.887" v="2147" actId="207"/>
          <ac:spMkLst>
            <pc:docMk/>
            <pc:sldMk cId="3551221137" sldId="266"/>
            <ac:spMk id="4" creationId="{44AC62BC-2779-A4FA-8C18-2F0976BDC087}"/>
          </ac:spMkLst>
        </pc:spChg>
      </pc:sldChg>
      <pc:sldChg chg="modSp new del mod">
        <pc:chgData name="Nazrul Islam" userId="31a92fae3bd02b68" providerId="LiveId" clId="{325091F3-3492-405B-8A80-9A2185B27ED5}" dt="2026-07-31T16:28:01.724" v="1030" actId="47"/>
        <pc:sldMkLst>
          <pc:docMk/>
          <pc:sldMk cId="3774573077" sldId="267"/>
        </pc:sldMkLst>
        <pc:spChg chg="mod">
          <ac:chgData name="Nazrul Islam" userId="31a92fae3bd02b68" providerId="LiveId" clId="{325091F3-3492-405B-8A80-9A2185B27ED5}" dt="2026-07-31T16:27:29.047" v="1027" actId="20577"/>
          <ac:spMkLst>
            <pc:docMk/>
            <pc:sldMk cId="3774573077" sldId="267"/>
            <ac:spMk id="2" creationId="{FA174029-F09A-A38B-ED10-E344425A233D}"/>
          </ac:spMkLst>
        </pc:spChg>
        <pc:spChg chg="mod">
          <ac:chgData name="Nazrul Islam" userId="31a92fae3bd02b68" providerId="LiveId" clId="{325091F3-3492-405B-8A80-9A2185B27ED5}" dt="2026-07-31T16:27:41.747" v="1028" actId="5793"/>
          <ac:spMkLst>
            <pc:docMk/>
            <pc:sldMk cId="3774573077" sldId="267"/>
            <ac:spMk id="3" creationId="{0529045F-626E-C97A-8FF5-5A35A6CBD613}"/>
          </ac:spMkLst>
        </pc:spChg>
      </pc:sldChg>
      <pc:sldChg chg="addSp modSp new mod modTransition">
        <pc:chgData name="Nazrul Islam" userId="31a92fae3bd02b68" providerId="LiveId" clId="{325091F3-3492-405B-8A80-9A2185B27ED5}" dt="2026-07-31T18:34:59.593" v="2431"/>
        <pc:sldMkLst>
          <pc:docMk/>
          <pc:sldMk cId="2889311006" sldId="268"/>
        </pc:sldMkLst>
        <pc:spChg chg="mod">
          <ac:chgData name="Nazrul Islam" userId="31a92fae3bd02b68" providerId="LiveId" clId="{325091F3-3492-405B-8A80-9A2185B27ED5}" dt="2026-07-31T17:49:29.840" v="2151" actId="1582"/>
          <ac:spMkLst>
            <pc:docMk/>
            <pc:sldMk cId="2889311006" sldId="268"/>
            <ac:spMk id="2" creationId="{A0CDDE06-316A-B47E-D2B0-7B22235AAEA9}"/>
          </ac:spMkLst>
        </pc:spChg>
        <pc:picChg chg="add mod">
          <ac:chgData name="Nazrul Islam" userId="31a92fae3bd02b68" providerId="LiveId" clId="{325091F3-3492-405B-8A80-9A2185B27ED5}" dt="2026-07-31T17:49:44.702" v="2155" actId="208"/>
          <ac:picMkLst>
            <pc:docMk/>
            <pc:sldMk cId="2889311006" sldId="268"/>
            <ac:picMk id="3" creationId="{5D57D880-E4CD-BEFE-BF48-818F171EBE32}"/>
          </ac:picMkLst>
        </pc:pic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1130773707" sldId="269"/>
        </pc:sldMkLst>
        <pc:spChg chg="mod">
          <ac:chgData name="Nazrul Islam" userId="31a92fae3bd02b68" providerId="LiveId" clId="{325091F3-3492-405B-8A80-9A2185B27ED5}" dt="2026-07-31T17:44:11.342" v="2107" actId="1582"/>
          <ac:spMkLst>
            <pc:docMk/>
            <pc:sldMk cId="1130773707" sldId="269"/>
            <ac:spMk id="2" creationId="{8E8E8228-B606-F8B4-2818-2587E0F0F4DC}"/>
          </ac:spMkLst>
        </pc:spChg>
        <pc:spChg chg="mod">
          <ac:chgData name="Nazrul Islam" userId="31a92fae3bd02b68" providerId="LiveId" clId="{325091F3-3492-405B-8A80-9A2185B27ED5}" dt="2026-07-31T17:44:55.378" v="2111" actId="207"/>
          <ac:spMkLst>
            <pc:docMk/>
            <pc:sldMk cId="1130773707" sldId="269"/>
            <ac:spMk id="3" creationId="{AC0EE110-B08C-4DDB-79D2-2E7F5FCA349B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4183716685" sldId="270"/>
        </pc:sldMkLst>
        <pc:spChg chg="mod">
          <ac:chgData name="Nazrul Islam" userId="31a92fae3bd02b68" providerId="LiveId" clId="{325091F3-3492-405B-8A80-9A2185B27ED5}" dt="2026-07-31T17:41:41.633" v="2088" actId="14100"/>
          <ac:spMkLst>
            <pc:docMk/>
            <pc:sldMk cId="4183716685" sldId="270"/>
            <ac:spMk id="2" creationId="{175781DA-47DF-BD9F-EB98-45934A6683C7}"/>
          </ac:spMkLst>
        </pc:spChg>
        <pc:spChg chg="mod">
          <ac:chgData name="Nazrul Islam" userId="31a92fae3bd02b68" providerId="LiveId" clId="{325091F3-3492-405B-8A80-9A2185B27ED5}" dt="2026-07-31T17:43:40.588" v="2103" actId="207"/>
          <ac:spMkLst>
            <pc:docMk/>
            <pc:sldMk cId="4183716685" sldId="270"/>
            <ac:spMk id="3" creationId="{398BCDD5-B0AA-BF06-BF90-2E118133DE5D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3541911499" sldId="271"/>
        </pc:sldMkLst>
        <pc:spChg chg="mod">
          <ac:chgData name="Nazrul Islam" userId="31a92fae3bd02b68" providerId="LiveId" clId="{325091F3-3492-405B-8A80-9A2185B27ED5}" dt="2026-07-31T17:39:06.961" v="2064" actId="27636"/>
          <ac:spMkLst>
            <pc:docMk/>
            <pc:sldMk cId="3541911499" sldId="271"/>
            <ac:spMk id="2" creationId="{E3B203CD-B809-E375-8742-CF744963F5C7}"/>
          </ac:spMkLst>
        </pc:spChg>
        <pc:spChg chg="mod">
          <ac:chgData name="Nazrul Islam" userId="31a92fae3bd02b68" providerId="LiveId" clId="{325091F3-3492-405B-8A80-9A2185B27ED5}" dt="2026-07-31T17:37:42.099" v="2051" actId="207"/>
          <ac:spMkLst>
            <pc:docMk/>
            <pc:sldMk cId="3541911499" sldId="271"/>
            <ac:spMk id="3" creationId="{8E569FA0-449D-AB26-EFEC-2C636FF24223}"/>
          </ac:spMkLst>
        </pc:spChg>
        <pc:spChg chg="mod">
          <ac:chgData name="Nazrul Islam" userId="31a92fae3bd02b68" providerId="LiveId" clId="{325091F3-3492-405B-8A80-9A2185B27ED5}" dt="2026-07-31T17:38:44.125" v="2059" actId="14100"/>
          <ac:spMkLst>
            <pc:docMk/>
            <pc:sldMk cId="3541911499" sldId="271"/>
            <ac:spMk id="4" creationId="{BD8249B8-71F0-BEA8-128C-6F52A8F001D8}"/>
          </ac:spMkLst>
        </pc:spChg>
        <pc:spChg chg="mod">
          <ac:chgData name="Nazrul Islam" userId="31a92fae3bd02b68" providerId="LiveId" clId="{325091F3-3492-405B-8A80-9A2185B27ED5}" dt="2026-07-31T17:37:48.498" v="2052" actId="207"/>
          <ac:spMkLst>
            <pc:docMk/>
            <pc:sldMk cId="3541911499" sldId="271"/>
            <ac:spMk id="5" creationId="{91D3EE84-116E-5A44-798E-4635D6492060}"/>
          </ac:spMkLst>
        </pc:spChg>
        <pc:spChg chg="mod">
          <ac:chgData name="Nazrul Islam" userId="31a92fae3bd02b68" providerId="LiveId" clId="{325091F3-3492-405B-8A80-9A2185B27ED5}" dt="2026-07-31T17:38:51.110" v="2060" actId="14100"/>
          <ac:spMkLst>
            <pc:docMk/>
            <pc:sldMk cId="3541911499" sldId="271"/>
            <ac:spMk id="6" creationId="{344A83CE-85BC-3407-309E-F59D19250377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716696105" sldId="272"/>
        </pc:sldMkLst>
        <pc:spChg chg="mod">
          <ac:chgData name="Nazrul Islam" userId="31a92fae3bd02b68" providerId="LiveId" clId="{325091F3-3492-405B-8A80-9A2185B27ED5}" dt="2026-07-31T18:07:40.883" v="2370" actId="20577"/>
          <ac:spMkLst>
            <pc:docMk/>
            <pc:sldMk cId="716696105" sldId="272"/>
            <ac:spMk id="2" creationId="{77C476EA-8B92-FF50-08A3-D2131AC3A787}"/>
          </ac:spMkLst>
        </pc:spChg>
        <pc:spChg chg="mod">
          <ac:chgData name="Nazrul Islam" userId="31a92fae3bd02b68" providerId="LiveId" clId="{325091F3-3492-405B-8A80-9A2185B27ED5}" dt="2026-07-31T17:36:17.582" v="2039" actId="207"/>
          <ac:spMkLst>
            <pc:docMk/>
            <pc:sldMk cId="716696105" sldId="272"/>
            <ac:spMk id="3" creationId="{9C44CF8B-6173-995B-7EB6-9482FE838B3E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993959072" sldId="273"/>
        </pc:sldMkLst>
        <pc:spChg chg="mod">
          <ac:chgData name="Nazrul Islam" userId="31a92fae3bd02b68" providerId="LiveId" clId="{325091F3-3492-405B-8A80-9A2185B27ED5}" dt="2026-07-31T18:07:28.821" v="2368" actId="20577"/>
          <ac:spMkLst>
            <pc:docMk/>
            <pc:sldMk cId="993959072" sldId="273"/>
            <ac:spMk id="2" creationId="{B03D2F9E-6203-4F13-3A2E-08E9759CD1AF}"/>
          </ac:spMkLst>
        </pc:spChg>
        <pc:spChg chg="mod">
          <ac:chgData name="Nazrul Islam" userId="31a92fae3bd02b68" providerId="LiveId" clId="{325091F3-3492-405B-8A80-9A2185B27ED5}" dt="2026-07-31T17:32:58.675" v="2009" actId="207"/>
          <ac:spMkLst>
            <pc:docMk/>
            <pc:sldMk cId="993959072" sldId="273"/>
            <ac:spMk id="3" creationId="{44DDDFB1-8351-6EA7-8530-9D6E84AE4018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3682053524" sldId="274"/>
        </pc:sldMkLst>
        <pc:spChg chg="mod">
          <ac:chgData name="Nazrul Islam" userId="31a92fae3bd02b68" providerId="LiveId" clId="{325091F3-3492-405B-8A80-9A2185B27ED5}" dt="2026-07-31T17:20:57.253" v="1884" actId="14100"/>
          <ac:spMkLst>
            <pc:docMk/>
            <pc:sldMk cId="3682053524" sldId="274"/>
            <ac:spMk id="2" creationId="{F7062205-FA15-8F6A-524B-22ADF1FDCE2D}"/>
          </ac:spMkLst>
        </pc:spChg>
        <pc:spChg chg="mod">
          <ac:chgData name="Nazrul Islam" userId="31a92fae3bd02b68" providerId="LiveId" clId="{325091F3-3492-405B-8A80-9A2185B27ED5}" dt="2026-07-31T17:20:47.475" v="1882" actId="208"/>
          <ac:spMkLst>
            <pc:docMk/>
            <pc:sldMk cId="3682053524" sldId="274"/>
            <ac:spMk id="3" creationId="{C37C42F7-EA57-1022-F2EE-DBBF8392499B}"/>
          </ac:spMkLst>
        </pc:spChg>
      </pc:sldChg>
      <pc:sldChg chg="modSp new mod modTransition">
        <pc:chgData name="Nazrul Islam" userId="31a92fae3bd02b68" providerId="LiveId" clId="{325091F3-3492-405B-8A80-9A2185B27ED5}" dt="2026-07-31T18:34:59.593" v="2431"/>
        <pc:sldMkLst>
          <pc:docMk/>
          <pc:sldMk cId="232399772" sldId="275"/>
        </pc:sldMkLst>
        <pc:spChg chg="mod">
          <ac:chgData name="Nazrul Islam" userId="31a92fae3bd02b68" providerId="LiveId" clId="{325091F3-3492-405B-8A80-9A2185B27ED5}" dt="2026-07-31T17:26:42.943" v="1959" actId="207"/>
          <ac:spMkLst>
            <pc:docMk/>
            <pc:sldMk cId="232399772" sldId="275"/>
            <ac:spMk id="2" creationId="{3AE20DDB-37BF-D1AD-6B9E-218A46C2268D}"/>
          </ac:spMkLst>
        </pc:spChg>
        <pc:spChg chg="mod">
          <ac:chgData name="Nazrul Islam" userId="31a92fae3bd02b68" providerId="LiveId" clId="{325091F3-3492-405B-8A80-9A2185B27ED5}" dt="2026-07-31T17:27:48.331" v="1966" actId="1582"/>
          <ac:spMkLst>
            <pc:docMk/>
            <pc:sldMk cId="232399772" sldId="275"/>
            <ac:spMk id="3" creationId="{F7E894D9-4765-43DE-0298-FFCA73857F1B}"/>
          </ac:spMkLst>
        </pc:spChg>
      </pc:sldChg>
      <pc:sldChg chg="new del">
        <pc:chgData name="Nazrul Islam" userId="31a92fae3bd02b68" providerId="LiveId" clId="{325091F3-3492-405B-8A80-9A2185B27ED5}" dt="2026-07-31T17:28:32.893" v="1969" actId="47"/>
        <pc:sldMkLst>
          <pc:docMk/>
          <pc:sldMk cId="4249943124" sldId="276"/>
        </pc:sldMkLst>
      </pc:sldChg>
      <pc:sldChg chg="addSp modSp new mod modTransition">
        <pc:chgData name="Nazrul Islam" userId="31a92fae3bd02b68" providerId="LiveId" clId="{325091F3-3492-405B-8A80-9A2185B27ED5}" dt="2026-07-31T18:34:59.593" v="2431"/>
        <pc:sldMkLst>
          <pc:docMk/>
          <pc:sldMk cId="3203567265" sldId="277"/>
        </pc:sldMkLst>
        <pc:spChg chg="mod">
          <ac:chgData name="Nazrul Islam" userId="31a92fae3bd02b68" providerId="LiveId" clId="{325091F3-3492-405B-8A80-9A2185B27ED5}" dt="2026-07-31T17:31:10.455" v="1990" actId="207"/>
          <ac:spMkLst>
            <pc:docMk/>
            <pc:sldMk cId="3203567265" sldId="277"/>
            <ac:spMk id="2" creationId="{49EED2F4-B5E7-9BE6-6916-29FC0F61509D}"/>
          </ac:spMkLst>
        </pc:spChg>
        <pc:picChg chg="add mod">
          <ac:chgData name="Nazrul Islam" userId="31a92fae3bd02b68" providerId="LiveId" clId="{325091F3-3492-405B-8A80-9A2185B27ED5}" dt="2026-07-31T17:31:21.650" v="1992" actId="1582"/>
          <ac:picMkLst>
            <pc:docMk/>
            <pc:sldMk cId="3203567265" sldId="277"/>
            <ac:picMk id="3" creationId="{92F52557-3B3B-01CD-9C50-0987F5EF3630}"/>
          </ac:picMkLst>
        </pc:picChg>
      </pc:sldChg>
      <pc:sldMasterChg chg="modTransition modSldLayout">
        <pc:chgData name="Nazrul Islam" userId="31a92fae3bd02b68" providerId="LiveId" clId="{325091F3-3492-405B-8A80-9A2185B27ED5}" dt="2026-07-31T18:34:59.593" v="2431"/>
        <pc:sldMasterMkLst>
          <pc:docMk/>
          <pc:sldMasterMk cId="3545771060" sldId="2147483648"/>
        </pc:sldMasterMkLst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3786532452" sldId="2147483649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3894447812" sldId="2147483650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4190955619" sldId="2147483651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2122391688" sldId="2147483652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2219953490" sldId="2147483653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3022085305" sldId="2147483654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2122748057" sldId="2147483655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2739724941" sldId="2147483656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494780311" sldId="2147483657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3616426774" sldId="2147483658"/>
          </pc:sldLayoutMkLst>
        </pc:sldLayoutChg>
        <pc:sldLayoutChg chg="modTransition">
          <pc:chgData name="Nazrul Islam" userId="31a92fae3bd02b68" providerId="LiveId" clId="{325091F3-3492-405B-8A80-9A2185B27ED5}" dt="2026-07-31T18:34:59.593" v="2431"/>
          <pc:sldLayoutMkLst>
            <pc:docMk/>
            <pc:sldMasterMk cId="3545771060" sldId="2147483648"/>
            <pc:sldLayoutMk cId="100931950" sldId="214748365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A7A45-CD88-4C2B-8123-4CD997DA07D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9C63CF-E070-46EC-B687-7053684F7CD6}">
      <dgm:prSet phldrT="[Text]" phldr="0"/>
      <dgm:spPr/>
      <dgm:t>
        <a:bodyPr/>
        <a:lstStyle/>
        <a:p>
          <a:r>
            <a:rPr lang="en-US" dirty="0" err="1"/>
            <a:t>পাতন</a:t>
          </a:r>
          <a:endParaRPr lang="en-US" dirty="0"/>
        </a:p>
      </dgm:t>
    </dgm:pt>
    <dgm:pt modelId="{65904761-2003-4BB0-ADFE-028D02454437}" type="parTrans" cxnId="{8928E702-49EB-4898-89CF-9E7AADA75486}">
      <dgm:prSet/>
      <dgm:spPr/>
      <dgm:t>
        <a:bodyPr/>
        <a:lstStyle/>
        <a:p>
          <a:endParaRPr lang="en-US"/>
        </a:p>
      </dgm:t>
    </dgm:pt>
    <dgm:pt modelId="{1378B28D-B826-45E2-9F1D-A64AB7589544}" type="sibTrans" cxnId="{8928E702-49EB-4898-89CF-9E7AADA75486}">
      <dgm:prSet/>
      <dgm:spPr/>
      <dgm:t>
        <a:bodyPr/>
        <a:lstStyle/>
        <a:p>
          <a:endParaRPr lang="en-US"/>
        </a:p>
      </dgm:t>
    </dgm:pt>
    <dgm:pt modelId="{CDA71364-2AAE-45E7-82EC-CB9965B2717E}">
      <dgm:prSet phldrT="[Text]" phldr="0"/>
      <dgm:spPr/>
      <dgm:t>
        <a:bodyPr/>
        <a:lstStyle/>
        <a:p>
          <a:r>
            <a:rPr lang="en-US" dirty="0" err="1"/>
            <a:t>উদ্ধপাতন</a:t>
          </a:r>
          <a:endParaRPr lang="en-US" dirty="0"/>
        </a:p>
      </dgm:t>
    </dgm:pt>
    <dgm:pt modelId="{E52AE6AE-2340-4FBE-A345-E6445248769F}" type="parTrans" cxnId="{D4A5F7D5-3921-4C6B-BE86-3CCD576BE8D3}">
      <dgm:prSet/>
      <dgm:spPr/>
      <dgm:t>
        <a:bodyPr/>
        <a:lstStyle/>
        <a:p>
          <a:endParaRPr lang="en-US"/>
        </a:p>
      </dgm:t>
    </dgm:pt>
    <dgm:pt modelId="{C6C6C8EC-533B-45CA-832A-EB86E1108A58}" type="sibTrans" cxnId="{D4A5F7D5-3921-4C6B-BE86-3CCD576BE8D3}">
      <dgm:prSet/>
      <dgm:spPr/>
      <dgm:t>
        <a:bodyPr/>
        <a:lstStyle/>
        <a:p>
          <a:endParaRPr lang="en-US"/>
        </a:p>
      </dgm:t>
    </dgm:pt>
    <dgm:pt modelId="{613E1DDC-EFCE-4350-95A9-79987FB1BB3D}">
      <dgm:prSet phldrT="[Text]" phldr="0"/>
      <dgm:spPr/>
      <dgm:t>
        <a:bodyPr/>
        <a:lstStyle/>
        <a:p>
          <a:r>
            <a:rPr lang="en-US" dirty="0" err="1"/>
            <a:t>উদাহরন</a:t>
          </a:r>
          <a:r>
            <a:rPr lang="en-US" dirty="0"/>
            <a:t>, </a:t>
          </a:r>
          <a:r>
            <a:rPr lang="en-US" dirty="0" err="1"/>
            <a:t>ব্যবহার</a:t>
          </a:r>
          <a:r>
            <a:rPr lang="en-US" dirty="0"/>
            <a:t>, </a:t>
          </a:r>
          <a:r>
            <a:rPr lang="en-US" dirty="0" err="1"/>
            <a:t>পার্থক্য</a:t>
          </a:r>
          <a:endParaRPr lang="en-US" dirty="0"/>
        </a:p>
      </dgm:t>
    </dgm:pt>
    <dgm:pt modelId="{61A0C41E-DDE0-4B23-800E-DEA8985DC908}" type="parTrans" cxnId="{CDACCB4F-F746-4754-8C45-F9D7079327B4}">
      <dgm:prSet/>
      <dgm:spPr/>
      <dgm:t>
        <a:bodyPr/>
        <a:lstStyle/>
        <a:p>
          <a:endParaRPr lang="en-US"/>
        </a:p>
      </dgm:t>
    </dgm:pt>
    <dgm:pt modelId="{E53709BF-62C2-4635-98C1-6CE27E2B5BBE}" type="sibTrans" cxnId="{CDACCB4F-F746-4754-8C45-F9D7079327B4}">
      <dgm:prSet/>
      <dgm:spPr/>
      <dgm:t>
        <a:bodyPr/>
        <a:lstStyle/>
        <a:p>
          <a:endParaRPr lang="en-US"/>
        </a:p>
      </dgm:t>
    </dgm:pt>
    <dgm:pt modelId="{5FA1C002-66F0-4FE1-AE64-97859CA8F530}" type="pres">
      <dgm:prSet presAssocID="{83BA7A45-CD88-4C2B-8123-4CD997DA07D5}" presName="linearFlow" presStyleCnt="0">
        <dgm:presLayoutVars>
          <dgm:dir/>
          <dgm:resizeHandles val="exact"/>
        </dgm:presLayoutVars>
      </dgm:prSet>
      <dgm:spPr/>
    </dgm:pt>
    <dgm:pt modelId="{14B81F29-B44C-4F05-8819-95B83D5360F4}" type="pres">
      <dgm:prSet presAssocID="{F29C63CF-E070-46EC-B687-7053684F7CD6}" presName="composite" presStyleCnt="0"/>
      <dgm:spPr/>
    </dgm:pt>
    <dgm:pt modelId="{AD785D96-C5B4-4D1B-AB69-D1CC7C46C417}" type="pres">
      <dgm:prSet presAssocID="{F29C63CF-E070-46EC-B687-7053684F7CD6}" presName="imgShp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e with solid fill"/>
        </a:ext>
      </dgm:extLst>
    </dgm:pt>
    <dgm:pt modelId="{6B670EC1-956D-4665-A4B1-BF151E60A15F}" type="pres">
      <dgm:prSet presAssocID="{F29C63CF-E070-46EC-B687-7053684F7CD6}" presName="txShp" presStyleLbl="node1" presStyleIdx="0" presStyleCnt="3">
        <dgm:presLayoutVars>
          <dgm:bulletEnabled val="1"/>
        </dgm:presLayoutVars>
      </dgm:prSet>
      <dgm:spPr/>
    </dgm:pt>
    <dgm:pt modelId="{1AB08FFA-CCDF-4B3D-8B69-9BF872EE32D2}" type="pres">
      <dgm:prSet presAssocID="{1378B28D-B826-45E2-9F1D-A64AB7589544}" presName="spacing" presStyleCnt="0"/>
      <dgm:spPr/>
    </dgm:pt>
    <dgm:pt modelId="{B953E9D6-EF0F-4670-A522-B9E475F80050}" type="pres">
      <dgm:prSet presAssocID="{CDA71364-2AAE-45E7-82EC-CB9965B2717E}" presName="composite" presStyleCnt="0"/>
      <dgm:spPr/>
    </dgm:pt>
    <dgm:pt modelId="{755107E6-F70C-4B77-8596-B5745DB76B50}" type="pres">
      <dgm:prSet presAssocID="{CDA71364-2AAE-45E7-82EC-CB9965B2717E}" presName="imgShp" presStyleLbl="fgImgPlace1" presStyleIdx="1" presStyleCnt="3" custScaleX="86337" custScaleY="84989" custLinFactNeighborX="-16272" custLinFactNeighborY="737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20000" b="-20000"/>
          </a:stretch>
        </a:blipFill>
      </dgm:spPr>
      <dgm:extLst>
        <a:ext uri="{E40237B7-FDA0-4F09-8148-C483321AD2D9}">
          <dgm14:cNvPr xmlns:dgm14="http://schemas.microsoft.com/office/drawing/2010/diagram" id="0" name="" descr="Microscope with solid fill"/>
        </a:ext>
      </dgm:extLst>
    </dgm:pt>
    <dgm:pt modelId="{44BB00D3-927A-4706-A348-0D304E9460BE}" type="pres">
      <dgm:prSet presAssocID="{CDA71364-2AAE-45E7-82EC-CB9965B2717E}" presName="txShp" presStyleLbl="node1" presStyleIdx="1" presStyleCnt="3">
        <dgm:presLayoutVars>
          <dgm:bulletEnabled val="1"/>
        </dgm:presLayoutVars>
      </dgm:prSet>
      <dgm:spPr/>
    </dgm:pt>
    <dgm:pt modelId="{88B2D337-0100-432E-B654-92AD8A7A50B6}" type="pres">
      <dgm:prSet presAssocID="{C6C6C8EC-533B-45CA-832A-EB86E1108A58}" presName="spacing" presStyleCnt="0"/>
      <dgm:spPr/>
    </dgm:pt>
    <dgm:pt modelId="{7A41654A-1608-4AAE-9F82-C733A234201B}" type="pres">
      <dgm:prSet presAssocID="{613E1DDC-EFCE-4350-95A9-79987FB1BB3D}" presName="composite" presStyleCnt="0"/>
      <dgm:spPr/>
    </dgm:pt>
    <dgm:pt modelId="{25E750F0-856D-4A38-92E4-F186991C0FD0}" type="pres">
      <dgm:prSet presAssocID="{613E1DDC-EFCE-4350-95A9-79987FB1BB3D}" presName="imgShp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ffee with solid fill"/>
        </a:ext>
      </dgm:extLst>
    </dgm:pt>
    <dgm:pt modelId="{FFB515D9-4512-42D3-AB8C-5653DC1B9D42}" type="pres">
      <dgm:prSet presAssocID="{613E1DDC-EFCE-4350-95A9-79987FB1BB3D}" presName="txShp" presStyleLbl="node1" presStyleIdx="2" presStyleCnt="3">
        <dgm:presLayoutVars>
          <dgm:bulletEnabled val="1"/>
        </dgm:presLayoutVars>
      </dgm:prSet>
      <dgm:spPr/>
    </dgm:pt>
  </dgm:ptLst>
  <dgm:cxnLst>
    <dgm:cxn modelId="{8928E702-49EB-4898-89CF-9E7AADA75486}" srcId="{83BA7A45-CD88-4C2B-8123-4CD997DA07D5}" destId="{F29C63CF-E070-46EC-B687-7053684F7CD6}" srcOrd="0" destOrd="0" parTransId="{65904761-2003-4BB0-ADFE-028D02454437}" sibTransId="{1378B28D-B826-45E2-9F1D-A64AB7589544}"/>
    <dgm:cxn modelId="{00C2450D-D711-4593-B7C4-2540C19FB986}" type="presOf" srcId="{83BA7A45-CD88-4C2B-8123-4CD997DA07D5}" destId="{5FA1C002-66F0-4FE1-AE64-97859CA8F530}" srcOrd="0" destOrd="0" presId="urn:microsoft.com/office/officeart/2005/8/layout/vList3"/>
    <dgm:cxn modelId="{FBEBDF3B-2976-4885-B543-C142682C7090}" type="presOf" srcId="{613E1DDC-EFCE-4350-95A9-79987FB1BB3D}" destId="{FFB515D9-4512-42D3-AB8C-5653DC1B9D42}" srcOrd="0" destOrd="0" presId="urn:microsoft.com/office/officeart/2005/8/layout/vList3"/>
    <dgm:cxn modelId="{CDACCB4F-F746-4754-8C45-F9D7079327B4}" srcId="{83BA7A45-CD88-4C2B-8123-4CD997DA07D5}" destId="{613E1DDC-EFCE-4350-95A9-79987FB1BB3D}" srcOrd="2" destOrd="0" parTransId="{61A0C41E-DDE0-4B23-800E-DEA8985DC908}" sibTransId="{E53709BF-62C2-4635-98C1-6CE27E2B5BBE}"/>
    <dgm:cxn modelId="{25FB0458-7658-4EF4-B454-D39BE4F73242}" type="presOf" srcId="{F29C63CF-E070-46EC-B687-7053684F7CD6}" destId="{6B670EC1-956D-4665-A4B1-BF151E60A15F}" srcOrd="0" destOrd="0" presId="urn:microsoft.com/office/officeart/2005/8/layout/vList3"/>
    <dgm:cxn modelId="{C6E1B688-51E8-4C47-BA8D-5DC26C814D2F}" type="presOf" srcId="{CDA71364-2AAE-45E7-82EC-CB9965B2717E}" destId="{44BB00D3-927A-4706-A348-0D304E9460BE}" srcOrd="0" destOrd="0" presId="urn:microsoft.com/office/officeart/2005/8/layout/vList3"/>
    <dgm:cxn modelId="{D4A5F7D5-3921-4C6B-BE86-3CCD576BE8D3}" srcId="{83BA7A45-CD88-4C2B-8123-4CD997DA07D5}" destId="{CDA71364-2AAE-45E7-82EC-CB9965B2717E}" srcOrd="1" destOrd="0" parTransId="{E52AE6AE-2340-4FBE-A345-E6445248769F}" sibTransId="{C6C6C8EC-533B-45CA-832A-EB86E1108A58}"/>
    <dgm:cxn modelId="{2C46FCDE-A1C4-47EB-AFF3-753A3E929AF5}" type="presParOf" srcId="{5FA1C002-66F0-4FE1-AE64-97859CA8F530}" destId="{14B81F29-B44C-4F05-8819-95B83D5360F4}" srcOrd="0" destOrd="0" presId="urn:microsoft.com/office/officeart/2005/8/layout/vList3"/>
    <dgm:cxn modelId="{975AB1A3-EE22-4918-A928-9FE10DA27B93}" type="presParOf" srcId="{14B81F29-B44C-4F05-8819-95B83D5360F4}" destId="{AD785D96-C5B4-4D1B-AB69-D1CC7C46C417}" srcOrd="0" destOrd="0" presId="urn:microsoft.com/office/officeart/2005/8/layout/vList3"/>
    <dgm:cxn modelId="{C07A339B-6832-4EFB-86E9-26912B12A735}" type="presParOf" srcId="{14B81F29-B44C-4F05-8819-95B83D5360F4}" destId="{6B670EC1-956D-4665-A4B1-BF151E60A15F}" srcOrd="1" destOrd="0" presId="urn:microsoft.com/office/officeart/2005/8/layout/vList3"/>
    <dgm:cxn modelId="{2EE0BEEF-A290-4749-99F8-6AB35EF8B596}" type="presParOf" srcId="{5FA1C002-66F0-4FE1-AE64-97859CA8F530}" destId="{1AB08FFA-CCDF-4B3D-8B69-9BF872EE32D2}" srcOrd="1" destOrd="0" presId="urn:microsoft.com/office/officeart/2005/8/layout/vList3"/>
    <dgm:cxn modelId="{3EECB2D5-6AE6-4DB7-AA54-288024AC4E77}" type="presParOf" srcId="{5FA1C002-66F0-4FE1-AE64-97859CA8F530}" destId="{B953E9D6-EF0F-4670-A522-B9E475F80050}" srcOrd="2" destOrd="0" presId="urn:microsoft.com/office/officeart/2005/8/layout/vList3"/>
    <dgm:cxn modelId="{478DBAAA-BC36-4AA6-BA1F-8661795609D3}" type="presParOf" srcId="{B953E9D6-EF0F-4670-A522-B9E475F80050}" destId="{755107E6-F70C-4B77-8596-B5745DB76B50}" srcOrd="0" destOrd="0" presId="urn:microsoft.com/office/officeart/2005/8/layout/vList3"/>
    <dgm:cxn modelId="{58324901-415D-4467-A9E7-B129C55AF755}" type="presParOf" srcId="{B953E9D6-EF0F-4670-A522-B9E475F80050}" destId="{44BB00D3-927A-4706-A348-0D304E9460BE}" srcOrd="1" destOrd="0" presId="urn:microsoft.com/office/officeart/2005/8/layout/vList3"/>
    <dgm:cxn modelId="{08FC9C68-C3B4-425D-B03B-DD36724F01E6}" type="presParOf" srcId="{5FA1C002-66F0-4FE1-AE64-97859CA8F530}" destId="{88B2D337-0100-432E-B654-92AD8A7A50B6}" srcOrd="3" destOrd="0" presId="urn:microsoft.com/office/officeart/2005/8/layout/vList3"/>
    <dgm:cxn modelId="{A523A7D4-858C-40D1-AC27-41FA2CCFD326}" type="presParOf" srcId="{5FA1C002-66F0-4FE1-AE64-97859CA8F530}" destId="{7A41654A-1608-4AAE-9F82-C733A234201B}" srcOrd="4" destOrd="0" presId="urn:microsoft.com/office/officeart/2005/8/layout/vList3"/>
    <dgm:cxn modelId="{E07856BD-4A0B-44C7-9968-08CEBF438468}" type="presParOf" srcId="{7A41654A-1608-4AAE-9F82-C733A234201B}" destId="{25E750F0-856D-4A38-92E4-F186991C0FD0}" srcOrd="0" destOrd="0" presId="urn:microsoft.com/office/officeart/2005/8/layout/vList3"/>
    <dgm:cxn modelId="{B92E80E2-B01C-4A42-B2AA-5126BBA43CEA}" type="presParOf" srcId="{7A41654A-1608-4AAE-9F82-C733A234201B}" destId="{FFB515D9-4512-42D3-AB8C-5653DC1B9D4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70EC1-956D-4665-A4B1-BF151E60A15F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6690" rIns="348488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পাতন</a:t>
          </a:r>
          <a:endParaRPr lang="en-US" sz="4900" kern="1200" dirty="0"/>
        </a:p>
      </dsp:txBody>
      <dsp:txXfrm rot="10800000">
        <a:off x="2365971" y="883"/>
        <a:ext cx="6690570" cy="1209216"/>
      </dsp:txXfrm>
    </dsp:sp>
    <dsp:sp modelId="{AD785D96-C5B4-4D1B-AB69-D1CC7C46C417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B00D3-927A-4706-A348-0D304E9460BE}">
      <dsp:nvSpPr>
        <dsp:cNvPr id="0" name=""/>
        <dsp:cNvSpPr/>
      </dsp:nvSpPr>
      <dsp:spPr>
        <a:xfrm rot="10800000">
          <a:off x="2022363" y="1571060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6690" rIns="348488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উদ্ধপাতন</a:t>
          </a:r>
          <a:endParaRPr lang="en-US" sz="4900" kern="1200" dirty="0"/>
        </a:p>
      </dsp:txBody>
      <dsp:txXfrm rot="10800000">
        <a:off x="2324667" y="1571060"/>
        <a:ext cx="6690570" cy="1209216"/>
      </dsp:txXfrm>
    </dsp:sp>
    <dsp:sp modelId="{755107E6-F70C-4B77-8596-B5745DB76B50}">
      <dsp:nvSpPr>
        <dsp:cNvPr id="0" name=""/>
        <dsp:cNvSpPr/>
      </dsp:nvSpPr>
      <dsp:spPr>
        <a:xfrm>
          <a:off x="1303598" y="1750949"/>
          <a:ext cx="1044001" cy="102770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B515D9-4512-42D3-AB8C-5653DC1B9D42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6690" rIns="348488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উদাহরন</a:t>
          </a:r>
          <a:r>
            <a:rPr lang="en-US" sz="4900" kern="1200" dirty="0"/>
            <a:t>, </a:t>
          </a:r>
          <a:r>
            <a:rPr lang="en-US" sz="4900" kern="1200" dirty="0" err="1"/>
            <a:t>ব্যবহার</a:t>
          </a:r>
          <a:r>
            <a:rPr lang="en-US" sz="4900" kern="1200" dirty="0"/>
            <a:t>, </a:t>
          </a:r>
          <a:r>
            <a:rPr lang="en-US" sz="4900" kern="1200" dirty="0" err="1"/>
            <a:t>পার্থক্য</a:t>
          </a:r>
          <a:endParaRPr lang="en-US" sz="4900" kern="1200" dirty="0"/>
        </a:p>
      </dsp:txBody>
      <dsp:txXfrm rot="10800000">
        <a:off x="2365971" y="3141237"/>
        <a:ext cx="6690570" cy="1209216"/>
      </dsp:txXfrm>
    </dsp:sp>
    <dsp:sp modelId="{25E750F0-856D-4A38-92E4-F186991C0FD0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7539A-F407-45E8-8C1F-62EC6C845269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CBB6E-A62A-4A2A-B8C3-9C1DEEE9F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1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CBB6E-A62A-4A2A-B8C3-9C1DEEE9FA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3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CBB6E-A62A-4A2A-B8C3-9C1DEEE9FA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4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CBB6E-A62A-4A2A-B8C3-9C1DEEE9FA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69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CBB6E-A62A-4A2A-B8C3-9C1DEEE9FA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2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E08D9-5B56-393D-74E1-97D8B80EB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CB521-F646-B0CD-9289-5ABCDA5FF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EAD6B-ACA2-0F76-A42C-20C48272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E013D-23BF-3A82-A614-4EDFF1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D659D-B9CB-16F2-5363-89087923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3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C1892-8DA1-DBD3-CFDB-DF913A1A2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4ECDF-B214-EB6D-B643-52BA22E0A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A06D1-015F-2E35-65B8-E14E07CC3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A9B08-D386-4305-6122-9DB23A86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191D5-78C0-FC9E-53FF-0625172CD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26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EF2F85-9094-85E5-F5B6-C46D93F12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35A7C-B960-5781-550B-4B0139252B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6F3CD-8DCF-356A-761F-CFA794F17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191E4-50FF-ECAA-7CB3-77B41182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164AC-4900-62F3-F25A-173A79586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C424-9234-D3A3-F095-6E61084FA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0F40-5989-684D-71D6-B8CF9204C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EA095-5E63-5817-11B6-016095864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14FA2-4228-C9B2-81C8-9FA2963DF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463AD-6EE8-CC7F-7D00-ED16E72E7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44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F337-0FC9-269A-059C-46FEA00B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5ECCA-DBD5-6327-F69A-AC24AA427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6C9C7-39A9-6C24-1165-BE9F96244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5212D-A5EC-1E47-400F-59D666E9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42FA-6144-DAEC-6262-307FE709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55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12763-F151-5349-95D4-1CFDB32B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644EE-EE97-F959-7735-D3E7661B02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696C1-E1A9-58E9-36B4-725178E05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684D31-91D2-F573-9213-CD38792F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2DBDD-1E93-6A37-1DB1-43731097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C185C-7F9D-3E18-C485-C704567A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9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BA91C-255F-EAFC-8E0A-32E50038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D5D5C-5FAF-CAE3-61F3-A2EFDD187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0F30F-FE95-4807-00A7-9EAF4F721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A2C710-355D-51C7-8B4A-6AA098CD40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56DE6D-F566-F5E5-27C3-E2FE5DA12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0E02B7-1493-6A1D-3D73-2CCB01B0F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30D12-D403-4BCB-5BDC-7F83F5503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292D75-92A2-3CC6-8E75-230FAE3E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5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18420-97D8-031F-DAF9-AA87DB792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D1416-FEB4-7652-862E-F6EF4342C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916A3B-B66D-73E1-93BE-133D5F66C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980406-6423-A837-164C-E4AD2634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85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31F21F-26E3-7410-341C-891758D08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FC86B-2D87-295C-D810-1F3BFFBB7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85F0C-C065-481A-A48D-41853B1C8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4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F6843-132D-B5FF-8F84-F13740F69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E0DA8-A8D4-FBD4-9040-0F4FE1FFB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24E31-BB06-99F3-E410-46DBF69B5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0E3E5-A7C0-2BEF-05A6-6239FB4A7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DF052-2E18-7B29-F505-B5BA1858A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A23D6-B2E8-80D0-D14D-51105877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24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EFC4-50C9-80BC-D765-01B50AD7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B168AE-6B4C-5BA1-BEDD-37656EAA36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859C6-003B-E82F-2F50-614236C4F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F611A-77B5-E271-5B9D-BC3F40A1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D5091-CA98-8E25-96F1-58D64FA70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28E6B-50BB-4503-B6BF-E30AC159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8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6739D9-18BF-BCFF-4636-7C3EED1E2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70DE6-5248-D6BF-BF71-BBEDEB129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AFEB-9274-DFEA-13D3-367E87381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09B1D-5F54-40EF-8BA4-30D70C953C9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77969-6AFD-CA77-A3B2-0A9A32765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9DFC0-D31C-2C9A-D2AF-AFC9B4F9E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2BD90-D294-4388-90C7-33DDBE043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7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8FC0C-2FCA-5998-60B6-BA052EE8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382" y="365125"/>
            <a:ext cx="5694745" cy="1325563"/>
          </a:xfr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 err="1">
                <a:solidFill>
                  <a:srgbClr val="C00000"/>
                </a:solidFill>
              </a:rPr>
              <a:t>স্বাগতম</a:t>
            </a:r>
            <a:endParaRPr lang="en-US" sz="8000" b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E66DFF-69A5-287B-D12F-3CEB9B015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84" y="2652250"/>
            <a:ext cx="3701247" cy="3988001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6" name="Picture 5" descr="Person in laboratory">
            <a:extLst>
              <a:ext uri="{FF2B5EF4-FFF2-40B4-BE49-F238E27FC236}">
                <a16:creationId xmlns:a16="http://schemas.microsoft.com/office/drawing/2014/main" id="{0BE21651-33D6-18B4-30E0-EE362CE66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802" y="2652250"/>
            <a:ext cx="4510623" cy="387751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48947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2000"/>
    </mc:Choice>
    <mc:Fallback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DE06-316A-B47E-D2B0-7B22235A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440" y="365125"/>
            <a:ext cx="5810491" cy="132556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en-US" b="1" dirty="0" err="1"/>
              <a:t>উর্ধ্বপাতনের</a:t>
            </a:r>
            <a:r>
              <a:rPr lang="en-US" b="1" dirty="0"/>
              <a:t> </a:t>
            </a:r>
            <a:r>
              <a:rPr lang="en-US" b="1" dirty="0" err="1"/>
              <a:t>চিত্রঃ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57D880-E4CD-BEFE-BF48-818F171EB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122" y="1956122"/>
            <a:ext cx="7731888" cy="423633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89311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6EB50-809D-48D1-2B82-0C35CF1A2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56" y="0"/>
            <a:ext cx="8704162" cy="995424"/>
          </a:xfr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marL="742950" indent="-742950" algn="ctr">
              <a:buFont typeface="Arial" panose="020B0604020202020204" pitchFamily="34" charset="0"/>
              <a:buChar char="•"/>
            </a:pP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err="1">
                <a:solidFill>
                  <a:srgbClr val="0070C0"/>
                </a:solidFill>
              </a:rPr>
              <a:t>উর্দ্ধপাতনের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ব্যবহার</a:t>
            </a:r>
            <a:r>
              <a:rPr lang="en-US" b="1" dirty="0">
                <a:solidFill>
                  <a:srgbClr val="0070C0"/>
                </a:solidFill>
              </a:rPr>
              <a:t> ও </a:t>
            </a:r>
            <a:r>
              <a:rPr lang="en-US" b="1" dirty="0" err="1">
                <a:solidFill>
                  <a:srgbClr val="0070C0"/>
                </a:solidFill>
              </a:rPr>
              <a:t>উদাহরণ</a:t>
            </a:r>
            <a:r>
              <a:rPr lang="en-US" b="1" dirty="0">
                <a:solidFill>
                  <a:srgbClr val="0070C0"/>
                </a:solidFill>
              </a:rPr>
              <a:t>: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9D271-6361-F412-0893-A20225C844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238491"/>
            <a:ext cx="7414550" cy="5139160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en-US" sz="4000" b="1" u="sng" dirty="0" err="1">
                <a:solidFill>
                  <a:srgbClr val="00B0F0"/>
                </a:solidFill>
              </a:rPr>
              <a:t>ব্যবহারঃ</a:t>
            </a:r>
            <a:endParaRPr lang="en-US" sz="4000" b="1" u="sng" dirty="0">
              <a:solidFill>
                <a:srgbClr val="00B0F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আয়োডিন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বিশুদ্ধকরণে</a:t>
            </a:r>
            <a:endParaRPr lang="en-US" sz="2800" dirty="0">
              <a:solidFill>
                <a:srgbClr val="FF000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ন্যাপথালিন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বিশুদ্ধকরণে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রাসায়নিক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পদার্থ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পরিশুদ্ধকরণে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4000" b="1" u="sng" dirty="0" err="1">
                <a:solidFill>
                  <a:srgbClr val="00B050"/>
                </a:solidFill>
              </a:rPr>
              <a:t>দৈনন্দিন</a:t>
            </a:r>
            <a:r>
              <a:rPr lang="en-US" sz="4000" b="1" u="sng" dirty="0">
                <a:solidFill>
                  <a:srgbClr val="00B050"/>
                </a:solidFill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</a:rPr>
              <a:t>জীবনে</a:t>
            </a:r>
            <a:r>
              <a:rPr lang="en-US" sz="4000" b="1" u="sng" dirty="0">
                <a:solidFill>
                  <a:srgbClr val="00B050"/>
                </a:solidFill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</a:rPr>
              <a:t>ব্যবহারঃ</a:t>
            </a:r>
            <a:endParaRPr lang="en-US" sz="4000" b="1" u="sng" dirty="0">
              <a:solidFill>
                <a:srgbClr val="00B05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সলিড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এয়ার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ফ্রেশনারগুলো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তরল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না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সরাসরি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সুগন্ধি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গ্যাসে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পরিণত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কাপড়ের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ভাজে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ন্যাপথালিন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রাখা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</a:t>
            </a:r>
            <a:r>
              <a:rPr lang="en-US" dirty="0">
                <a:solidFill>
                  <a:srgbClr val="FF0000"/>
                </a:solidFill>
              </a:rPr>
              <a:t>। </a:t>
            </a:r>
            <a:r>
              <a:rPr lang="en-US" dirty="0" err="1">
                <a:solidFill>
                  <a:srgbClr val="FF0000"/>
                </a:solidFill>
              </a:rPr>
              <a:t>এটি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সরাসরি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বাষ্পে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পরিণত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ক্ষতিকারক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পোকা</a:t>
            </a:r>
            <a:r>
              <a:rPr lang="en-US" dirty="0">
                <a:solidFill>
                  <a:srgbClr val="FF0000"/>
                </a:solidFill>
              </a:rPr>
              <a:t> ও </a:t>
            </a:r>
            <a:r>
              <a:rPr lang="en-US" dirty="0" err="1">
                <a:solidFill>
                  <a:srgbClr val="FF0000"/>
                </a:solidFill>
              </a:rPr>
              <a:t>মথ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দূরে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রাখে</a:t>
            </a:r>
            <a:endParaRPr lang="en-US" dirty="0">
              <a:solidFill>
                <a:srgbClr val="FF000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খাবার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ওষুধকে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প্রথমে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জমিয়ে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ফেলা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তারপর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ভ্যাকুয়াম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চাপহীন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অবস্থায়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বরফকে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সরাসরি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বাষ্প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বানিয়ে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বের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আনা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হয়</a:t>
            </a:r>
            <a:r>
              <a:rPr lang="en-US" dirty="0">
                <a:solidFill>
                  <a:srgbClr val="FF0000"/>
                </a:solidFill>
              </a:rPr>
              <a:t>। </a:t>
            </a:r>
            <a:r>
              <a:rPr lang="en-US" dirty="0" err="1">
                <a:solidFill>
                  <a:srgbClr val="FF0000"/>
                </a:solidFill>
              </a:rPr>
              <a:t>এতে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গুণগত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মান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নষ্ট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না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দীর্ঘদিন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সংরক্ষণ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যায়</a:t>
            </a:r>
            <a:r>
              <a:rPr lang="en-US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AC62BC-2779-A4FA-8C18-2F0976BDC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3139" y="1238490"/>
            <a:ext cx="3333509" cy="5139159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rgbClr val="92D050"/>
            </a:solidFill>
          </a:ln>
        </p:spPr>
        <p:txBody>
          <a:bodyPr>
            <a:normAutofit lnSpcReduction="10000"/>
          </a:bodyPr>
          <a:lstStyle/>
          <a:p>
            <a:r>
              <a:rPr lang="en-US" sz="4000" b="1" u="sng" dirty="0" err="1">
                <a:solidFill>
                  <a:srgbClr val="7030A0"/>
                </a:solidFill>
              </a:rPr>
              <a:t>সাধারণ</a:t>
            </a:r>
            <a:r>
              <a:rPr lang="en-US" sz="4000" b="1" u="sng" dirty="0">
                <a:solidFill>
                  <a:srgbClr val="7030A0"/>
                </a:solidFill>
              </a:rPr>
              <a:t> </a:t>
            </a:r>
            <a:r>
              <a:rPr lang="en-US" sz="4000" b="1" u="sng" dirty="0" err="1">
                <a:solidFill>
                  <a:srgbClr val="7030A0"/>
                </a:solidFill>
              </a:rPr>
              <a:t>উদাহরণ</a:t>
            </a:r>
            <a:r>
              <a:rPr lang="en-US" sz="4000" b="1" u="sng" dirty="0">
                <a:solidFill>
                  <a:srgbClr val="7030A0"/>
                </a:solidFill>
              </a:rPr>
              <a:t>: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কর্পূর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ন্যাপথালিন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আয়োডিন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নিশাদল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অ্যামোনিয়াম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ক্লোরাইড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কঠিন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কার্বন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ডাই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অক্সাইড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ড্রাই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আইস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51221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E8228-B606-F8B4-2818-2587E0F0F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338" y="365126"/>
            <a:ext cx="6609145" cy="965964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 err="1">
                <a:solidFill>
                  <a:srgbClr val="FF0000"/>
                </a:solidFill>
              </a:rPr>
              <a:t>ল্যাবরেটরিতে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উর্ধ্বপাতন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পরীক্ষা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EE110-B08C-4DDB-79D2-2E7F5FCA3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4825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marR="0"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3600" b="1" u="none" strike="noStrike" dirty="0">
                <a:solidFill>
                  <a:srgbClr val="00B050"/>
                </a:solidFill>
                <a:effectLst/>
                <a:latin typeface="Google Sans"/>
              </a:rPr>
              <a:t>🧪 </a:t>
            </a:r>
            <a:r>
              <a:rPr lang="en-US" sz="36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ল্যাবরেটরিতে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sz="36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উর্ধ্বপাতন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sz="3600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পরীক্ষাঃ</a:t>
            </a:r>
            <a:endParaRPr lang="en-US" sz="3600" b="1" u="none" strike="noStrike" dirty="0">
              <a:solidFill>
                <a:srgbClr val="00B050"/>
              </a:solidFill>
              <a:effectLst/>
              <a:latin typeface="Google Sans"/>
            </a:endParaRPr>
          </a:p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আমরা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প্রথমে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গবেষণাগারে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নিশাদল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(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অ্যামোনিয়াম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ক্লোরাইড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)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বা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কর্পূরের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মিশ্রণকে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তাপ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দিবো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,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তাপ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দিলে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তা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তরল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না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হয়ে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সরাসরি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বাষ্পে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পরিণত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হবে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। </a:t>
            </a:r>
          </a:p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এখন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একটি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উল্টানো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ফানেলের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মুখে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তুলা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গুঁজে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রাখবো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,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সেই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বাষ্প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ফানেলের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ঠাণ্ডা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দেওয়ালে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লেগে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আবার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কঠিন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পদার্থে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রূপ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effectLst/>
                <a:latin typeface="Google Sans"/>
              </a:rPr>
              <a:t>নেবে</a:t>
            </a:r>
            <a:r>
              <a:rPr lang="en-US" sz="2800" b="0" u="none" strike="noStrike" dirty="0">
                <a:solidFill>
                  <a:srgbClr val="0070C0"/>
                </a:solidFill>
                <a:effectLst/>
                <a:latin typeface="Google Sans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77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781DA-47DF-BD9F-EB98-45934A668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686" y="365126"/>
            <a:ext cx="8148577" cy="908090"/>
          </a:xfr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</a:ln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ল্যাবরেটরিতে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উর্ধ্বপাতন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পরীক্ষার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মূল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ধাপ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BCDD5-B0AA-BF06-BF90-2E118133D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984"/>
            <a:ext cx="10805932" cy="5388015"/>
          </a:xfrm>
          <a:solidFill>
            <a:schemeClr val="accent5">
              <a:lumMod val="40000"/>
              <a:lumOff val="60000"/>
            </a:schemeClr>
          </a:solidFill>
          <a:ln w="38100">
            <a:solidFill>
              <a:srgbClr val="7030A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১. </a:t>
            </a:r>
            <a:r>
              <a:rPr lang="en-US" sz="9600" b="1" dirty="0" err="1">
                <a:solidFill>
                  <a:srgbClr val="FF0000"/>
                </a:solidFill>
              </a:rPr>
              <a:t>মিশ্রণ</a:t>
            </a:r>
            <a:r>
              <a:rPr lang="en-US" sz="9600" b="1" dirty="0">
                <a:solidFill>
                  <a:srgbClr val="FF0000"/>
                </a:solidFill>
              </a:rPr>
              <a:t> </a:t>
            </a:r>
            <a:r>
              <a:rPr lang="en-US" sz="9600" b="1" dirty="0" err="1">
                <a:solidFill>
                  <a:srgbClr val="FF0000"/>
                </a:solidFill>
              </a:rPr>
              <a:t>নেওয়া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চিনামাটির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বাটিতে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নিশাদল</a:t>
            </a:r>
            <a:r>
              <a:rPr lang="en-US" sz="8000" dirty="0">
                <a:solidFill>
                  <a:srgbClr val="FF0000"/>
                </a:solidFill>
              </a:rPr>
              <a:t> (</a:t>
            </a:r>
            <a:r>
              <a:rPr lang="en-US" sz="8000" dirty="0" err="1">
                <a:solidFill>
                  <a:srgbClr val="FF0000"/>
                </a:solidFill>
              </a:rPr>
              <a:t>অ্যামোনিয়াম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ক্লোরাইড</a:t>
            </a:r>
            <a:r>
              <a:rPr lang="en-US" sz="8000" dirty="0">
                <a:solidFill>
                  <a:srgbClr val="FF0000"/>
                </a:solidFill>
              </a:rPr>
              <a:t>) </a:t>
            </a:r>
            <a:r>
              <a:rPr lang="en-US" sz="8000" dirty="0" err="1">
                <a:solidFill>
                  <a:srgbClr val="FF0000"/>
                </a:solidFill>
              </a:rPr>
              <a:t>এবং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সাধারণ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বালির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মিশ্রণটি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নেওয়া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২. </a:t>
            </a:r>
            <a:r>
              <a:rPr lang="en-US" sz="9600" b="1" dirty="0" err="1">
                <a:solidFill>
                  <a:srgbClr val="FF0000"/>
                </a:solidFill>
              </a:rPr>
              <a:t>ফানেল</a:t>
            </a:r>
            <a:r>
              <a:rPr lang="en-US" sz="9600" b="1" dirty="0">
                <a:solidFill>
                  <a:srgbClr val="FF0000"/>
                </a:solidFill>
              </a:rPr>
              <a:t> </a:t>
            </a:r>
            <a:r>
              <a:rPr lang="en-US" sz="9600" b="1" dirty="0" err="1">
                <a:solidFill>
                  <a:srgbClr val="FF0000"/>
                </a:solidFill>
              </a:rPr>
              <a:t>উল্টানো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বাটির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ওপর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একটি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কাচের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ফানেলকে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উল্টো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বসিয়ে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দেওয়া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, </a:t>
            </a:r>
            <a:r>
              <a:rPr lang="en-US" sz="8000" dirty="0" err="1">
                <a:solidFill>
                  <a:srgbClr val="FF0000"/>
                </a:solidFill>
              </a:rPr>
              <a:t>যা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মিশ্রণটিকে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ঢেকে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রাখে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৩. </a:t>
            </a:r>
            <a:r>
              <a:rPr lang="en-US" sz="9600" b="1" dirty="0" err="1">
                <a:solidFill>
                  <a:srgbClr val="FF0000"/>
                </a:solidFill>
              </a:rPr>
              <a:t>মুখ</a:t>
            </a:r>
            <a:r>
              <a:rPr lang="en-US" sz="9600" b="1" dirty="0">
                <a:solidFill>
                  <a:srgbClr val="FF0000"/>
                </a:solidFill>
              </a:rPr>
              <a:t> </a:t>
            </a:r>
            <a:r>
              <a:rPr lang="en-US" sz="9600" b="1" dirty="0" err="1">
                <a:solidFill>
                  <a:srgbClr val="FF0000"/>
                </a:solidFill>
              </a:rPr>
              <a:t>বন্ধ</a:t>
            </a:r>
            <a:r>
              <a:rPr lang="en-US" sz="9600" b="1" dirty="0">
                <a:solidFill>
                  <a:srgbClr val="FF0000"/>
                </a:solidFill>
              </a:rPr>
              <a:t> </a:t>
            </a:r>
            <a:r>
              <a:rPr lang="en-US" sz="9600" b="1" dirty="0" err="1">
                <a:solidFill>
                  <a:srgbClr val="FF0000"/>
                </a:solidFill>
              </a:rPr>
              <a:t>করা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ফানেলের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সরু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নলের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মুখটি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তুলা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দিয়ে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শক্ত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বন্ধ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, </a:t>
            </a:r>
            <a:r>
              <a:rPr lang="en-US" sz="8000" dirty="0" err="1">
                <a:solidFill>
                  <a:srgbClr val="FF0000"/>
                </a:solidFill>
              </a:rPr>
              <a:t>যেন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উৎপন্ন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বাষ্প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বাইরে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উড়ে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যেতে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পারে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৪. </a:t>
            </a:r>
            <a:r>
              <a:rPr lang="en-US" sz="9600" b="1" dirty="0" err="1">
                <a:solidFill>
                  <a:srgbClr val="FF0000"/>
                </a:solidFill>
              </a:rPr>
              <a:t>তাপ</a:t>
            </a:r>
            <a:r>
              <a:rPr lang="en-US" sz="9600" b="1" dirty="0">
                <a:solidFill>
                  <a:srgbClr val="FF0000"/>
                </a:solidFill>
              </a:rPr>
              <a:t> </a:t>
            </a:r>
            <a:r>
              <a:rPr lang="en-US" sz="9600" b="1" dirty="0" err="1">
                <a:solidFill>
                  <a:srgbClr val="FF0000"/>
                </a:solidFill>
              </a:rPr>
              <a:t>দেওয়া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ত্রিপদী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স্ট্যান্ড</a:t>
            </a:r>
            <a:r>
              <a:rPr lang="en-US" sz="8000" dirty="0">
                <a:solidFill>
                  <a:srgbClr val="FF0000"/>
                </a:solidFill>
              </a:rPr>
              <a:t> ও </a:t>
            </a:r>
            <a:r>
              <a:rPr lang="en-US" sz="8000" dirty="0" err="1">
                <a:solidFill>
                  <a:srgbClr val="FF0000"/>
                </a:solidFill>
              </a:rPr>
              <a:t>তারজালির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ওপর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বাটিটি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রেখে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নিচে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বার্নার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দিয়ে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ধীরে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ধীরে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তাপ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দেওয়া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শুরু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৫. </a:t>
            </a:r>
            <a:r>
              <a:rPr lang="en-US" sz="9600" b="1" dirty="0" err="1">
                <a:solidFill>
                  <a:srgbClr val="FF0000"/>
                </a:solidFill>
              </a:rPr>
              <a:t>বাষ্পীভবন</a:t>
            </a:r>
            <a:r>
              <a:rPr lang="en-US" sz="9600" b="1" dirty="0">
                <a:solidFill>
                  <a:srgbClr val="FF0000"/>
                </a:solidFill>
              </a:rPr>
              <a:t> (</a:t>
            </a:r>
            <a:r>
              <a:rPr lang="en-US" sz="9600" b="1" dirty="0" err="1">
                <a:solidFill>
                  <a:srgbClr val="FF0000"/>
                </a:solidFill>
              </a:rPr>
              <a:t>উর্ধ্বপাতন</a:t>
            </a:r>
            <a:r>
              <a:rPr lang="en-US" sz="9600" b="1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তাপ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পেয়ে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মিশ্রণ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থেকে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নিশাদল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তরল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সরাসরি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সাদা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বাষ্পে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পরিণত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এবং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ফানেলের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ওপরের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দিকে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উঠে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যায়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৬. </a:t>
            </a:r>
            <a:r>
              <a:rPr lang="en-US" sz="9600" b="1" dirty="0" err="1">
                <a:solidFill>
                  <a:srgbClr val="FF0000"/>
                </a:solidFill>
              </a:rPr>
              <a:t>ঘনীভবন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ফানেলের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দেয়াল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ঠাণ্ডা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থাকায়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সেই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সাদা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বাষ্প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ফানেলের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ভেতরের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গায়ে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লেগে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ঠাণ্ডা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এবং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সরাসরি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কঠিন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সাদা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আস্তরণে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পরিণত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।</a:t>
            </a: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৭. </a:t>
            </a:r>
            <a:r>
              <a:rPr lang="en-US" sz="9600" b="1" dirty="0" err="1">
                <a:solidFill>
                  <a:srgbClr val="FF0000"/>
                </a:solidFill>
              </a:rPr>
              <a:t>পৃথকীকরণ</a:t>
            </a:r>
            <a:endParaRPr lang="en-US" sz="9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FF0000"/>
                </a:solidFill>
              </a:rPr>
              <a:t>	</a:t>
            </a:r>
            <a:r>
              <a:rPr lang="en-US" sz="8000" dirty="0" err="1">
                <a:solidFill>
                  <a:srgbClr val="FF0000"/>
                </a:solidFill>
              </a:rPr>
              <a:t>তাপ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দেওয়া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বন্ধ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সেটআপটি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ঠাণ্ডা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। </a:t>
            </a:r>
            <a:r>
              <a:rPr lang="en-US" sz="8000" dirty="0" err="1">
                <a:solidFill>
                  <a:srgbClr val="FF0000"/>
                </a:solidFill>
              </a:rPr>
              <a:t>এরপর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ফানেলটি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সরিয়ে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এর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ভেতরের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গা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থেকে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খাঁটি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কঠিন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নিশাদল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চেঁছে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আলাদা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করা</a:t>
            </a:r>
            <a:r>
              <a:rPr lang="en-US" sz="8000" dirty="0">
                <a:solidFill>
                  <a:srgbClr val="FF0000"/>
                </a:solidFill>
              </a:rPr>
              <a:t> 	</a:t>
            </a:r>
            <a:r>
              <a:rPr lang="en-US" sz="8000" dirty="0" err="1">
                <a:solidFill>
                  <a:srgbClr val="FF0000"/>
                </a:solidFill>
              </a:rPr>
              <a:t>হয়</a:t>
            </a:r>
            <a:r>
              <a:rPr lang="en-US" sz="8000" dirty="0">
                <a:solidFill>
                  <a:srgbClr val="FF0000"/>
                </a:solidFill>
              </a:rPr>
              <a:t>। (</a:t>
            </a:r>
            <a:r>
              <a:rPr lang="en-US" sz="8000" dirty="0" err="1">
                <a:solidFill>
                  <a:srgbClr val="FF0000"/>
                </a:solidFill>
              </a:rPr>
              <a:t>বালি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বাটিতেই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থেকে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যায়</a:t>
            </a:r>
            <a:r>
              <a:rPr lang="en-US" sz="8000" dirty="0">
                <a:solidFill>
                  <a:srgbClr val="FF0000"/>
                </a:solidFill>
              </a:rPr>
              <a:t>)।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16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203CD-B809-E375-8742-CF744963F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904" y="208344"/>
            <a:ext cx="6435524" cy="842846"/>
          </a:xfrm>
          <a:solidFill>
            <a:schemeClr val="tx2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পাতন</a:t>
            </a:r>
            <a:r>
              <a:rPr lang="en-US" b="1" dirty="0">
                <a:solidFill>
                  <a:srgbClr val="FF0000"/>
                </a:solidFill>
              </a:rPr>
              <a:t> ও </a:t>
            </a:r>
            <a:r>
              <a:rPr lang="en-US" b="1" dirty="0" err="1">
                <a:solidFill>
                  <a:srgbClr val="FF0000"/>
                </a:solidFill>
              </a:rPr>
              <a:t>উদ্ধপাতন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মধ্যে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পার্থক্য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69FA0-449D-AB26-EFEC-2C636FF24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13234"/>
            <a:ext cx="2667341" cy="592418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000" dirty="0" err="1"/>
              <a:t>পাতন</a:t>
            </a: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8249B8-71F0-BEA8-128C-6F52A8F00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414" y="1967696"/>
            <a:ext cx="5546162" cy="4525177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en-US" dirty="0" err="1"/>
              <a:t>তরলকে</a:t>
            </a:r>
            <a:r>
              <a:rPr lang="en-US" dirty="0"/>
              <a:t> </a:t>
            </a:r>
            <a:r>
              <a:rPr lang="en-US" dirty="0" err="1"/>
              <a:t>বাষ্পীভূত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ঘনীভূত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আবার</a:t>
            </a:r>
            <a:r>
              <a:rPr lang="en-US" dirty="0"/>
              <a:t> </a:t>
            </a:r>
            <a:r>
              <a:rPr lang="en-US" dirty="0" err="1"/>
              <a:t>তরলে</a:t>
            </a:r>
            <a:r>
              <a:rPr lang="en-US" dirty="0"/>
              <a:t> </a:t>
            </a:r>
            <a:r>
              <a:rPr lang="en-US" dirty="0" err="1"/>
              <a:t>পরিণত</a:t>
            </a:r>
            <a:r>
              <a:rPr lang="en-US" dirty="0"/>
              <a:t> </a:t>
            </a:r>
            <a:r>
              <a:rPr lang="en-US" dirty="0" err="1"/>
              <a:t>করার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r>
              <a:rPr lang="en-US" dirty="0"/>
              <a:t>।</a:t>
            </a:r>
          </a:p>
          <a:p>
            <a:r>
              <a:rPr lang="en-US" dirty="0" err="1"/>
              <a:t>তরল</a:t>
            </a:r>
            <a:r>
              <a:rPr lang="en-US" dirty="0"/>
              <a:t>  \  </a:t>
            </a:r>
            <a:r>
              <a:rPr lang="en-US" dirty="0" err="1"/>
              <a:t>বাষ্প</a:t>
            </a:r>
            <a:r>
              <a:rPr lang="en-US" dirty="0"/>
              <a:t>  \ </a:t>
            </a:r>
            <a:r>
              <a:rPr lang="en-US" dirty="0" err="1"/>
              <a:t>তরল</a:t>
            </a:r>
            <a:endParaRPr lang="en-US" dirty="0"/>
          </a:p>
          <a:p>
            <a:r>
              <a:rPr lang="en-US" dirty="0" err="1"/>
              <a:t>তরল</a:t>
            </a:r>
            <a:r>
              <a:rPr lang="en-US" dirty="0"/>
              <a:t> </a:t>
            </a:r>
            <a:r>
              <a:rPr lang="en-US" dirty="0" err="1"/>
              <a:t>দশা</a:t>
            </a:r>
            <a:r>
              <a:rPr lang="en-US" dirty="0"/>
              <a:t> </a:t>
            </a:r>
            <a:r>
              <a:rPr lang="en-US" dirty="0" err="1"/>
              <a:t>বিদ্যমান</a:t>
            </a:r>
            <a:r>
              <a:rPr lang="en-US" dirty="0"/>
              <a:t> </a:t>
            </a:r>
            <a:r>
              <a:rPr lang="en-US" dirty="0" err="1"/>
              <a:t>থাকে</a:t>
            </a:r>
            <a:endParaRPr lang="en-US" dirty="0"/>
          </a:p>
          <a:p>
            <a:r>
              <a:rPr lang="en-US" dirty="0" err="1"/>
              <a:t>তরলের</a:t>
            </a:r>
            <a:r>
              <a:rPr lang="en-US" dirty="0"/>
              <a:t> </a:t>
            </a:r>
            <a:r>
              <a:rPr lang="en-US" dirty="0" err="1"/>
              <a:t>মিশ্রণ</a:t>
            </a:r>
            <a:r>
              <a:rPr lang="en-US" dirty="0"/>
              <a:t> </a:t>
            </a:r>
            <a:r>
              <a:rPr lang="en-US" dirty="0" err="1"/>
              <a:t>বা</a:t>
            </a:r>
            <a:r>
              <a:rPr lang="en-US" dirty="0"/>
              <a:t> </a:t>
            </a:r>
            <a:r>
              <a:rPr lang="en-US" dirty="0" err="1"/>
              <a:t>দ্রবণ</a:t>
            </a:r>
            <a:r>
              <a:rPr lang="en-US" dirty="0"/>
              <a:t> </a:t>
            </a:r>
            <a:r>
              <a:rPr lang="en-US" dirty="0" err="1"/>
              <a:t>থেকে</a:t>
            </a:r>
            <a:r>
              <a:rPr lang="en-US" dirty="0"/>
              <a:t> </a:t>
            </a:r>
            <a:r>
              <a:rPr lang="en-US" dirty="0" err="1"/>
              <a:t>বিশুদ্ধ</a:t>
            </a:r>
            <a:r>
              <a:rPr lang="en-US" dirty="0"/>
              <a:t> </a:t>
            </a:r>
            <a:r>
              <a:rPr lang="en-US" dirty="0" err="1"/>
              <a:t>তরল</a:t>
            </a:r>
            <a:r>
              <a:rPr lang="en-US" dirty="0"/>
              <a:t> </a:t>
            </a:r>
            <a:r>
              <a:rPr lang="en-US" dirty="0" err="1"/>
              <a:t>পৃথকীকরণ</a:t>
            </a:r>
            <a:endParaRPr lang="en-US" dirty="0"/>
          </a:p>
          <a:p>
            <a:r>
              <a:rPr lang="en-US" dirty="0" err="1"/>
              <a:t>উদাহরনঃ</a:t>
            </a:r>
            <a:r>
              <a:rPr lang="en-US" dirty="0"/>
              <a:t> </a:t>
            </a:r>
            <a:r>
              <a:rPr lang="en-US" dirty="0" err="1"/>
              <a:t>পানি,অ্যালকহল,পেট্রোল</a:t>
            </a:r>
            <a:endParaRPr lang="en-US" dirty="0"/>
          </a:p>
          <a:p>
            <a:r>
              <a:rPr lang="en-US" dirty="0" err="1"/>
              <a:t>যন্তপাতিঃ</a:t>
            </a:r>
            <a:r>
              <a:rPr lang="en-US" dirty="0"/>
              <a:t> </a:t>
            </a:r>
            <a:r>
              <a:rPr lang="en-US" dirty="0" err="1"/>
              <a:t>পাতন</a:t>
            </a:r>
            <a:r>
              <a:rPr lang="en-US" dirty="0"/>
              <a:t> </a:t>
            </a:r>
            <a:r>
              <a:rPr lang="en-US" dirty="0" err="1"/>
              <a:t>সেটআপ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D3EE84-116E-5A44-798E-4635D6492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66612" y="1189039"/>
            <a:ext cx="2372811" cy="616614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000" dirty="0" err="1"/>
              <a:t>উদ্ধপাতন</a:t>
            </a:r>
            <a:endParaRPr lang="en-US" sz="4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4A83CE-85BC-3407-309E-F59D19250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51270" y="1967696"/>
            <a:ext cx="4804117" cy="4525177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en-US" dirty="0" err="1"/>
              <a:t>কঠিনকে</a:t>
            </a:r>
            <a:r>
              <a:rPr lang="en-US" dirty="0"/>
              <a:t> </a:t>
            </a:r>
            <a:r>
              <a:rPr lang="en-US" dirty="0" err="1"/>
              <a:t>সরাসরি</a:t>
            </a:r>
            <a:r>
              <a:rPr lang="en-US" dirty="0"/>
              <a:t> </a:t>
            </a:r>
            <a:r>
              <a:rPr lang="en-US" dirty="0" err="1"/>
              <a:t>বাষ্পে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বাষ্পকে</a:t>
            </a:r>
            <a:r>
              <a:rPr lang="en-US" dirty="0"/>
              <a:t> </a:t>
            </a:r>
            <a:r>
              <a:rPr lang="en-US" dirty="0" err="1"/>
              <a:t>সরাসরি</a:t>
            </a:r>
            <a:r>
              <a:rPr lang="en-US" dirty="0"/>
              <a:t> </a:t>
            </a:r>
            <a:r>
              <a:rPr lang="en-US" dirty="0" err="1"/>
              <a:t>কঠিনে</a:t>
            </a:r>
            <a:r>
              <a:rPr lang="en-US" dirty="0"/>
              <a:t> </a:t>
            </a:r>
            <a:r>
              <a:rPr lang="en-US" dirty="0" err="1"/>
              <a:t>রূপান্তর</a:t>
            </a:r>
            <a:r>
              <a:rPr lang="en-US" dirty="0"/>
              <a:t> </a:t>
            </a:r>
            <a:r>
              <a:rPr lang="en-US" dirty="0" err="1"/>
              <a:t>করার</a:t>
            </a:r>
            <a:r>
              <a:rPr lang="en-US" dirty="0"/>
              <a:t> </a:t>
            </a:r>
            <a:r>
              <a:rPr lang="en-US" dirty="0" err="1"/>
              <a:t>পদ্ধতি</a:t>
            </a:r>
            <a:r>
              <a:rPr lang="en-US" dirty="0"/>
              <a:t>।</a:t>
            </a:r>
          </a:p>
          <a:p>
            <a:r>
              <a:rPr lang="en-US" dirty="0" err="1"/>
              <a:t>কঠিন</a:t>
            </a:r>
            <a:r>
              <a:rPr lang="en-US" dirty="0"/>
              <a:t>  \ </a:t>
            </a:r>
            <a:r>
              <a:rPr lang="en-US" dirty="0" err="1"/>
              <a:t>বাষ্প</a:t>
            </a:r>
            <a:r>
              <a:rPr lang="en-US" dirty="0"/>
              <a:t>  \ </a:t>
            </a:r>
            <a:r>
              <a:rPr lang="en-US" dirty="0" err="1"/>
              <a:t>কঠিন</a:t>
            </a:r>
            <a:endParaRPr lang="en-US" dirty="0"/>
          </a:p>
          <a:p>
            <a:r>
              <a:rPr lang="en-US" dirty="0" err="1"/>
              <a:t>তরল</a:t>
            </a:r>
            <a:r>
              <a:rPr lang="en-US" dirty="0"/>
              <a:t> </a:t>
            </a:r>
            <a:r>
              <a:rPr lang="en-US" dirty="0" err="1"/>
              <a:t>দশা</a:t>
            </a:r>
            <a:r>
              <a:rPr lang="en-US" dirty="0"/>
              <a:t> </a:t>
            </a:r>
            <a:r>
              <a:rPr lang="en-US" dirty="0" err="1"/>
              <a:t>থাকে</a:t>
            </a:r>
            <a:r>
              <a:rPr lang="en-US" dirty="0"/>
              <a:t> </a:t>
            </a:r>
            <a:r>
              <a:rPr lang="en-US" dirty="0" err="1"/>
              <a:t>না</a:t>
            </a:r>
            <a:endParaRPr lang="en-US" dirty="0"/>
          </a:p>
          <a:p>
            <a:r>
              <a:rPr lang="en-US" dirty="0" err="1"/>
              <a:t>কঠিন</a:t>
            </a:r>
            <a:r>
              <a:rPr lang="en-US" dirty="0"/>
              <a:t> </a:t>
            </a:r>
            <a:r>
              <a:rPr lang="en-US" dirty="0" err="1"/>
              <a:t>মিশ্রণ</a:t>
            </a:r>
            <a:r>
              <a:rPr lang="en-US" dirty="0"/>
              <a:t> </a:t>
            </a:r>
            <a:r>
              <a:rPr lang="en-US" dirty="0" err="1"/>
              <a:t>থেকে</a:t>
            </a:r>
            <a:r>
              <a:rPr lang="en-US" dirty="0"/>
              <a:t> </a:t>
            </a:r>
            <a:r>
              <a:rPr lang="en-US" dirty="0" err="1"/>
              <a:t>উদ্বায়ী</a:t>
            </a:r>
            <a:r>
              <a:rPr lang="en-US" dirty="0"/>
              <a:t> </a:t>
            </a:r>
            <a:r>
              <a:rPr lang="en-US" dirty="0" err="1"/>
              <a:t>পদার্থ</a:t>
            </a:r>
            <a:r>
              <a:rPr lang="en-US" dirty="0"/>
              <a:t> </a:t>
            </a:r>
            <a:r>
              <a:rPr lang="en-US" dirty="0" err="1"/>
              <a:t>পৃথক</a:t>
            </a:r>
            <a:r>
              <a:rPr lang="en-US" dirty="0"/>
              <a:t> </a:t>
            </a:r>
            <a:r>
              <a:rPr lang="en-US" dirty="0" err="1"/>
              <a:t>করা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উদাহরনঃ</a:t>
            </a:r>
            <a:r>
              <a:rPr lang="en-US" dirty="0"/>
              <a:t> </a:t>
            </a:r>
            <a:r>
              <a:rPr lang="en-US" dirty="0" err="1"/>
              <a:t>আয়োডিন,ন্যাপথলিন</a:t>
            </a:r>
            <a:endParaRPr lang="en-US" dirty="0"/>
          </a:p>
          <a:p>
            <a:r>
              <a:rPr lang="en-US" dirty="0" err="1"/>
              <a:t>যন্তপাতিঃ</a:t>
            </a:r>
            <a:r>
              <a:rPr lang="en-US" dirty="0"/>
              <a:t> </a:t>
            </a:r>
            <a:r>
              <a:rPr lang="en-US" dirty="0" err="1"/>
              <a:t>উদ্ধপাতন</a:t>
            </a:r>
            <a:r>
              <a:rPr lang="en-US" dirty="0"/>
              <a:t> </a:t>
            </a:r>
            <a:r>
              <a:rPr lang="en-US" dirty="0" err="1"/>
              <a:t>সেটআপ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911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76EA-8B92-FF50-08A3-D2131AC3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24" y="365125"/>
            <a:ext cx="3259238" cy="1325563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একক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কাজঃ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CF8B-6173-995B-7EB6-9482FE838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003" y="2141537"/>
            <a:ext cx="5729468" cy="4351338"/>
          </a:xfr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পাতন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ও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ঊর্ধ্বপাতনের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সংজ্ঞা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লেখ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</a:p>
          <a:p>
            <a:endParaRPr lang="en-US" sz="3200" b="1" i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উদ্বায়ী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পদার্থ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বলতে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কী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i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বোঝায়</a:t>
            </a:r>
            <a:r>
              <a:rPr lang="en-US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1669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D2F9E-6203-4F13-3A2E-08E9759CD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89" y="245419"/>
            <a:ext cx="3507130" cy="1325563"/>
          </a:xfrm>
          <a:custGeom>
            <a:avLst/>
            <a:gdLst>
              <a:gd name="csX0" fmla="*/ 0 w 3507130"/>
              <a:gd name="csY0" fmla="*/ 0 h 1325563"/>
              <a:gd name="csX1" fmla="*/ 479308 w 3507130"/>
              <a:gd name="csY1" fmla="*/ 0 h 1325563"/>
              <a:gd name="csX2" fmla="*/ 1098901 w 3507130"/>
              <a:gd name="csY2" fmla="*/ 0 h 1325563"/>
              <a:gd name="csX3" fmla="*/ 1578209 w 3507130"/>
              <a:gd name="csY3" fmla="*/ 0 h 1325563"/>
              <a:gd name="csX4" fmla="*/ 2162730 w 3507130"/>
              <a:gd name="csY4" fmla="*/ 0 h 1325563"/>
              <a:gd name="csX5" fmla="*/ 2677109 w 3507130"/>
              <a:gd name="csY5" fmla="*/ 0 h 1325563"/>
              <a:gd name="csX6" fmla="*/ 3507130 w 3507130"/>
              <a:gd name="csY6" fmla="*/ 0 h 1325563"/>
              <a:gd name="csX7" fmla="*/ 3507130 w 3507130"/>
              <a:gd name="csY7" fmla="*/ 428599 h 1325563"/>
              <a:gd name="csX8" fmla="*/ 3507130 w 3507130"/>
              <a:gd name="csY8" fmla="*/ 857197 h 1325563"/>
              <a:gd name="csX9" fmla="*/ 3507130 w 3507130"/>
              <a:gd name="csY9" fmla="*/ 1325563 h 1325563"/>
              <a:gd name="csX10" fmla="*/ 2957680 w 3507130"/>
              <a:gd name="csY10" fmla="*/ 1325563 h 1325563"/>
              <a:gd name="csX11" fmla="*/ 2478372 w 3507130"/>
              <a:gd name="csY11" fmla="*/ 1325563 h 1325563"/>
              <a:gd name="csX12" fmla="*/ 1928922 w 3507130"/>
              <a:gd name="csY12" fmla="*/ 1325563 h 1325563"/>
              <a:gd name="csX13" fmla="*/ 1449614 w 3507130"/>
              <a:gd name="csY13" fmla="*/ 1325563 h 1325563"/>
              <a:gd name="csX14" fmla="*/ 830021 w 3507130"/>
              <a:gd name="csY14" fmla="*/ 1325563 h 1325563"/>
              <a:gd name="csX15" fmla="*/ 0 w 3507130"/>
              <a:gd name="csY15" fmla="*/ 1325563 h 1325563"/>
              <a:gd name="csX16" fmla="*/ 0 w 3507130"/>
              <a:gd name="csY16" fmla="*/ 883709 h 1325563"/>
              <a:gd name="csX17" fmla="*/ 0 w 3507130"/>
              <a:gd name="csY17" fmla="*/ 415343 h 1325563"/>
              <a:gd name="csX18" fmla="*/ 0 w 3507130"/>
              <a:gd name="csY18" fmla="*/ 0 h 1325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507130" h="1325563" fill="none" extrusionOk="0">
                <a:moveTo>
                  <a:pt x="0" y="0"/>
                </a:moveTo>
                <a:cubicBezTo>
                  <a:pt x="106198" y="-50188"/>
                  <a:pt x="273583" y="19318"/>
                  <a:pt x="479308" y="0"/>
                </a:cubicBezTo>
                <a:cubicBezTo>
                  <a:pt x="685033" y="-19318"/>
                  <a:pt x="931468" y="72669"/>
                  <a:pt x="1098901" y="0"/>
                </a:cubicBezTo>
                <a:cubicBezTo>
                  <a:pt x="1266334" y="-72669"/>
                  <a:pt x="1340815" y="22174"/>
                  <a:pt x="1578209" y="0"/>
                </a:cubicBezTo>
                <a:cubicBezTo>
                  <a:pt x="1815603" y="-22174"/>
                  <a:pt x="2008191" y="20843"/>
                  <a:pt x="2162730" y="0"/>
                </a:cubicBezTo>
                <a:cubicBezTo>
                  <a:pt x="2317269" y="-20843"/>
                  <a:pt x="2548807" y="44587"/>
                  <a:pt x="2677109" y="0"/>
                </a:cubicBezTo>
                <a:cubicBezTo>
                  <a:pt x="2805411" y="-44587"/>
                  <a:pt x="3139132" y="11724"/>
                  <a:pt x="3507130" y="0"/>
                </a:cubicBezTo>
                <a:cubicBezTo>
                  <a:pt x="3522712" y="148192"/>
                  <a:pt x="3494648" y="304161"/>
                  <a:pt x="3507130" y="428599"/>
                </a:cubicBezTo>
                <a:cubicBezTo>
                  <a:pt x="3519612" y="553037"/>
                  <a:pt x="3460421" y="651907"/>
                  <a:pt x="3507130" y="857197"/>
                </a:cubicBezTo>
                <a:cubicBezTo>
                  <a:pt x="3553839" y="1062487"/>
                  <a:pt x="3488035" y="1228998"/>
                  <a:pt x="3507130" y="1325563"/>
                </a:cubicBezTo>
                <a:cubicBezTo>
                  <a:pt x="3232807" y="1373374"/>
                  <a:pt x="3101992" y="1280793"/>
                  <a:pt x="2957680" y="1325563"/>
                </a:cubicBezTo>
                <a:cubicBezTo>
                  <a:pt x="2813368" y="1370333"/>
                  <a:pt x="2575548" y="1290405"/>
                  <a:pt x="2478372" y="1325563"/>
                </a:cubicBezTo>
                <a:cubicBezTo>
                  <a:pt x="2381196" y="1360721"/>
                  <a:pt x="2060999" y="1265983"/>
                  <a:pt x="1928922" y="1325563"/>
                </a:cubicBezTo>
                <a:cubicBezTo>
                  <a:pt x="1796845" y="1385143"/>
                  <a:pt x="1580541" y="1300464"/>
                  <a:pt x="1449614" y="1325563"/>
                </a:cubicBezTo>
                <a:cubicBezTo>
                  <a:pt x="1318687" y="1350662"/>
                  <a:pt x="977912" y="1295085"/>
                  <a:pt x="830021" y="1325563"/>
                </a:cubicBezTo>
                <a:cubicBezTo>
                  <a:pt x="682130" y="1356041"/>
                  <a:pt x="408097" y="1287503"/>
                  <a:pt x="0" y="1325563"/>
                </a:cubicBezTo>
                <a:cubicBezTo>
                  <a:pt x="-46224" y="1173999"/>
                  <a:pt x="49629" y="988920"/>
                  <a:pt x="0" y="883709"/>
                </a:cubicBezTo>
                <a:cubicBezTo>
                  <a:pt x="-49629" y="778498"/>
                  <a:pt x="29426" y="617411"/>
                  <a:pt x="0" y="415343"/>
                </a:cubicBezTo>
                <a:cubicBezTo>
                  <a:pt x="-29426" y="213275"/>
                  <a:pt x="14731" y="163891"/>
                  <a:pt x="0" y="0"/>
                </a:cubicBezTo>
                <a:close/>
              </a:path>
              <a:path w="3507130" h="1325563" stroke="0" extrusionOk="0">
                <a:moveTo>
                  <a:pt x="0" y="0"/>
                </a:moveTo>
                <a:cubicBezTo>
                  <a:pt x="191802" y="-13598"/>
                  <a:pt x="345691" y="18786"/>
                  <a:pt x="514379" y="0"/>
                </a:cubicBezTo>
                <a:cubicBezTo>
                  <a:pt x="683067" y="-18786"/>
                  <a:pt x="987356" y="62837"/>
                  <a:pt x="1133972" y="0"/>
                </a:cubicBezTo>
                <a:cubicBezTo>
                  <a:pt x="1280588" y="-62837"/>
                  <a:pt x="1403902" y="46126"/>
                  <a:pt x="1648351" y="0"/>
                </a:cubicBezTo>
                <a:cubicBezTo>
                  <a:pt x="1892800" y="-46126"/>
                  <a:pt x="1977122" y="64169"/>
                  <a:pt x="2303015" y="0"/>
                </a:cubicBezTo>
                <a:cubicBezTo>
                  <a:pt x="2628908" y="-64169"/>
                  <a:pt x="2632310" y="43806"/>
                  <a:pt x="2852466" y="0"/>
                </a:cubicBezTo>
                <a:cubicBezTo>
                  <a:pt x="3072622" y="-43806"/>
                  <a:pt x="3333062" y="78460"/>
                  <a:pt x="3507130" y="0"/>
                </a:cubicBezTo>
                <a:cubicBezTo>
                  <a:pt x="3543876" y="163897"/>
                  <a:pt x="3455451" y="297060"/>
                  <a:pt x="3507130" y="468366"/>
                </a:cubicBezTo>
                <a:cubicBezTo>
                  <a:pt x="3558809" y="639672"/>
                  <a:pt x="3468620" y="740920"/>
                  <a:pt x="3507130" y="910220"/>
                </a:cubicBezTo>
                <a:cubicBezTo>
                  <a:pt x="3545640" y="1079520"/>
                  <a:pt x="3464187" y="1212986"/>
                  <a:pt x="3507130" y="1325563"/>
                </a:cubicBezTo>
                <a:cubicBezTo>
                  <a:pt x="3375801" y="1329142"/>
                  <a:pt x="3221704" y="1318258"/>
                  <a:pt x="3027822" y="1325563"/>
                </a:cubicBezTo>
                <a:cubicBezTo>
                  <a:pt x="2833940" y="1332868"/>
                  <a:pt x="2609619" y="1279959"/>
                  <a:pt x="2373158" y="1325563"/>
                </a:cubicBezTo>
                <a:cubicBezTo>
                  <a:pt x="2136697" y="1371167"/>
                  <a:pt x="2102154" y="1282405"/>
                  <a:pt x="1893850" y="1325563"/>
                </a:cubicBezTo>
                <a:cubicBezTo>
                  <a:pt x="1685546" y="1368721"/>
                  <a:pt x="1487195" y="1290848"/>
                  <a:pt x="1344400" y="1325563"/>
                </a:cubicBezTo>
                <a:cubicBezTo>
                  <a:pt x="1201605" y="1360278"/>
                  <a:pt x="851210" y="1282173"/>
                  <a:pt x="724807" y="1325563"/>
                </a:cubicBezTo>
                <a:cubicBezTo>
                  <a:pt x="598404" y="1368953"/>
                  <a:pt x="356045" y="1243164"/>
                  <a:pt x="0" y="1325563"/>
                </a:cubicBezTo>
                <a:cubicBezTo>
                  <a:pt x="-21736" y="1164304"/>
                  <a:pt x="20460" y="1057891"/>
                  <a:pt x="0" y="910220"/>
                </a:cubicBezTo>
                <a:cubicBezTo>
                  <a:pt x="-20460" y="762549"/>
                  <a:pt x="28228" y="646050"/>
                  <a:pt x="0" y="455110"/>
                </a:cubicBezTo>
                <a:cubicBezTo>
                  <a:pt x="-28228" y="264170"/>
                  <a:pt x="17009" y="96453"/>
                  <a:pt x="0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762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262145699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algn="ctr"/>
            <a:r>
              <a:rPr lang="en-US" dirty="0" err="1"/>
              <a:t>দলীয়</a:t>
            </a:r>
            <a:r>
              <a:rPr lang="en-US" dirty="0"/>
              <a:t> </a:t>
            </a:r>
            <a:r>
              <a:rPr lang="en-US" dirty="0" err="1"/>
              <a:t>কাজঃ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DDFB1-8351-6EA7-8530-9D6E84AE4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453" y="1825625"/>
            <a:ext cx="5416952" cy="4351338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txBody>
          <a:bodyPr/>
          <a:lstStyle/>
          <a:p>
            <a:pPr lvl="0"/>
            <a:endParaRPr lang="en-US" b="1" dirty="0"/>
          </a:p>
          <a:p>
            <a:pPr lvl="0"/>
            <a:endParaRPr lang="en-US" b="1" dirty="0"/>
          </a:p>
          <a:p>
            <a:pPr lvl="0"/>
            <a:r>
              <a:rPr lang="en-US" b="1" dirty="0" err="1">
                <a:solidFill>
                  <a:srgbClr val="C00000"/>
                </a:solidFill>
              </a:rPr>
              <a:t>পাতনের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কয়েকটি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উদাহরণ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লেখ</a:t>
            </a:r>
            <a:r>
              <a:rPr lang="en-US" b="1" dirty="0">
                <a:solidFill>
                  <a:srgbClr val="C00000"/>
                </a:solidFill>
              </a:rPr>
              <a:t> ?</a:t>
            </a:r>
          </a:p>
          <a:p>
            <a:pPr lvl="0"/>
            <a:endParaRPr lang="en-US" dirty="0"/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ঊর্ধ্বপাতনের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কয়েকটি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উদাহরণ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লেখ</a:t>
            </a:r>
            <a:r>
              <a:rPr lang="en-US" b="1" dirty="0">
                <a:solidFill>
                  <a:srgbClr val="FF0000"/>
                </a:solidFill>
              </a:rPr>
              <a:t> ?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5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62205-FA15-8F6A-524B-22ADF1FDC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726" y="365125"/>
            <a:ext cx="4363656" cy="1325563"/>
          </a:xfrm>
          <a:custGeom>
            <a:avLst/>
            <a:gdLst>
              <a:gd name="csX0" fmla="*/ 0 w 4363656"/>
              <a:gd name="csY0" fmla="*/ 0 h 1325563"/>
              <a:gd name="csX1" fmla="*/ 414547 w 4363656"/>
              <a:gd name="csY1" fmla="*/ 0 h 1325563"/>
              <a:gd name="csX2" fmla="*/ 829095 w 4363656"/>
              <a:gd name="csY2" fmla="*/ 0 h 1325563"/>
              <a:gd name="csX3" fmla="*/ 1330915 w 4363656"/>
              <a:gd name="csY3" fmla="*/ 0 h 1325563"/>
              <a:gd name="csX4" fmla="*/ 1832736 w 4363656"/>
              <a:gd name="csY4" fmla="*/ 0 h 1325563"/>
              <a:gd name="csX5" fmla="*/ 2247283 w 4363656"/>
              <a:gd name="csY5" fmla="*/ 0 h 1325563"/>
              <a:gd name="csX6" fmla="*/ 2880013 w 4363656"/>
              <a:gd name="csY6" fmla="*/ 0 h 1325563"/>
              <a:gd name="csX7" fmla="*/ 3381833 w 4363656"/>
              <a:gd name="csY7" fmla="*/ 0 h 1325563"/>
              <a:gd name="csX8" fmla="*/ 4363656 w 4363656"/>
              <a:gd name="csY8" fmla="*/ 0 h 1325563"/>
              <a:gd name="csX9" fmla="*/ 4363656 w 4363656"/>
              <a:gd name="csY9" fmla="*/ 455110 h 1325563"/>
              <a:gd name="csX10" fmla="*/ 4363656 w 4363656"/>
              <a:gd name="csY10" fmla="*/ 923476 h 1325563"/>
              <a:gd name="csX11" fmla="*/ 4363656 w 4363656"/>
              <a:gd name="csY11" fmla="*/ 1325563 h 1325563"/>
              <a:gd name="csX12" fmla="*/ 3861836 w 4363656"/>
              <a:gd name="csY12" fmla="*/ 1325563 h 1325563"/>
              <a:gd name="csX13" fmla="*/ 3447288 w 4363656"/>
              <a:gd name="csY13" fmla="*/ 1325563 h 1325563"/>
              <a:gd name="csX14" fmla="*/ 2858195 w 4363656"/>
              <a:gd name="csY14" fmla="*/ 1325563 h 1325563"/>
              <a:gd name="csX15" fmla="*/ 2443647 w 4363656"/>
              <a:gd name="csY15" fmla="*/ 1325563 h 1325563"/>
              <a:gd name="csX16" fmla="*/ 1898190 w 4363656"/>
              <a:gd name="csY16" fmla="*/ 1325563 h 1325563"/>
              <a:gd name="csX17" fmla="*/ 1440006 w 4363656"/>
              <a:gd name="csY17" fmla="*/ 1325563 h 1325563"/>
              <a:gd name="csX18" fmla="*/ 938186 w 4363656"/>
              <a:gd name="csY18" fmla="*/ 1325563 h 1325563"/>
              <a:gd name="csX19" fmla="*/ 480002 w 4363656"/>
              <a:gd name="csY19" fmla="*/ 1325563 h 1325563"/>
              <a:gd name="csX20" fmla="*/ 0 w 4363656"/>
              <a:gd name="csY20" fmla="*/ 1325563 h 1325563"/>
              <a:gd name="csX21" fmla="*/ 0 w 4363656"/>
              <a:gd name="csY21" fmla="*/ 896964 h 1325563"/>
              <a:gd name="csX22" fmla="*/ 0 w 4363656"/>
              <a:gd name="csY22" fmla="*/ 441854 h 1325563"/>
              <a:gd name="csX23" fmla="*/ 0 w 4363656"/>
              <a:gd name="csY23" fmla="*/ 0 h 1325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4363656" h="1325563" fill="none" extrusionOk="0">
                <a:moveTo>
                  <a:pt x="0" y="0"/>
                </a:moveTo>
                <a:cubicBezTo>
                  <a:pt x="110641" y="-36084"/>
                  <a:pt x="248390" y="30373"/>
                  <a:pt x="414547" y="0"/>
                </a:cubicBezTo>
                <a:cubicBezTo>
                  <a:pt x="580704" y="-30373"/>
                  <a:pt x="660190" y="27767"/>
                  <a:pt x="829095" y="0"/>
                </a:cubicBezTo>
                <a:cubicBezTo>
                  <a:pt x="998000" y="-27767"/>
                  <a:pt x="1155637" y="21866"/>
                  <a:pt x="1330915" y="0"/>
                </a:cubicBezTo>
                <a:cubicBezTo>
                  <a:pt x="1506193" y="-21866"/>
                  <a:pt x="1674415" y="8158"/>
                  <a:pt x="1832736" y="0"/>
                </a:cubicBezTo>
                <a:cubicBezTo>
                  <a:pt x="1991057" y="-8158"/>
                  <a:pt x="2143488" y="37515"/>
                  <a:pt x="2247283" y="0"/>
                </a:cubicBezTo>
                <a:cubicBezTo>
                  <a:pt x="2351078" y="-37515"/>
                  <a:pt x="2609014" y="37190"/>
                  <a:pt x="2880013" y="0"/>
                </a:cubicBezTo>
                <a:cubicBezTo>
                  <a:pt x="3151012" y="-37190"/>
                  <a:pt x="3160426" y="32975"/>
                  <a:pt x="3381833" y="0"/>
                </a:cubicBezTo>
                <a:cubicBezTo>
                  <a:pt x="3603240" y="-32975"/>
                  <a:pt x="3914770" y="66382"/>
                  <a:pt x="4363656" y="0"/>
                </a:cubicBezTo>
                <a:cubicBezTo>
                  <a:pt x="4378478" y="103499"/>
                  <a:pt x="4340366" y="270335"/>
                  <a:pt x="4363656" y="455110"/>
                </a:cubicBezTo>
                <a:cubicBezTo>
                  <a:pt x="4386946" y="639885"/>
                  <a:pt x="4331532" y="740654"/>
                  <a:pt x="4363656" y="923476"/>
                </a:cubicBezTo>
                <a:cubicBezTo>
                  <a:pt x="4395780" y="1106298"/>
                  <a:pt x="4320714" y="1141265"/>
                  <a:pt x="4363656" y="1325563"/>
                </a:cubicBezTo>
                <a:cubicBezTo>
                  <a:pt x="4137689" y="1333216"/>
                  <a:pt x="4097389" y="1313289"/>
                  <a:pt x="3861836" y="1325563"/>
                </a:cubicBezTo>
                <a:cubicBezTo>
                  <a:pt x="3626283" y="1337837"/>
                  <a:pt x="3600216" y="1292548"/>
                  <a:pt x="3447288" y="1325563"/>
                </a:cubicBezTo>
                <a:cubicBezTo>
                  <a:pt x="3294360" y="1358578"/>
                  <a:pt x="3026482" y="1268184"/>
                  <a:pt x="2858195" y="1325563"/>
                </a:cubicBezTo>
                <a:cubicBezTo>
                  <a:pt x="2689908" y="1382942"/>
                  <a:pt x="2628261" y="1299532"/>
                  <a:pt x="2443647" y="1325563"/>
                </a:cubicBezTo>
                <a:cubicBezTo>
                  <a:pt x="2259033" y="1351594"/>
                  <a:pt x="2098288" y="1275909"/>
                  <a:pt x="1898190" y="1325563"/>
                </a:cubicBezTo>
                <a:cubicBezTo>
                  <a:pt x="1698092" y="1375217"/>
                  <a:pt x="1661065" y="1298168"/>
                  <a:pt x="1440006" y="1325563"/>
                </a:cubicBezTo>
                <a:cubicBezTo>
                  <a:pt x="1218947" y="1352958"/>
                  <a:pt x="1141166" y="1311197"/>
                  <a:pt x="938186" y="1325563"/>
                </a:cubicBezTo>
                <a:cubicBezTo>
                  <a:pt x="735206" y="1339929"/>
                  <a:pt x="643328" y="1320390"/>
                  <a:pt x="480002" y="1325563"/>
                </a:cubicBezTo>
                <a:cubicBezTo>
                  <a:pt x="316676" y="1330736"/>
                  <a:pt x="167150" y="1324237"/>
                  <a:pt x="0" y="1325563"/>
                </a:cubicBezTo>
                <a:cubicBezTo>
                  <a:pt x="-2915" y="1217300"/>
                  <a:pt x="33542" y="1059973"/>
                  <a:pt x="0" y="896964"/>
                </a:cubicBezTo>
                <a:cubicBezTo>
                  <a:pt x="-33542" y="733955"/>
                  <a:pt x="13891" y="636412"/>
                  <a:pt x="0" y="441854"/>
                </a:cubicBezTo>
                <a:cubicBezTo>
                  <a:pt x="-13891" y="247296"/>
                  <a:pt x="10472" y="194734"/>
                  <a:pt x="0" y="0"/>
                </a:cubicBezTo>
                <a:close/>
              </a:path>
              <a:path w="4363656" h="1325563" stroke="0" extrusionOk="0">
                <a:moveTo>
                  <a:pt x="0" y="0"/>
                </a:moveTo>
                <a:cubicBezTo>
                  <a:pt x="242949" y="-51578"/>
                  <a:pt x="393358" y="25578"/>
                  <a:pt x="545457" y="0"/>
                </a:cubicBezTo>
                <a:cubicBezTo>
                  <a:pt x="697556" y="-25578"/>
                  <a:pt x="963115" y="23304"/>
                  <a:pt x="1090914" y="0"/>
                </a:cubicBezTo>
                <a:cubicBezTo>
                  <a:pt x="1218713" y="-23304"/>
                  <a:pt x="1456641" y="39527"/>
                  <a:pt x="1549098" y="0"/>
                </a:cubicBezTo>
                <a:cubicBezTo>
                  <a:pt x="1641555" y="-39527"/>
                  <a:pt x="1837332" y="1747"/>
                  <a:pt x="2007282" y="0"/>
                </a:cubicBezTo>
                <a:cubicBezTo>
                  <a:pt x="2177232" y="-1747"/>
                  <a:pt x="2225998" y="42508"/>
                  <a:pt x="2421829" y="0"/>
                </a:cubicBezTo>
                <a:cubicBezTo>
                  <a:pt x="2617660" y="-42508"/>
                  <a:pt x="2711178" y="48290"/>
                  <a:pt x="2923650" y="0"/>
                </a:cubicBezTo>
                <a:cubicBezTo>
                  <a:pt x="3136122" y="-48290"/>
                  <a:pt x="3296661" y="7331"/>
                  <a:pt x="3512743" y="0"/>
                </a:cubicBezTo>
                <a:cubicBezTo>
                  <a:pt x="3728825" y="-7331"/>
                  <a:pt x="3947851" y="20676"/>
                  <a:pt x="4363656" y="0"/>
                </a:cubicBezTo>
                <a:cubicBezTo>
                  <a:pt x="4413988" y="200277"/>
                  <a:pt x="4347037" y="227730"/>
                  <a:pt x="4363656" y="441854"/>
                </a:cubicBezTo>
                <a:cubicBezTo>
                  <a:pt x="4380275" y="655978"/>
                  <a:pt x="4311870" y="687249"/>
                  <a:pt x="4363656" y="896964"/>
                </a:cubicBezTo>
                <a:cubicBezTo>
                  <a:pt x="4415442" y="1106679"/>
                  <a:pt x="4340856" y="1147756"/>
                  <a:pt x="4363656" y="1325563"/>
                </a:cubicBezTo>
                <a:cubicBezTo>
                  <a:pt x="4176904" y="1363895"/>
                  <a:pt x="3866949" y="1298748"/>
                  <a:pt x="3730926" y="1325563"/>
                </a:cubicBezTo>
                <a:cubicBezTo>
                  <a:pt x="3594903" y="1352378"/>
                  <a:pt x="3248956" y="1289948"/>
                  <a:pt x="3098196" y="1325563"/>
                </a:cubicBezTo>
                <a:cubicBezTo>
                  <a:pt x="2947436" y="1361178"/>
                  <a:pt x="2689751" y="1286784"/>
                  <a:pt x="2465466" y="1325563"/>
                </a:cubicBezTo>
                <a:cubicBezTo>
                  <a:pt x="2241181" y="1364342"/>
                  <a:pt x="2230900" y="1283816"/>
                  <a:pt x="2007282" y="1325563"/>
                </a:cubicBezTo>
                <a:cubicBezTo>
                  <a:pt x="1783664" y="1367310"/>
                  <a:pt x="1648647" y="1312695"/>
                  <a:pt x="1418188" y="1325563"/>
                </a:cubicBezTo>
                <a:cubicBezTo>
                  <a:pt x="1187729" y="1338431"/>
                  <a:pt x="1112044" y="1274824"/>
                  <a:pt x="829095" y="1325563"/>
                </a:cubicBezTo>
                <a:cubicBezTo>
                  <a:pt x="546146" y="1376302"/>
                  <a:pt x="376069" y="1311045"/>
                  <a:pt x="0" y="1325563"/>
                </a:cubicBezTo>
                <a:cubicBezTo>
                  <a:pt x="-10687" y="1129595"/>
                  <a:pt x="45656" y="1028897"/>
                  <a:pt x="0" y="910220"/>
                </a:cubicBezTo>
                <a:cubicBezTo>
                  <a:pt x="-45656" y="791543"/>
                  <a:pt x="6685" y="685425"/>
                  <a:pt x="0" y="468366"/>
                </a:cubicBezTo>
                <a:cubicBezTo>
                  <a:pt x="-6685" y="251307"/>
                  <a:pt x="23051" y="176010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568708315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</a:rPr>
              <a:t>মূল্যায়ন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C42F7-EA57-1022-F2EE-DBBF8392499B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rgbClr val="00B0F0"/>
            </a:solidFill>
          </a:ln>
        </p:spPr>
        <p:txBody>
          <a:bodyPr>
            <a:normAutofit fontScale="92500"/>
          </a:bodyPr>
          <a:lstStyle/>
          <a:p>
            <a:r>
              <a:rPr lang="en-US" sz="3200" dirty="0" err="1">
                <a:solidFill>
                  <a:srgbClr val="00B050"/>
                </a:solidFill>
              </a:rPr>
              <a:t>পাতন</a:t>
            </a:r>
            <a:r>
              <a:rPr lang="en-US" sz="3200" dirty="0">
                <a:solidFill>
                  <a:srgbClr val="00B050"/>
                </a:solidFill>
              </a:rPr>
              <a:t> ও </a:t>
            </a:r>
            <a:r>
              <a:rPr lang="en-US" sz="3200" dirty="0" err="1">
                <a:solidFill>
                  <a:srgbClr val="00B050"/>
                </a:solidFill>
              </a:rPr>
              <a:t>ঊর্ধ্বপাতন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হলো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রসায়ন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এবং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শিল্পকারখানার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দুটি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অত্যন্ত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গুরুত্বপূর্ণ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পৃথকীকরণ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পদ্ধতি</a:t>
            </a:r>
            <a:endParaRPr lang="en-US" sz="3200" dirty="0">
              <a:solidFill>
                <a:srgbClr val="00B050"/>
              </a:solidFill>
            </a:endParaRPr>
          </a:p>
          <a:p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এদের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কার্যকারিতা</a:t>
            </a:r>
            <a:r>
              <a:rPr lang="en-US" sz="3200" dirty="0">
                <a:solidFill>
                  <a:srgbClr val="00B050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সুবিধা</a:t>
            </a:r>
            <a:r>
              <a:rPr lang="en-US" sz="3200" dirty="0">
                <a:solidFill>
                  <a:srgbClr val="00B050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এবং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শিল্পক্ষেত্রে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ব্যবহারের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ওপর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ভিত্তি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একটি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পূর্ণাঙ্গ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মূল্যায়ন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উপস্থাপন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হয়েছে</a:t>
            </a:r>
            <a:endParaRPr lang="en-US" sz="3200" dirty="0">
              <a:solidFill>
                <a:srgbClr val="00B050"/>
              </a:solidFill>
            </a:endParaRPr>
          </a:p>
          <a:p>
            <a:r>
              <a:rPr lang="en-US" sz="3200" dirty="0" err="1">
                <a:solidFill>
                  <a:srgbClr val="00B050"/>
                </a:solidFill>
              </a:rPr>
              <a:t>বাণিজ্যিক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এবং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ল্যাবরেটরি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উভয়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ক্ষেত্রেই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দুটি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পদ্ধতির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গুরুত্ব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অপরিসীম</a:t>
            </a:r>
            <a:endParaRPr lang="en-US" sz="3200" dirty="0">
              <a:solidFill>
                <a:srgbClr val="00B050"/>
              </a:solidFill>
            </a:endParaRPr>
          </a:p>
          <a:p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যেখানে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পাতন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তরল</a:t>
            </a:r>
            <a:r>
              <a:rPr lang="en-US" sz="3200" dirty="0">
                <a:solidFill>
                  <a:srgbClr val="00B050"/>
                </a:solidFill>
              </a:rPr>
              <a:t> ও </a:t>
            </a:r>
            <a:r>
              <a:rPr lang="en-US" sz="3200" dirty="0" err="1">
                <a:solidFill>
                  <a:srgbClr val="00B050"/>
                </a:solidFill>
              </a:rPr>
              <a:t>জ্বালানি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শিল্পের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মেরুদণ্ড</a:t>
            </a:r>
            <a:endParaRPr lang="en-US" sz="3200" dirty="0">
              <a:solidFill>
                <a:srgbClr val="00B050"/>
              </a:solidFill>
            </a:endParaRPr>
          </a:p>
          <a:p>
            <a:r>
              <a:rPr lang="en-US" sz="3200" b="1" dirty="0" err="1">
                <a:solidFill>
                  <a:srgbClr val="00B050"/>
                </a:solidFill>
              </a:rPr>
              <a:t>ঊর্ধ্বপাতন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হলো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নির্দিষ্ট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কিছু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কঠিন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রাসায়নিক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পদার্থ</a:t>
            </a:r>
            <a:r>
              <a:rPr lang="en-US" sz="3200" dirty="0">
                <a:solidFill>
                  <a:srgbClr val="00B050"/>
                </a:solidFill>
              </a:rPr>
              <a:t> ও </a:t>
            </a:r>
            <a:r>
              <a:rPr lang="en-US" sz="3200" dirty="0" err="1">
                <a:solidFill>
                  <a:srgbClr val="00B050"/>
                </a:solidFill>
              </a:rPr>
              <a:t>ওষুধ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শিল্পের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বিশুদ্ধতা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নিশ্চিতকরণের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চাবিকাঠি</a:t>
            </a:r>
            <a:r>
              <a:rPr lang="en-US" sz="3200" dirty="0">
                <a:solidFill>
                  <a:srgbClr val="00B050"/>
                </a:solidFill>
              </a:rPr>
              <a:t>।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5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20DDB-37BF-D1AD-6B9E-218A46C2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382" y="365125"/>
            <a:ext cx="3773347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 err="1">
                <a:solidFill>
                  <a:srgbClr val="00B050"/>
                </a:solidFill>
              </a:rPr>
              <a:t>বাড়ির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কাজ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894D9-4765-43DE-0298-FFCA73857F1B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rgbClr val="002060"/>
            </a:solidFill>
          </a:ln>
        </p:spPr>
        <p:txBody>
          <a:bodyPr/>
          <a:lstStyle/>
          <a:p>
            <a:endParaRPr lang="en-US" b="1" dirty="0"/>
          </a:p>
          <a:p>
            <a:r>
              <a:rPr lang="en-US" sz="3200" b="1" dirty="0" err="1">
                <a:solidFill>
                  <a:srgbClr val="FF0000"/>
                </a:solidFill>
              </a:rPr>
              <a:t>পাতন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প্রক্রিয়ার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প্রধান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সুবিধাসমূহ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লেখ</a:t>
            </a:r>
            <a:r>
              <a:rPr lang="en-US" sz="3200" b="1" dirty="0">
                <a:solidFill>
                  <a:srgbClr val="FF0000"/>
                </a:solidFill>
              </a:rPr>
              <a:t> ?</a:t>
            </a:r>
          </a:p>
          <a:p>
            <a:endParaRPr lang="en-US" b="1" dirty="0"/>
          </a:p>
          <a:p>
            <a:r>
              <a:rPr lang="en-US" b="1" dirty="0" err="1">
                <a:solidFill>
                  <a:srgbClr val="00B050"/>
                </a:solidFill>
              </a:rPr>
              <a:t>ইথানল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স্ফুটনাঙ্ক</a:t>
            </a:r>
            <a:r>
              <a:rPr lang="en-US" b="1" dirty="0">
                <a:solidFill>
                  <a:srgbClr val="00B050"/>
                </a:solidFill>
              </a:rPr>
              <a:t> 78.3°C) </a:t>
            </a:r>
            <a:r>
              <a:rPr lang="en-US" b="1" dirty="0" err="1">
                <a:solidFill>
                  <a:srgbClr val="00B050"/>
                </a:solidFill>
              </a:rPr>
              <a:t>এবং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পানি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স্ফুটনাঙ্ক</a:t>
            </a:r>
            <a:r>
              <a:rPr lang="en-US" b="1" dirty="0">
                <a:solidFill>
                  <a:srgbClr val="00B050"/>
                </a:solidFill>
              </a:rPr>
              <a:t> 100°C)-</a:t>
            </a:r>
            <a:r>
              <a:rPr lang="en-US" b="1" dirty="0" err="1">
                <a:solidFill>
                  <a:srgbClr val="00B050"/>
                </a:solidFill>
              </a:rPr>
              <a:t>এর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একটি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সমসত্ব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মিশ্রণ</a:t>
            </a:r>
            <a:r>
              <a:rPr lang="en-US" b="1" dirty="0">
                <a:solidFill>
                  <a:srgbClr val="00B050"/>
                </a:solidFill>
              </a:rPr>
              <a:t>। এ  </a:t>
            </a:r>
            <a:r>
              <a:rPr lang="en-US" b="1" dirty="0" err="1">
                <a:solidFill>
                  <a:srgbClr val="00B050"/>
                </a:solidFill>
              </a:rPr>
              <a:t>উপাদানগুলোকে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পৃথক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করার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জন্য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কোন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পদ্ধতি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ব্যবহার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করবে</a:t>
            </a:r>
            <a:r>
              <a:rPr lang="en-US" b="1" dirty="0">
                <a:solidFill>
                  <a:srgbClr val="00B050"/>
                </a:solidFill>
              </a:rPr>
              <a:t>? </a:t>
            </a:r>
          </a:p>
          <a:p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প্রক্রিয়াটি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সংক্ষেপে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বর্ণনা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করো</a:t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9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ED2F4-B5E7-9BE6-6916-29FC0F61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980" y="365125"/>
            <a:ext cx="4884516" cy="1325563"/>
          </a:xfr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txBody>
          <a:bodyPr>
            <a:normAutofit/>
          </a:bodyPr>
          <a:lstStyle/>
          <a:p>
            <a:pPr algn="ctr"/>
            <a:r>
              <a:rPr lang="en-US" sz="4800" b="1" dirty="0" err="1"/>
              <a:t>ধন্যবাদ</a:t>
            </a:r>
            <a:endParaRPr lang="en-US" sz="4800" b="1" dirty="0"/>
          </a:p>
        </p:txBody>
      </p:sp>
      <p:pic>
        <p:nvPicPr>
          <p:cNvPr id="3" name="Picture 2" descr="Thank You Very Much Thanks GIF - Thank You Very Much Thank ...">
            <a:extLst>
              <a:ext uri="{FF2B5EF4-FFF2-40B4-BE49-F238E27FC236}">
                <a16:creationId xmlns:a16="http://schemas.microsoft.com/office/drawing/2014/main" id="{92F52557-3B3B-01CD-9C50-0987F5EF3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134" y="2727042"/>
            <a:ext cx="8692588" cy="343068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0356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3830-565A-F2DD-F4D7-A73FEB5D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625" y="162047"/>
            <a:ext cx="6817490" cy="1273214"/>
          </a:xfr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kumimoji="0" lang="hi-I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পরিচিতি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025A2-6872-CAAE-764B-729CA3175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4076"/>
            <a:ext cx="5181600" cy="4382887"/>
          </a:xfrm>
          <a:custGeom>
            <a:avLst/>
            <a:gdLst>
              <a:gd name="csX0" fmla="*/ 0 w 5181600"/>
              <a:gd name="csY0" fmla="*/ 0 h 4382887"/>
              <a:gd name="csX1" fmla="*/ 523917 w 5181600"/>
              <a:gd name="csY1" fmla="*/ 0 h 4382887"/>
              <a:gd name="csX2" fmla="*/ 1151467 w 5181600"/>
              <a:gd name="csY2" fmla="*/ 0 h 4382887"/>
              <a:gd name="csX3" fmla="*/ 1623568 w 5181600"/>
              <a:gd name="csY3" fmla="*/ 0 h 4382887"/>
              <a:gd name="csX4" fmla="*/ 2199301 w 5181600"/>
              <a:gd name="csY4" fmla="*/ 0 h 4382887"/>
              <a:gd name="csX5" fmla="*/ 2826851 w 5181600"/>
              <a:gd name="csY5" fmla="*/ 0 h 4382887"/>
              <a:gd name="csX6" fmla="*/ 3247136 w 5181600"/>
              <a:gd name="csY6" fmla="*/ 0 h 4382887"/>
              <a:gd name="csX7" fmla="*/ 3667421 w 5181600"/>
              <a:gd name="csY7" fmla="*/ 0 h 4382887"/>
              <a:gd name="csX8" fmla="*/ 4346787 w 5181600"/>
              <a:gd name="csY8" fmla="*/ 0 h 4382887"/>
              <a:gd name="csX9" fmla="*/ 5181600 w 5181600"/>
              <a:gd name="csY9" fmla="*/ 0 h 4382887"/>
              <a:gd name="csX10" fmla="*/ 5181600 w 5181600"/>
              <a:gd name="csY10" fmla="*/ 416374 h 4382887"/>
              <a:gd name="csX11" fmla="*/ 5181600 w 5181600"/>
              <a:gd name="csY11" fmla="*/ 920406 h 4382887"/>
              <a:gd name="csX12" fmla="*/ 5181600 w 5181600"/>
              <a:gd name="csY12" fmla="*/ 1512096 h 4382887"/>
              <a:gd name="csX13" fmla="*/ 5181600 w 5181600"/>
              <a:gd name="csY13" fmla="*/ 1972299 h 4382887"/>
              <a:gd name="csX14" fmla="*/ 5181600 w 5181600"/>
              <a:gd name="csY14" fmla="*/ 2520160 h 4382887"/>
              <a:gd name="csX15" fmla="*/ 5181600 w 5181600"/>
              <a:gd name="csY15" fmla="*/ 2936534 h 4382887"/>
              <a:gd name="csX16" fmla="*/ 5181600 w 5181600"/>
              <a:gd name="csY16" fmla="*/ 3572053 h 4382887"/>
              <a:gd name="csX17" fmla="*/ 5181600 w 5181600"/>
              <a:gd name="csY17" fmla="*/ 4382887 h 4382887"/>
              <a:gd name="csX18" fmla="*/ 4502235 w 5181600"/>
              <a:gd name="csY18" fmla="*/ 4382887 h 4382887"/>
              <a:gd name="csX19" fmla="*/ 3874685 w 5181600"/>
              <a:gd name="csY19" fmla="*/ 4382887 h 4382887"/>
              <a:gd name="csX20" fmla="*/ 3402584 w 5181600"/>
              <a:gd name="csY20" fmla="*/ 4382887 h 4382887"/>
              <a:gd name="csX21" fmla="*/ 2723219 w 5181600"/>
              <a:gd name="csY21" fmla="*/ 4382887 h 4382887"/>
              <a:gd name="csX22" fmla="*/ 2147485 w 5181600"/>
              <a:gd name="csY22" fmla="*/ 4382887 h 4382887"/>
              <a:gd name="csX23" fmla="*/ 1727200 w 5181600"/>
              <a:gd name="csY23" fmla="*/ 4382887 h 4382887"/>
              <a:gd name="csX24" fmla="*/ 1151467 w 5181600"/>
              <a:gd name="csY24" fmla="*/ 4382887 h 4382887"/>
              <a:gd name="csX25" fmla="*/ 627549 w 5181600"/>
              <a:gd name="csY25" fmla="*/ 4382887 h 4382887"/>
              <a:gd name="csX26" fmla="*/ 0 w 5181600"/>
              <a:gd name="csY26" fmla="*/ 4382887 h 4382887"/>
              <a:gd name="csX27" fmla="*/ 0 w 5181600"/>
              <a:gd name="csY27" fmla="*/ 3878855 h 4382887"/>
              <a:gd name="csX28" fmla="*/ 0 w 5181600"/>
              <a:gd name="csY28" fmla="*/ 3243336 h 4382887"/>
              <a:gd name="csX29" fmla="*/ 0 w 5181600"/>
              <a:gd name="csY29" fmla="*/ 2651647 h 4382887"/>
              <a:gd name="csX30" fmla="*/ 0 w 5181600"/>
              <a:gd name="csY30" fmla="*/ 2147615 h 4382887"/>
              <a:gd name="csX31" fmla="*/ 0 w 5181600"/>
              <a:gd name="csY31" fmla="*/ 1731240 h 4382887"/>
              <a:gd name="csX32" fmla="*/ 0 w 5181600"/>
              <a:gd name="csY32" fmla="*/ 1227208 h 4382887"/>
              <a:gd name="csX33" fmla="*/ 0 w 5181600"/>
              <a:gd name="csY33" fmla="*/ 635519 h 4382887"/>
              <a:gd name="csX34" fmla="*/ 0 w 5181600"/>
              <a:gd name="csY34" fmla="*/ 0 h 43828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5181600" h="4382887" fill="none" extrusionOk="0">
                <a:moveTo>
                  <a:pt x="0" y="0"/>
                </a:moveTo>
                <a:cubicBezTo>
                  <a:pt x="184807" y="-58428"/>
                  <a:pt x="270424" y="27665"/>
                  <a:pt x="523917" y="0"/>
                </a:cubicBezTo>
                <a:cubicBezTo>
                  <a:pt x="777410" y="-27665"/>
                  <a:pt x="982077" y="68526"/>
                  <a:pt x="1151467" y="0"/>
                </a:cubicBezTo>
                <a:cubicBezTo>
                  <a:pt x="1320857" y="-68526"/>
                  <a:pt x="1509083" y="2111"/>
                  <a:pt x="1623568" y="0"/>
                </a:cubicBezTo>
                <a:cubicBezTo>
                  <a:pt x="1738053" y="-2111"/>
                  <a:pt x="1931718" y="12053"/>
                  <a:pt x="2199301" y="0"/>
                </a:cubicBezTo>
                <a:cubicBezTo>
                  <a:pt x="2466884" y="-12053"/>
                  <a:pt x="2562602" y="47979"/>
                  <a:pt x="2826851" y="0"/>
                </a:cubicBezTo>
                <a:cubicBezTo>
                  <a:pt x="3091100" y="-47979"/>
                  <a:pt x="3109645" y="37691"/>
                  <a:pt x="3247136" y="0"/>
                </a:cubicBezTo>
                <a:cubicBezTo>
                  <a:pt x="3384627" y="-37691"/>
                  <a:pt x="3524463" y="28461"/>
                  <a:pt x="3667421" y="0"/>
                </a:cubicBezTo>
                <a:cubicBezTo>
                  <a:pt x="3810380" y="-28461"/>
                  <a:pt x="4167762" y="27405"/>
                  <a:pt x="4346787" y="0"/>
                </a:cubicBezTo>
                <a:cubicBezTo>
                  <a:pt x="4525812" y="-27405"/>
                  <a:pt x="4800638" y="10750"/>
                  <a:pt x="5181600" y="0"/>
                </a:cubicBezTo>
                <a:cubicBezTo>
                  <a:pt x="5210837" y="84497"/>
                  <a:pt x="5176282" y="222430"/>
                  <a:pt x="5181600" y="416374"/>
                </a:cubicBezTo>
                <a:cubicBezTo>
                  <a:pt x="5186918" y="610318"/>
                  <a:pt x="5177105" y="686707"/>
                  <a:pt x="5181600" y="920406"/>
                </a:cubicBezTo>
                <a:cubicBezTo>
                  <a:pt x="5186095" y="1154105"/>
                  <a:pt x="5145684" y="1322425"/>
                  <a:pt x="5181600" y="1512096"/>
                </a:cubicBezTo>
                <a:cubicBezTo>
                  <a:pt x="5217516" y="1701767"/>
                  <a:pt x="5161057" y="1863589"/>
                  <a:pt x="5181600" y="1972299"/>
                </a:cubicBezTo>
                <a:cubicBezTo>
                  <a:pt x="5202143" y="2081009"/>
                  <a:pt x="5140007" y="2279793"/>
                  <a:pt x="5181600" y="2520160"/>
                </a:cubicBezTo>
                <a:cubicBezTo>
                  <a:pt x="5223193" y="2760527"/>
                  <a:pt x="5156963" y="2838659"/>
                  <a:pt x="5181600" y="2936534"/>
                </a:cubicBezTo>
                <a:cubicBezTo>
                  <a:pt x="5206237" y="3034409"/>
                  <a:pt x="5120542" y="3305763"/>
                  <a:pt x="5181600" y="3572053"/>
                </a:cubicBezTo>
                <a:cubicBezTo>
                  <a:pt x="5242658" y="3838343"/>
                  <a:pt x="5179800" y="4029084"/>
                  <a:pt x="5181600" y="4382887"/>
                </a:cubicBezTo>
                <a:cubicBezTo>
                  <a:pt x="5043507" y="4433858"/>
                  <a:pt x="4817067" y="4378260"/>
                  <a:pt x="4502235" y="4382887"/>
                </a:cubicBezTo>
                <a:cubicBezTo>
                  <a:pt x="4187404" y="4387514"/>
                  <a:pt x="4179525" y="4365687"/>
                  <a:pt x="3874685" y="4382887"/>
                </a:cubicBezTo>
                <a:cubicBezTo>
                  <a:pt x="3569845" y="4400087"/>
                  <a:pt x="3622481" y="4344018"/>
                  <a:pt x="3402584" y="4382887"/>
                </a:cubicBezTo>
                <a:cubicBezTo>
                  <a:pt x="3182687" y="4421756"/>
                  <a:pt x="2924382" y="4341794"/>
                  <a:pt x="2723219" y="4382887"/>
                </a:cubicBezTo>
                <a:cubicBezTo>
                  <a:pt x="2522057" y="4423980"/>
                  <a:pt x="2291241" y="4338067"/>
                  <a:pt x="2147485" y="4382887"/>
                </a:cubicBezTo>
                <a:cubicBezTo>
                  <a:pt x="2003729" y="4427707"/>
                  <a:pt x="1841567" y="4341354"/>
                  <a:pt x="1727200" y="4382887"/>
                </a:cubicBezTo>
                <a:cubicBezTo>
                  <a:pt x="1612833" y="4424420"/>
                  <a:pt x="1410197" y="4363179"/>
                  <a:pt x="1151467" y="4382887"/>
                </a:cubicBezTo>
                <a:cubicBezTo>
                  <a:pt x="892737" y="4402595"/>
                  <a:pt x="760085" y="4378943"/>
                  <a:pt x="627549" y="4382887"/>
                </a:cubicBezTo>
                <a:cubicBezTo>
                  <a:pt x="495013" y="4386831"/>
                  <a:pt x="173874" y="4315943"/>
                  <a:pt x="0" y="4382887"/>
                </a:cubicBezTo>
                <a:cubicBezTo>
                  <a:pt x="-5071" y="4277884"/>
                  <a:pt x="50201" y="4126017"/>
                  <a:pt x="0" y="3878855"/>
                </a:cubicBezTo>
                <a:cubicBezTo>
                  <a:pt x="-50201" y="3631693"/>
                  <a:pt x="54133" y="3464830"/>
                  <a:pt x="0" y="3243336"/>
                </a:cubicBezTo>
                <a:cubicBezTo>
                  <a:pt x="-54133" y="3021842"/>
                  <a:pt x="50741" y="2861955"/>
                  <a:pt x="0" y="2651647"/>
                </a:cubicBezTo>
                <a:cubicBezTo>
                  <a:pt x="-50741" y="2441339"/>
                  <a:pt x="47674" y="2295921"/>
                  <a:pt x="0" y="2147615"/>
                </a:cubicBezTo>
                <a:cubicBezTo>
                  <a:pt x="-47674" y="1999309"/>
                  <a:pt x="44659" y="1865523"/>
                  <a:pt x="0" y="1731240"/>
                </a:cubicBezTo>
                <a:cubicBezTo>
                  <a:pt x="-44659" y="1596958"/>
                  <a:pt x="52220" y="1419920"/>
                  <a:pt x="0" y="1227208"/>
                </a:cubicBezTo>
                <a:cubicBezTo>
                  <a:pt x="-52220" y="1034496"/>
                  <a:pt x="58784" y="789681"/>
                  <a:pt x="0" y="635519"/>
                </a:cubicBezTo>
                <a:cubicBezTo>
                  <a:pt x="-58784" y="481357"/>
                  <a:pt x="47606" y="215676"/>
                  <a:pt x="0" y="0"/>
                </a:cubicBezTo>
                <a:close/>
              </a:path>
              <a:path w="5181600" h="4382887" stroke="0" extrusionOk="0">
                <a:moveTo>
                  <a:pt x="0" y="0"/>
                </a:moveTo>
                <a:cubicBezTo>
                  <a:pt x="189547" y="-22764"/>
                  <a:pt x="322845" y="52150"/>
                  <a:pt x="523917" y="0"/>
                </a:cubicBezTo>
                <a:cubicBezTo>
                  <a:pt x="724989" y="-52150"/>
                  <a:pt x="758098" y="39531"/>
                  <a:pt x="944203" y="0"/>
                </a:cubicBezTo>
                <a:cubicBezTo>
                  <a:pt x="1130308" y="-39531"/>
                  <a:pt x="1382431" y="64818"/>
                  <a:pt x="1623568" y="0"/>
                </a:cubicBezTo>
                <a:cubicBezTo>
                  <a:pt x="1864706" y="-64818"/>
                  <a:pt x="1922030" y="1906"/>
                  <a:pt x="2147485" y="0"/>
                </a:cubicBezTo>
                <a:cubicBezTo>
                  <a:pt x="2372940" y="-1906"/>
                  <a:pt x="2454717" y="51139"/>
                  <a:pt x="2671403" y="0"/>
                </a:cubicBezTo>
                <a:cubicBezTo>
                  <a:pt x="2888089" y="-51139"/>
                  <a:pt x="3153412" y="35533"/>
                  <a:pt x="3350768" y="0"/>
                </a:cubicBezTo>
                <a:cubicBezTo>
                  <a:pt x="3548125" y="-35533"/>
                  <a:pt x="3725994" y="54915"/>
                  <a:pt x="3822869" y="0"/>
                </a:cubicBezTo>
                <a:cubicBezTo>
                  <a:pt x="3919744" y="-54915"/>
                  <a:pt x="4345136" y="21800"/>
                  <a:pt x="4502235" y="0"/>
                </a:cubicBezTo>
                <a:cubicBezTo>
                  <a:pt x="4659334" y="-21800"/>
                  <a:pt x="4994496" y="9357"/>
                  <a:pt x="5181600" y="0"/>
                </a:cubicBezTo>
                <a:cubicBezTo>
                  <a:pt x="5207967" y="134188"/>
                  <a:pt x="5142336" y="321539"/>
                  <a:pt x="5181600" y="547861"/>
                </a:cubicBezTo>
                <a:cubicBezTo>
                  <a:pt x="5220864" y="774183"/>
                  <a:pt x="5118575" y="979152"/>
                  <a:pt x="5181600" y="1095722"/>
                </a:cubicBezTo>
                <a:cubicBezTo>
                  <a:pt x="5244625" y="1212292"/>
                  <a:pt x="5112358" y="1441038"/>
                  <a:pt x="5181600" y="1687411"/>
                </a:cubicBezTo>
                <a:cubicBezTo>
                  <a:pt x="5250842" y="1933784"/>
                  <a:pt x="5131903" y="2013085"/>
                  <a:pt x="5181600" y="2103786"/>
                </a:cubicBezTo>
                <a:cubicBezTo>
                  <a:pt x="5231297" y="2194488"/>
                  <a:pt x="5120411" y="2429990"/>
                  <a:pt x="5181600" y="2651647"/>
                </a:cubicBezTo>
                <a:cubicBezTo>
                  <a:pt x="5242789" y="2873304"/>
                  <a:pt x="5162287" y="3014447"/>
                  <a:pt x="5181600" y="3199508"/>
                </a:cubicBezTo>
                <a:cubicBezTo>
                  <a:pt x="5200913" y="3384569"/>
                  <a:pt x="5126531" y="3575921"/>
                  <a:pt x="5181600" y="3747368"/>
                </a:cubicBezTo>
                <a:cubicBezTo>
                  <a:pt x="5236669" y="3918815"/>
                  <a:pt x="5163238" y="4194206"/>
                  <a:pt x="5181600" y="4382887"/>
                </a:cubicBezTo>
                <a:cubicBezTo>
                  <a:pt x="4964901" y="4420809"/>
                  <a:pt x="4808877" y="4376659"/>
                  <a:pt x="4554051" y="4382887"/>
                </a:cubicBezTo>
                <a:cubicBezTo>
                  <a:pt x="4299225" y="4389115"/>
                  <a:pt x="4220007" y="4365442"/>
                  <a:pt x="4133765" y="4382887"/>
                </a:cubicBezTo>
                <a:cubicBezTo>
                  <a:pt x="4047523" y="4400332"/>
                  <a:pt x="3805083" y="4349980"/>
                  <a:pt x="3661664" y="4382887"/>
                </a:cubicBezTo>
                <a:cubicBezTo>
                  <a:pt x="3518245" y="4415794"/>
                  <a:pt x="3171819" y="4304160"/>
                  <a:pt x="2982299" y="4382887"/>
                </a:cubicBezTo>
                <a:cubicBezTo>
                  <a:pt x="2792779" y="4461614"/>
                  <a:pt x="2534556" y="4333100"/>
                  <a:pt x="2406565" y="4382887"/>
                </a:cubicBezTo>
                <a:cubicBezTo>
                  <a:pt x="2278574" y="4432674"/>
                  <a:pt x="2100966" y="4369844"/>
                  <a:pt x="1934464" y="4382887"/>
                </a:cubicBezTo>
                <a:cubicBezTo>
                  <a:pt x="1767962" y="4395930"/>
                  <a:pt x="1604670" y="4319684"/>
                  <a:pt x="1358731" y="4382887"/>
                </a:cubicBezTo>
                <a:cubicBezTo>
                  <a:pt x="1112792" y="4446090"/>
                  <a:pt x="1102904" y="4340847"/>
                  <a:pt x="938445" y="4382887"/>
                </a:cubicBezTo>
                <a:cubicBezTo>
                  <a:pt x="773986" y="4424927"/>
                  <a:pt x="678512" y="4342541"/>
                  <a:pt x="518160" y="4382887"/>
                </a:cubicBezTo>
                <a:cubicBezTo>
                  <a:pt x="357809" y="4423233"/>
                  <a:pt x="148800" y="4360321"/>
                  <a:pt x="0" y="4382887"/>
                </a:cubicBezTo>
                <a:cubicBezTo>
                  <a:pt x="-43848" y="4164688"/>
                  <a:pt x="1866" y="4083764"/>
                  <a:pt x="0" y="3922684"/>
                </a:cubicBezTo>
                <a:cubicBezTo>
                  <a:pt x="-1866" y="3761604"/>
                  <a:pt x="64911" y="3577599"/>
                  <a:pt x="0" y="3287165"/>
                </a:cubicBezTo>
                <a:cubicBezTo>
                  <a:pt x="-64911" y="2996731"/>
                  <a:pt x="186" y="2938898"/>
                  <a:pt x="0" y="2783133"/>
                </a:cubicBezTo>
                <a:cubicBezTo>
                  <a:pt x="-186" y="2627368"/>
                  <a:pt x="23029" y="2503287"/>
                  <a:pt x="0" y="2366759"/>
                </a:cubicBezTo>
                <a:cubicBezTo>
                  <a:pt x="-23029" y="2230231"/>
                  <a:pt x="60195" y="1920550"/>
                  <a:pt x="0" y="1775069"/>
                </a:cubicBezTo>
                <a:cubicBezTo>
                  <a:pt x="-60195" y="1629588"/>
                  <a:pt x="42760" y="1475485"/>
                  <a:pt x="0" y="1314866"/>
                </a:cubicBezTo>
                <a:cubicBezTo>
                  <a:pt x="-42760" y="1154247"/>
                  <a:pt x="28472" y="980705"/>
                  <a:pt x="0" y="723176"/>
                </a:cubicBezTo>
                <a:cubicBezTo>
                  <a:pt x="-28472" y="465647"/>
                  <a:pt x="73280" y="169869"/>
                  <a:pt x="0" y="0"/>
                </a:cubicBezTo>
                <a:close/>
              </a:path>
            </a:pathLst>
          </a:custGeom>
          <a:ln w="28575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hi-IN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শিক্ষক পরিচিতি</a:t>
            </a:r>
          </a:p>
          <a:p>
            <a:endParaRPr lang="en-US" dirty="0"/>
          </a:p>
          <a:p>
            <a:r>
              <a:rPr lang="hi-IN" altLang="en-US" sz="32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মোঃ নজরুল ইসলাম</a:t>
            </a:r>
          </a:p>
          <a:p>
            <a:r>
              <a:rPr lang="hi-IN" altLang="en-US" sz="32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সহকারী শিক্ষক </a:t>
            </a:r>
            <a:r>
              <a:rPr lang="en-US" altLang="en-US" sz="3200" dirty="0">
                <a:solidFill>
                  <a:srgbClr val="00B050"/>
                </a:solidFill>
                <a:latin typeface="Calibri" panose="020F0502020204030204" pitchFamily="34" charset="0"/>
              </a:rPr>
              <a:t>(</a:t>
            </a:r>
            <a:r>
              <a:rPr lang="hi-IN" altLang="en-US" sz="3200" dirty="0">
                <a:solidFill>
                  <a:srgbClr val="00B05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রসায়ন</a:t>
            </a:r>
            <a:r>
              <a:rPr lang="en-US" altLang="en-US" sz="3200" dirty="0">
                <a:solidFill>
                  <a:srgbClr val="00B050"/>
                </a:solidFill>
                <a:latin typeface="Calibri" panose="020F0502020204030204" pitchFamily="34" charset="0"/>
              </a:rPr>
              <a:t>)</a:t>
            </a:r>
          </a:p>
          <a:p>
            <a:r>
              <a:rPr lang="en-US" sz="3200" dirty="0" err="1">
                <a:solidFill>
                  <a:srgbClr val="00B050"/>
                </a:solidFill>
              </a:rPr>
              <a:t>নারহট্ট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বহুমুখী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উচ্চ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বিদ্যালয়</a:t>
            </a:r>
            <a:r>
              <a:rPr lang="en-US" sz="3200" dirty="0">
                <a:solidFill>
                  <a:srgbClr val="00B050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কাহালু</a:t>
            </a:r>
            <a:r>
              <a:rPr lang="en-US" sz="3200" dirty="0">
                <a:solidFill>
                  <a:srgbClr val="00B050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বগুড়া</a:t>
            </a:r>
            <a:r>
              <a:rPr lang="en-US" sz="3200" dirty="0">
                <a:solidFill>
                  <a:srgbClr val="00B050"/>
                </a:solidFill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B8A47-2718-9BAC-BD2A-D911DE30F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794076"/>
            <a:ext cx="5691851" cy="4382887"/>
          </a:xfrm>
          <a:ln w="38100">
            <a:solidFill>
              <a:srgbClr val="92D050"/>
            </a:solidFill>
            <a:prstDash val="lgDash"/>
          </a:ln>
        </p:spPr>
        <p:txBody>
          <a:bodyPr/>
          <a:lstStyle/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4000" b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 পরিচিতিঃ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শ্রেণীঃ নবম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-</a:t>
            </a: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দশম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বিষয়ঃ রসায়ন </a:t>
            </a:r>
            <a:r>
              <a:rPr lang="en-US" altLang="en-US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-১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lang="en-US" altLang="en-US" dirty="0" err="1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অধ্যায়ঃ</a:t>
            </a:r>
            <a:r>
              <a:rPr lang="en-US" altLang="en-US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 দ্বিতীয়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পাঠ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শিরোনামঃ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পদার্থের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অবস্থা</a:t>
            </a:r>
            <a:endParaRPr kumimoji="0" lang="hi-I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আজকের পাঠঃ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পাতন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ও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উদ্ধপাতন</a:t>
            </a:r>
            <a:endParaRPr kumimoji="0" lang="hi-I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সময়ঃ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45 </a:t>
            </a: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মিনিট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স্লাইডঃ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5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ED10-23FF-2581-7DFF-5DB41B2D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936" y="365125"/>
            <a:ext cx="6458673" cy="1325563"/>
          </a:xfr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txBody>
          <a:bodyPr/>
          <a:lstStyle/>
          <a:p>
            <a:pPr algn="ctr"/>
            <a:r>
              <a:rPr kumimoji="0" lang="hi-I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শিরোনাম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636C4-E1E0-0DA6-0D07-C01E9D5E9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81" y="2121724"/>
            <a:ext cx="5324356" cy="402443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40DB6A-1E69-062C-9501-22FD0E15D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465" y="2121723"/>
            <a:ext cx="5143500" cy="402443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9005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B165-F5E3-2754-E93B-D696A0D42E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  <a:ln w="57150">
            <a:solidFill>
              <a:srgbClr val="C00000"/>
            </a:solidFill>
          </a:ln>
        </p:spPr>
        <p:txBody>
          <a:bodyPr/>
          <a:lstStyle/>
          <a:p>
            <a:r>
              <a:rPr kumimoji="0" lang="hi-I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শেষে আমরা যা শিখতে পারবো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25EAE2-D40F-F41E-AA81-FD57C79B0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8341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063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0070-69DD-8F17-7218-C85281582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868" y="365125"/>
            <a:ext cx="6261904" cy="1325563"/>
          </a:xfrm>
          <a:solidFill>
            <a:schemeClr val="accent4">
              <a:lumMod val="40000"/>
              <a:lumOff val="60000"/>
            </a:schemeClr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en-US" b="1" u="sng" dirty="0" err="1">
                <a:solidFill>
                  <a:srgbClr val="FF0000"/>
                </a:solidFill>
              </a:rPr>
              <a:t>পাতন</a:t>
            </a:r>
            <a:r>
              <a:rPr lang="en-US" b="1" u="sng" dirty="0">
                <a:solidFill>
                  <a:srgbClr val="FF0000"/>
                </a:solidFill>
              </a:rPr>
              <a:t> (Distillation)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FBAD6-23FE-08FE-1F09-6CAD9E556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সংজ্ঞাঃ</a:t>
            </a:r>
            <a:endParaRPr 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err="1">
                <a:solidFill>
                  <a:srgbClr val="00B050"/>
                </a:solidFill>
              </a:rPr>
              <a:t>কোনো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তরল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মিশ্রণকে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তাপ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উতপ্ত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বাষ্পে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পরিণত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এবং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সেই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বাষ্পকে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ঠাণ্ডা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পুনরায়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তরলে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রূপান্তর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করার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মাধ্যমে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উপাদানগুলো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আলাদা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করার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পদ্ধতি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পাতন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বলে</a:t>
            </a:r>
            <a:r>
              <a:rPr lang="en-US" dirty="0">
                <a:solidFill>
                  <a:srgbClr val="00B050"/>
                </a:solidFill>
              </a:rPr>
              <a:t>।</a:t>
            </a:r>
          </a:p>
          <a:p>
            <a:r>
              <a:rPr lang="en-US" dirty="0" err="1">
                <a:solidFill>
                  <a:srgbClr val="7030A0"/>
                </a:solidFill>
              </a:rPr>
              <a:t>এটি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মূলত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এই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দুটি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ধাপের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সমন্বয়ে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গঠিত</a:t>
            </a: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B0F0"/>
                </a:solidFill>
              </a:rPr>
              <a:t>১। </a:t>
            </a:r>
            <a:r>
              <a:rPr lang="en-US" b="1" dirty="0" err="1">
                <a:solidFill>
                  <a:srgbClr val="00B0F0"/>
                </a:solidFill>
              </a:rPr>
              <a:t>বাষ্পীভবন</a:t>
            </a:r>
            <a:r>
              <a:rPr lang="en-US" dirty="0">
                <a:solidFill>
                  <a:srgbClr val="00B0F0"/>
                </a:solidFill>
              </a:rPr>
              <a:t>  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	২। </a:t>
            </a:r>
            <a:r>
              <a:rPr lang="en-US" b="1" dirty="0" err="1">
                <a:solidFill>
                  <a:srgbClr val="00B0F0"/>
                </a:solidFill>
              </a:rPr>
              <a:t>ঘনীভবন</a:t>
            </a:r>
            <a:endParaRPr lang="en-US" b="1" dirty="0">
              <a:solidFill>
                <a:srgbClr val="00B0F0"/>
              </a:solidFill>
            </a:endParaRPr>
          </a:p>
          <a:p>
            <a:pPr lvl="0"/>
            <a:r>
              <a:rPr lang="en-US" sz="3900" b="1" dirty="0" err="1"/>
              <a:t>বাষ্পীভবন</a:t>
            </a:r>
            <a:r>
              <a:rPr lang="en-US" sz="3900" b="1" dirty="0"/>
              <a:t>:</a:t>
            </a:r>
          </a:p>
          <a:p>
            <a:pPr lvl="2"/>
            <a:r>
              <a:rPr lang="en-US" dirty="0"/>
              <a:t> </a:t>
            </a:r>
            <a:r>
              <a:rPr lang="en-US" sz="3000" dirty="0" err="1">
                <a:solidFill>
                  <a:srgbClr val="92D050"/>
                </a:solidFill>
              </a:rPr>
              <a:t>মিশ্রণটিকে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তাপ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দিয়ে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নির্দিষ্ট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উপাদানের</a:t>
            </a:r>
            <a:r>
              <a:rPr lang="en-US" sz="3000" dirty="0">
                <a:solidFill>
                  <a:srgbClr val="92D050"/>
                </a:solidFill>
              </a:rPr>
              <a:t>  </a:t>
            </a:r>
            <a:r>
              <a:rPr lang="en-US" sz="3000" dirty="0" err="1">
                <a:solidFill>
                  <a:srgbClr val="92D050"/>
                </a:solidFill>
              </a:rPr>
              <a:t>বাষ্পে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রূপান্তর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en-US" sz="3000" dirty="0" err="1">
                <a:solidFill>
                  <a:srgbClr val="92D050"/>
                </a:solidFill>
              </a:rPr>
              <a:t>করা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</a:p>
          <a:p>
            <a:pPr lvl="0"/>
            <a:r>
              <a:rPr lang="en-US" sz="3900" b="1" dirty="0" err="1"/>
              <a:t>ঘনীভবন</a:t>
            </a:r>
            <a:r>
              <a:rPr lang="en-US" sz="3900" b="1" dirty="0"/>
              <a:t>:</a:t>
            </a:r>
            <a:r>
              <a:rPr lang="en-US" sz="3900" dirty="0"/>
              <a:t> </a:t>
            </a:r>
          </a:p>
          <a:p>
            <a:pPr lvl="2"/>
            <a:r>
              <a:rPr lang="en-US" sz="3000" dirty="0" err="1">
                <a:solidFill>
                  <a:srgbClr val="002060"/>
                </a:solidFill>
              </a:rPr>
              <a:t>তৈরি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হওয়া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বাষ্পকে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ঠাণ্ডা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করে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পুনরায়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তরল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অবস্থায়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ফিরিয়ে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আনা</a:t>
            </a:r>
            <a:endParaRPr lang="en-US" sz="30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2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2B2B1-C11D-CB5A-0AB4-8289D3BE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128" y="365125"/>
            <a:ext cx="4548851" cy="1325563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en-US" b="1" u="sng" dirty="0" err="1">
                <a:solidFill>
                  <a:srgbClr val="FF0000"/>
                </a:solidFill>
              </a:rPr>
              <a:t>পাতনের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চিত্র</a:t>
            </a:r>
            <a:endParaRPr lang="en-US" b="1" u="sng" dirty="0">
              <a:solidFill>
                <a:srgbClr val="FF0000"/>
              </a:solidFill>
            </a:endParaRPr>
          </a:p>
        </p:txBody>
      </p:sp>
      <p:pic>
        <p:nvPicPr>
          <p:cNvPr id="3" name="Picture 2" descr="পাতন পদ্ধতি ll পাতন দ্বারা তরল পৃথক (উদ্বায়ী অনুদ্বায়ী ) ll মিশ্রণের  পৃথকীকরণ">
            <a:extLst>
              <a:ext uri="{FF2B5EF4-FFF2-40B4-BE49-F238E27FC236}">
                <a16:creationId xmlns:a16="http://schemas.microsoft.com/office/drawing/2014/main" id="{AC44FD86-7B86-2528-1DC7-DBDB3559E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536" y="1817226"/>
            <a:ext cx="9410217" cy="4213184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4771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C7833-8C59-4021-21C0-3899F141D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086" y="214654"/>
            <a:ext cx="8125428" cy="1325563"/>
          </a:xfrm>
          <a:solidFill>
            <a:schemeClr val="accent4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</a:rPr>
              <a:t>পাতনের</a:t>
            </a:r>
            <a:r>
              <a:rPr lang="en-US" sz="4800" b="1" dirty="0">
                <a:solidFill>
                  <a:srgbClr val="C00000"/>
                </a:solidFill>
              </a:rPr>
              <a:t> </a:t>
            </a:r>
            <a:r>
              <a:rPr lang="en-US" sz="4800" b="1" dirty="0" err="1">
                <a:solidFill>
                  <a:srgbClr val="C00000"/>
                </a:solidFill>
              </a:rPr>
              <a:t>ব্যবহার</a:t>
            </a:r>
            <a:r>
              <a:rPr lang="en-US" sz="4800" b="1" dirty="0">
                <a:solidFill>
                  <a:srgbClr val="C00000"/>
                </a:solidFill>
              </a:rPr>
              <a:t> ও </a:t>
            </a:r>
            <a:r>
              <a:rPr lang="en-US" sz="4800" b="1" dirty="0" err="1">
                <a:solidFill>
                  <a:srgbClr val="C00000"/>
                </a:solidFill>
              </a:rPr>
              <a:t>উদাহরন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59AA6-6A5B-AFC0-0C7C-E236CAE41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17720"/>
          </a:xfrm>
          <a:ln w="38100">
            <a:solidFill>
              <a:srgbClr val="FFC000"/>
            </a:solidFill>
          </a:ln>
        </p:spPr>
        <p:txBody>
          <a:bodyPr/>
          <a:lstStyle/>
          <a:p>
            <a:r>
              <a:rPr lang="en-US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পাতনের</a:t>
            </a:r>
            <a:r>
              <a:rPr lang="en-U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ব্যবহারঃ</a:t>
            </a:r>
            <a:endParaRPr lang="en-US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  <a:p>
            <a:pPr lvl="0"/>
            <a:r>
              <a:rPr lang="en-US" sz="3200" dirty="0" err="1">
                <a:solidFill>
                  <a:srgbClr val="FF0000"/>
                </a:solidFill>
              </a:rPr>
              <a:t>লবণাক্ত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পানি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থেকে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বিশুদ্ধ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পানি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তৈরি</a:t>
            </a:r>
            <a:endParaRPr lang="en-US" sz="3200" dirty="0">
              <a:solidFill>
                <a:srgbClr val="FF0000"/>
              </a:solidFill>
            </a:endParaRPr>
          </a:p>
          <a:p>
            <a:pPr lvl="0"/>
            <a:r>
              <a:rPr lang="en-US" sz="3200" dirty="0" err="1">
                <a:solidFill>
                  <a:srgbClr val="FF0000"/>
                </a:solidFill>
              </a:rPr>
              <a:t>ভিন্ন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স্ফুটনাঙ্কের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তরল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মিশ্রণ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আলাদা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করা</a:t>
            </a:r>
            <a:endParaRPr lang="en-US" sz="3200" dirty="0">
              <a:solidFill>
                <a:srgbClr val="FF0000"/>
              </a:solidFill>
            </a:endParaRPr>
          </a:p>
          <a:p>
            <a:pPr lvl="0"/>
            <a:r>
              <a:rPr lang="en-US" sz="3200" dirty="0" err="1">
                <a:solidFill>
                  <a:srgbClr val="FF0000"/>
                </a:solidFill>
              </a:rPr>
              <a:t>মিশ্রনকে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উতপ্ত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করা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হয়</a:t>
            </a:r>
            <a:endParaRPr lang="en-US" sz="3200" dirty="0">
              <a:solidFill>
                <a:srgbClr val="FF0000"/>
              </a:solidFill>
            </a:endParaRPr>
          </a:p>
          <a:p>
            <a:pPr lvl="0"/>
            <a:r>
              <a:rPr lang="en-US" sz="3200" dirty="0" err="1">
                <a:solidFill>
                  <a:srgbClr val="FF0000"/>
                </a:solidFill>
              </a:rPr>
              <a:t>বাষ্পকে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ঠাণ্ডা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করে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তরলে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পরিনত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করা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হয়</a:t>
            </a:r>
            <a:endParaRPr lang="en-US" sz="3200" dirty="0">
              <a:solidFill>
                <a:srgbClr val="FF0000"/>
              </a:solidFill>
            </a:endParaRP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57A22-1061-E73B-5623-5EBDAE85E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17721"/>
          </a:xfrm>
          <a:ln w="38100">
            <a:solidFill>
              <a:srgbClr val="FFFF00"/>
            </a:solidFill>
          </a:ln>
        </p:spPr>
        <p:txBody>
          <a:bodyPr/>
          <a:lstStyle/>
          <a:p>
            <a:r>
              <a:rPr lang="en-US" b="1" u="sng" dirty="0" err="1">
                <a:solidFill>
                  <a:srgbClr val="00B050"/>
                </a:solidFill>
              </a:rPr>
              <a:t>পাতনের</a:t>
            </a:r>
            <a:r>
              <a:rPr lang="en-US" b="1" u="sng" dirty="0">
                <a:solidFill>
                  <a:srgbClr val="00B050"/>
                </a:solidFill>
              </a:rPr>
              <a:t> </a:t>
            </a:r>
            <a:r>
              <a:rPr lang="en-US" b="1" u="sng" dirty="0" err="1">
                <a:solidFill>
                  <a:srgbClr val="00B050"/>
                </a:solidFill>
              </a:rPr>
              <a:t>উদাহরন</a:t>
            </a:r>
            <a:endParaRPr lang="en-US" b="1" u="sng" dirty="0">
              <a:solidFill>
                <a:srgbClr val="00B050"/>
              </a:solidFill>
            </a:endParaRPr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গাঁজানো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পদার্থ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থেকে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অ্যালকোহলযুক্ত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মদকে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আলাদা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করার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ক্ষেত্রে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আলাদা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আলাদা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স্ফুটনাঙ্ক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বিশিষ্ট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দুই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ততোধিক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তরল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আলাদা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করার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ক্ষেত্রে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যেমন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অপরিশোধিত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তেল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থেকে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পেট্রোল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কেরোসিন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এবং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লুব্রিকেটিং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তেলকে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আলাদা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করার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ক্ষেত্রে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সমুদ্র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পানি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থেকে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বিশুদ্ধ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পানি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পুস্তুতিতে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59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91A9C-C3E4-F61F-A1D7-06E68589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028" y="365126"/>
            <a:ext cx="8137002" cy="96300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পাতনের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মূল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নীতি</a:t>
            </a:r>
            <a:r>
              <a:rPr lang="en-US" b="1" dirty="0">
                <a:solidFill>
                  <a:srgbClr val="FF0000"/>
                </a:solidFill>
              </a:rPr>
              <a:t> ও </a:t>
            </a:r>
            <a:r>
              <a:rPr lang="en-US" b="1" dirty="0" err="1">
                <a:solidFill>
                  <a:srgbClr val="FF0000"/>
                </a:solidFill>
              </a:rPr>
              <a:t>ধাপ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এবং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প্রকারভেদ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39641-6F9D-3E74-E98D-7D73E76B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মূল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নীতি</a:t>
            </a:r>
            <a:r>
              <a:rPr lang="en-US" sz="4400" b="1" dirty="0">
                <a:solidFill>
                  <a:srgbClr val="FF0000"/>
                </a:solidFill>
              </a:rPr>
              <a:t> ও </a:t>
            </a:r>
            <a:r>
              <a:rPr lang="en-US" sz="4400" b="1" dirty="0" err="1">
                <a:solidFill>
                  <a:srgbClr val="FF0000"/>
                </a:solidFill>
              </a:rPr>
              <a:t>ধাপ</a:t>
            </a:r>
            <a:endParaRPr lang="en-US" sz="4400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উত্তপ্ত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করা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dirty="0">
                <a:solidFill>
                  <a:srgbClr val="00B050"/>
                </a:solidFill>
              </a:rPr>
              <a:t> </a:t>
            </a:r>
            <a:r>
              <a:rPr lang="en-US" dirty="0" err="1">
                <a:solidFill>
                  <a:srgbClr val="00B0F0"/>
                </a:solidFill>
              </a:rPr>
              <a:t>মিশ্রণটিকে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নির্দিষ্ট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তাপমাত্রায়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গরম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করা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হয়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যাতে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কম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স্ফুটনাঙ্কের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উপাদানটি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আগে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বাষ্পে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পরিণত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হয়</a:t>
            </a:r>
            <a:r>
              <a:rPr lang="en-US" dirty="0">
                <a:solidFill>
                  <a:srgbClr val="00B0F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বাষ্প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আলাদা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করা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dirty="0">
                <a:solidFill>
                  <a:srgbClr val="00B050"/>
                </a:solidFill>
              </a:rPr>
              <a:t> </a:t>
            </a:r>
            <a:r>
              <a:rPr lang="en-US" dirty="0" err="1">
                <a:solidFill>
                  <a:srgbClr val="00B0F0"/>
                </a:solidFill>
              </a:rPr>
              <a:t>তৈরি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হওয়া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বাষ্পকে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মূল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মিশ্রণ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থেকে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সরিয়ে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অন্য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নলে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নেওয়া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হয়</a:t>
            </a:r>
            <a:r>
              <a:rPr lang="en-US" dirty="0"/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শীতলীকরণ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ঘনীভবন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dirty="0">
                <a:solidFill>
                  <a:srgbClr val="00B050"/>
                </a:solidFill>
              </a:rPr>
              <a:t> </a:t>
            </a:r>
            <a:r>
              <a:rPr lang="en-US" dirty="0" err="1">
                <a:solidFill>
                  <a:srgbClr val="00B0F0"/>
                </a:solidFill>
              </a:rPr>
              <a:t>বাষ্পটি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ঠান্ডা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গায়ে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লাগলে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তা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আবার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তরলে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বদলে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যায়</a:t>
            </a:r>
            <a:r>
              <a:rPr lang="en-US" dirty="0">
                <a:solidFill>
                  <a:srgbClr val="00B0F0"/>
                </a:solidFill>
              </a:rPr>
              <a:t>।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সংগ্রহ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dirty="0">
                <a:solidFill>
                  <a:srgbClr val="00B050"/>
                </a:solidFill>
              </a:rPr>
              <a:t> </a:t>
            </a:r>
            <a:r>
              <a:rPr lang="en-US" dirty="0" err="1">
                <a:solidFill>
                  <a:srgbClr val="00B0F0"/>
                </a:solidFill>
              </a:rPr>
              <a:t>এই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তরলকে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আলাদা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পাত্রে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সংগ্রহ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করা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হয়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যাকে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পাতিত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পদার্থ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বলে</a:t>
            </a:r>
            <a:r>
              <a:rPr lang="en-US" dirty="0">
                <a:solidFill>
                  <a:srgbClr val="00B0F0"/>
                </a:solidFill>
              </a:rPr>
              <a:t>। 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DC4018-CA6E-E7F5-4721-110E4B977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6314" y="1574157"/>
            <a:ext cx="5181600" cy="4958288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indent="0" algn="l">
              <a:lnSpc>
                <a:spcPts val="1800"/>
              </a:lnSpc>
              <a:buNone/>
            </a:pPr>
            <a:endParaRPr lang="en-US" sz="4400" b="1" i="0" spc="0" dirty="0">
              <a:solidFill>
                <a:srgbClr val="001D35"/>
              </a:solidFill>
              <a:effectLst/>
              <a:latin typeface="Google Sans"/>
            </a:endParaRPr>
          </a:p>
          <a:p>
            <a:pPr indent="0" algn="l">
              <a:lnSpc>
                <a:spcPts val="1800"/>
              </a:lnSpc>
              <a:buNone/>
            </a:pPr>
            <a:r>
              <a:rPr lang="en-US" sz="4400" b="1" i="0" spc="0" dirty="0" err="1">
                <a:solidFill>
                  <a:srgbClr val="FF0000"/>
                </a:solidFill>
                <a:effectLst/>
                <a:latin typeface="Google Sans"/>
              </a:rPr>
              <a:t>প্রধান</a:t>
            </a:r>
            <a:r>
              <a:rPr lang="en-US" sz="4400" b="1" i="0" spc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4400" b="1" i="0" spc="0" dirty="0" err="1">
                <a:solidFill>
                  <a:srgbClr val="FF0000"/>
                </a:solidFill>
                <a:effectLst/>
                <a:latin typeface="Google Sans"/>
              </a:rPr>
              <a:t>প্রকারভেদ</a:t>
            </a:r>
            <a:endParaRPr lang="en-US" sz="4400" b="1" i="0" spc="0" dirty="0">
              <a:solidFill>
                <a:srgbClr val="FF0000"/>
              </a:solidFill>
              <a:effectLst/>
              <a:latin typeface="Google Sans"/>
            </a:endParaRPr>
          </a:p>
          <a:p>
            <a:pPr indent="0" algn="l">
              <a:lnSpc>
                <a:spcPts val="1800"/>
              </a:lnSpc>
              <a:buNone/>
            </a:pPr>
            <a:endParaRPr lang="en-US" sz="2400" b="1" i="0" spc="0" dirty="0">
              <a:solidFill>
                <a:srgbClr val="00B050"/>
              </a:solidFill>
              <a:effectLst/>
              <a:latin typeface="Google Sans"/>
            </a:endParaRP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সরল</a:t>
            </a:r>
            <a:r>
              <a:rPr lang="en-US" b="1" i="0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পাতন</a:t>
            </a:r>
            <a:r>
              <a:rPr lang="en-US" b="1" i="0" dirty="0">
                <a:solidFill>
                  <a:srgbClr val="00B050"/>
                </a:solidFill>
                <a:effectLst/>
                <a:latin typeface="Google Sans"/>
              </a:rPr>
              <a:t>:</a:t>
            </a: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A0A0A"/>
                </a:solidFill>
                <a:effectLst/>
                <a:latin typeface="Google Sans"/>
              </a:rPr>
              <a:t>          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 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স্ফুটনাঙ্কের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পার্থক্য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খুব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বেশি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(২৫°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সেন্টিগ্রেডের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বেশি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)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হলে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এই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পদ্ধতিতে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তরল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ও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কঠিন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বা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দুটি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তরল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আলাদা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করা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Google Sans"/>
              </a:rPr>
              <a:t>হয়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Google Sans"/>
              </a:rPr>
              <a:t>।</a:t>
            </a: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আংশিক</a:t>
            </a:r>
            <a:r>
              <a:rPr lang="en-US" b="1" i="0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পাতন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Google Sans"/>
              </a:rPr>
              <a:t> </a:t>
            </a: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           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স্ফুটনাঙ্কের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পার্থক্য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কম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হলে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এই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পদ্ধতি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ব্যবহার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করা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হয়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,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যেমন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খনিজ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তেল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থেকে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পেট্রোল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ও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কেরোসিন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আলাদা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করা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।</a:t>
            </a: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বাষ্প</a:t>
            </a:r>
            <a:r>
              <a:rPr lang="en-US" b="1" i="0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B050"/>
                </a:solidFill>
                <a:effectLst/>
                <a:latin typeface="Google Sans"/>
              </a:rPr>
              <a:t>পাতন</a:t>
            </a:r>
            <a:r>
              <a:rPr lang="en-US" b="1" i="0" dirty="0">
                <a:solidFill>
                  <a:srgbClr val="00B050"/>
                </a:solidFill>
                <a:effectLst/>
                <a:latin typeface="Google Sans"/>
              </a:rPr>
              <a:t>:</a:t>
            </a:r>
            <a:r>
              <a:rPr lang="en-US" b="0" i="0" dirty="0">
                <a:solidFill>
                  <a:srgbClr val="00B050"/>
                </a:solidFill>
                <a:effectLst/>
                <a:latin typeface="Google Sans"/>
              </a:rPr>
              <a:t> </a:t>
            </a:r>
          </a:p>
          <a:p>
            <a:pPr marL="342900" marR="0" lvl="0" indent="-342900" algn="l">
              <a:lnSpc>
                <a:spcPts val="165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          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তাপসংবেদনশীল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বস্তু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বা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ফুল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থেকে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সুগন্ধি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তেল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বা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এসেনশিয়াল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অয়েল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বের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করতে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এটি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ব্যবহৃত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en-US" sz="2400" b="0" i="0" dirty="0" err="1">
                <a:solidFill>
                  <a:srgbClr val="0070C0"/>
                </a:solidFill>
                <a:effectLst/>
                <a:latin typeface="Google Sans"/>
              </a:rPr>
              <a:t>হয়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Google Sans"/>
              </a:rPr>
              <a:t>।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2B2194-2057-65F8-B05F-8D78B7B9D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471" y="1255597"/>
            <a:ext cx="121920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A21C7E-E90F-7663-D683-D26BC442A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471" y="297229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80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80C1C-AA40-84FB-958A-D612A4AD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142" y="365125"/>
            <a:ext cx="5660020" cy="1325563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rgbClr val="0070C0"/>
                </a:solidFill>
              </a:rPr>
              <a:t>উর্ধ্বপাতন</a:t>
            </a:r>
            <a:r>
              <a:rPr lang="en-US" sz="4800" dirty="0">
                <a:solidFill>
                  <a:srgbClr val="0070C0"/>
                </a:solidFill>
              </a:rPr>
              <a:t> (Sublimation)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9AFB7-526D-A182-3884-D523A6EBD90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en-US" sz="32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সংজ্ঞাঃ</a:t>
            </a:r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  <a:p>
            <a:r>
              <a:rPr lang="en-US" sz="3200" dirty="0" err="1">
                <a:solidFill>
                  <a:srgbClr val="00B050"/>
                </a:solidFill>
              </a:rPr>
              <a:t>যে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প্রক্রিয়ায়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কোনো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কঠিন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পদার্থ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তাপ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পেয়ে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তরলে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পরিণত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না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হয়ে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সরাসরি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বাষ্পে</a:t>
            </a:r>
            <a:r>
              <a:rPr lang="en-US" sz="3200" dirty="0">
                <a:solidFill>
                  <a:srgbClr val="00B050"/>
                </a:solidFill>
              </a:rPr>
              <a:t> (</a:t>
            </a:r>
            <a:r>
              <a:rPr lang="en-US" sz="3200" dirty="0" err="1">
                <a:solidFill>
                  <a:srgbClr val="00B050"/>
                </a:solidFill>
              </a:rPr>
              <a:t>গ্যাসীয়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অবস্থায়</a:t>
            </a:r>
            <a:r>
              <a:rPr lang="en-US" sz="3200" dirty="0">
                <a:solidFill>
                  <a:srgbClr val="00B050"/>
                </a:solidFill>
              </a:rPr>
              <a:t>) </a:t>
            </a:r>
            <a:r>
              <a:rPr lang="en-US" sz="3200" dirty="0" err="1">
                <a:solidFill>
                  <a:srgbClr val="00B050"/>
                </a:solidFill>
              </a:rPr>
              <a:t>রূপান্তরিত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হয়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এবং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সেই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বাষ্পকে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ঠান্ডা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করলে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তা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আবার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সরাসরি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কঠিন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পদার্থে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পরিণত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হয়</a:t>
            </a:r>
            <a:r>
              <a:rPr lang="en-US" sz="3200" dirty="0">
                <a:solidFill>
                  <a:srgbClr val="00B050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তাকে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উর্ধ্বপাতন</a:t>
            </a:r>
            <a:r>
              <a:rPr lang="en-US" sz="3200" dirty="0">
                <a:solidFill>
                  <a:srgbClr val="00B050"/>
                </a:solidFill>
              </a:rPr>
              <a:t> (Sublimation) </a:t>
            </a:r>
            <a:r>
              <a:rPr lang="en-US" sz="3200" dirty="0" err="1">
                <a:solidFill>
                  <a:srgbClr val="00B050"/>
                </a:solidFill>
              </a:rPr>
              <a:t>বলে</a:t>
            </a:r>
            <a:r>
              <a:rPr lang="en-US" sz="3200" dirty="0">
                <a:solidFill>
                  <a:srgbClr val="00B050"/>
                </a:solidFill>
              </a:rPr>
              <a:t>।</a:t>
            </a:r>
          </a:p>
          <a:p>
            <a:endParaRPr lang="en-US" sz="3200" dirty="0">
              <a:solidFill>
                <a:srgbClr val="00B050"/>
              </a:solidFill>
            </a:endParaRPr>
          </a:p>
          <a:p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উদ্বায়ী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পদার্থ</a:t>
            </a:r>
            <a:r>
              <a:rPr lang="en-US" dirty="0" err="1">
                <a:solidFill>
                  <a:srgbClr val="FFC000"/>
                </a:solidFill>
                <a:latin typeface="Google Sans"/>
              </a:rPr>
              <a:t>ঃ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সেইসব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পদার্থ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যা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খুব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 </a:t>
            </a:r>
            <a:r>
              <a:rPr lang="en-US" sz="2800" b="0" i="0" dirty="0" err="1">
                <a:solidFill>
                  <a:srgbClr val="FFC000"/>
                </a:solidFill>
                <a:effectLst/>
                <a:latin typeface="Google Sans"/>
              </a:rPr>
              <a:t>সহজে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Google Sans"/>
              </a:rPr>
              <a:t> </a:t>
            </a:r>
            <a:r>
              <a:rPr lang="en-US" dirty="0" err="1">
                <a:solidFill>
                  <a:srgbClr val="FFC000"/>
                </a:solidFill>
              </a:rPr>
              <a:t>বাষ্পে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পরিণত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হয়</a:t>
            </a:r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02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961</Words>
  <Application>Microsoft Office PowerPoint</Application>
  <PresentationFormat>Widescreen</PresentationFormat>
  <Paragraphs>148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Google Sans</vt:lpstr>
      <vt:lpstr>Office Theme</vt:lpstr>
      <vt:lpstr>স্বাগতম</vt:lpstr>
      <vt:lpstr>পরিচিতি</vt:lpstr>
      <vt:lpstr>পাঠ শিরোনাম</vt:lpstr>
      <vt:lpstr>পাঠ শেষে আমরা যা শিখতে পারবো</vt:lpstr>
      <vt:lpstr>পাতন (Distillation)</vt:lpstr>
      <vt:lpstr>পাতনের চিত্র</vt:lpstr>
      <vt:lpstr>পাতনের ব্যবহার ও উদাহরন</vt:lpstr>
      <vt:lpstr>পাতনের মূল নীতি ও ধাপ এবং প্রকারভেদ</vt:lpstr>
      <vt:lpstr>উর্ধ্বপাতন (Sublimation) </vt:lpstr>
      <vt:lpstr>উর্ধ্বপাতনের চিত্রঃ</vt:lpstr>
      <vt:lpstr> উর্দ্ধপাতনের ব্যবহার ও উদাহরণ: </vt:lpstr>
      <vt:lpstr> ল্যাবরেটরিতে উর্ধ্বপাতন পরীক্ষা </vt:lpstr>
      <vt:lpstr>ল্যাবরেটরিতে উর্ধ্বপাতন পরীক্ষার মূল ধাপ</vt:lpstr>
      <vt:lpstr>পাতন ও উদ্ধপাতন মধ্যে পার্থক্য</vt:lpstr>
      <vt:lpstr>একক কাজঃ</vt:lpstr>
      <vt:lpstr>দলীয় কাজঃ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Nazrul Islam</dc:creator>
  <cp:lastModifiedBy>Nazrul Islam</cp:lastModifiedBy>
  <cp:revision>1</cp:revision>
  <dcterms:created xsi:type="dcterms:W3CDTF">2026-07-31T14:04:39Z</dcterms:created>
  <dcterms:modified xsi:type="dcterms:W3CDTF">2026-07-31T18:35:14Z</dcterms:modified>
</cp:coreProperties>
</file>