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73" r:id="rId2"/>
    <p:sldId id="275" r:id="rId3"/>
    <p:sldId id="258" r:id="rId4"/>
    <p:sldId id="259" r:id="rId5"/>
    <p:sldId id="260" r:id="rId6"/>
    <p:sldId id="276" r:id="rId7"/>
    <p:sldId id="277" r:id="rId8"/>
    <p:sldId id="278" r:id="rId9"/>
    <p:sldId id="262" r:id="rId10"/>
    <p:sldId id="261" r:id="rId11"/>
    <p:sldId id="274" r:id="rId12"/>
    <p:sldId id="27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89" autoAdjust="0"/>
    <p:restoredTop sz="94660"/>
  </p:normalViewPr>
  <p:slideViewPr>
    <p:cSldViewPr snapToGrid="0">
      <p:cViewPr>
        <p:scale>
          <a:sx n="66" d="100"/>
          <a:sy n="66" d="100"/>
        </p:scale>
        <p:origin x="680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39B024-E9C4-4414-8F65-A5E9D20DBD21}" type="doc">
      <dgm:prSet loTypeId="urn:microsoft.com/office/officeart/2005/8/layout/lProcess2" loCatId="list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3657F6FC-0E6F-4D11-A6C8-9311685925CF}">
      <dgm:prSet phldrT="[Text]"/>
      <dgm:spPr>
        <a:scene3d>
          <a:camera prst="isometricOffAxis1Righ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r>
            <a:rPr lang="en-US" b="1" i="0" cap="none" spc="0" dirty="0">
              <a:ln w="50800"/>
              <a:effectLst/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b="1" i="0" cap="none" spc="0" dirty="0">
            <a:ln w="50800"/>
            <a:effectLst/>
          </a:endParaRPr>
        </a:p>
      </dgm:t>
    </dgm:pt>
    <dgm:pt modelId="{A92D1E61-0317-49B4-AA77-F6FEE868D920}" type="parTrans" cxnId="{A72284DC-280A-4B66-A39F-E16DE0BC0BFD}">
      <dgm:prSet/>
      <dgm:spPr/>
      <dgm:t>
        <a:bodyPr/>
        <a:lstStyle/>
        <a:p>
          <a:endParaRPr lang="en-US"/>
        </a:p>
      </dgm:t>
    </dgm:pt>
    <dgm:pt modelId="{C6CFB9F3-4098-4808-B271-C5210C3E9C39}" type="sibTrans" cxnId="{A72284DC-280A-4B66-A39F-E16DE0BC0BFD}">
      <dgm:prSet/>
      <dgm:spPr/>
      <dgm:t>
        <a:bodyPr/>
        <a:lstStyle/>
        <a:p>
          <a:endParaRPr lang="en-US"/>
        </a:p>
      </dgm:t>
    </dgm:pt>
    <dgm:pt modelId="{D26D1009-0273-4612-A05B-183D2850794B}">
      <dgm:prSet phldrT="[Text]"/>
      <dgm:spPr>
        <a:scene3d>
          <a:camera prst="isometricOffAxis1Righ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as-IN" b="1">
              <a:latin typeface="NikoshBAN" panose="02000000000000000000" pitchFamily="2" charset="0"/>
              <a:cs typeface="NikoshBAN" panose="02000000000000000000" pitchFamily="2" charset="0"/>
            </a:rPr>
            <a:t>নিয়মিত ও যথাসময়ে বিদ্যালয়ে উপস্থিত থাকা</a:t>
          </a:r>
          <a:r>
            <a:rPr lang="en-US" b="1">
              <a:latin typeface="NikoshBAN" panose="02000000000000000000" pitchFamily="2" charset="0"/>
              <a:cs typeface="NikoshBAN" panose="02000000000000000000" pitchFamily="2" charset="0"/>
            </a:rPr>
            <a:t>। </a:t>
          </a:r>
          <a:endParaRPr lang="en-US" dirty="0"/>
        </a:p>
      </dgm:t>
    </dgm:pt>
    <dgm:pt modelId="{83D34760-C52E-4540-A229-DCD06E058A07}" type="parTrans" cxnId="{BA5E1173-9552-4F13-88DB-16C69C3CE982}">
      <dgm:prSet/>
      <dgm:spPr/>
      <dgm:t>
        <a:bodyPr/>
        <a:lstStyle/>
        <a:p>
          <a:endParaRPr lang="en-US"/>
        </a:p>
      </dgm:t>
    </dgm:pt>
    <dgm:pt modelId="{BA62B12F-9A85-4714-95F8-5453CC5B907F}" type="sibTrans" cxnId="{BA5E1173-9552-4F13-88DB-16C69C3CE982}">
      <dgm:prSet/>
      <dgm:spPr/>
      <dgm:t>
        <a:bodyPr/>
        <a:lstStyle/>
        <a:p>
          <a:endParaRPr lang="en-US"/>
        </a:p>
      </dgm:t>
    </dgm:pt>
    <dgm:pt modelId="{A3BDD5D9-18E5-425F-B22E-41BF4BAB1674}">
      <dgm:prSet phldrT="[Text]"/>
      <dgm:spPr>
        <a:scene3d>
          <a:camera prst="isometricOffAxis2Lef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endParaRPr lang="en-US" dirty="0"/>
        </a:p>
      </dgm:t>
    </dgm:pt>
    <dgm:pt modelId="{8595A122-1446-48A5-AE12-4321791F7EC5}" type="parTrans" cxnId="{8A38D1DF-BD38-4284-B5D7-8E35E68003F7}">
      <dgm:prSet/>
      <dgm:spPr/>
      <dgm:t>
        <a:bodyPr/>
        <a:lstStyle/>
        <a:p>
          <a:endParaRPr lang="en-US"/>
        </a:p>
      </dgm:t>
    </dgm:pt>
    <dgm:pt modelId="{992F0039-FA4F-4395-B7A4-4D2FC7901EEB}" type="sibTrans" cxnId="{8A38D1DF-BD38-4284-B5D7-8E35E68003F7}">
      <dgm:prSet/>
      <dgm:spPr/>
      <dgm:t>
        <a:bodyPr/>
        <a:lstStyle/>
        <a:p>
          <a:endParaRPr lang="en-US"/>
        </a:p>
      </dgm:t>
    </dgm:pt>
    <dgm:pt modelId="{2420035E-C4F0-40D6-A3EB-7DC99BE1975C}">
      <dgm:prSet/>
      <dgm:spPr>
        <a:scene3d>
          <a:camera prst="isometricOffAxis2Lef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as-IN" b="1" dirty="0">
              <a:latin typeface="NikoshBAN" panose="02000000000000000000" pitchFamily="2" charset="0"/>
              <a:cs typeface="NikoshBAN" panose="02000000000000000000" pitchFamily="2" charset="0"/>
            </a:rPr>
            <a:t>প্রতিটি ক্লাসের জন্য আগে থেকেই মানসিক ও বুদ্ধিবৃত্তিক প্রস্তুতি নেওয়া।</a:t>
          </a:r>
          <a:endParaRPr lang="en-US" dirty="0"/>
        </a:p>
      </dgm:t>
    </dgm:pt>
    <dgm:pt modelId="{2B982D8C-D47D-4A80-9BDF-8F9CA4BECB71}" type="sibTrans" cxnId="{780D4CD8-2F1F-4BEC-B447-40E5229B87A5}">
      <dgm:prSet/>
      <dgm:spPr/>
      <dgm:t>
        <a:bodyPr/>
        <a:lstStyle/>
        <a:p>
          <a:endParaRPr lang="en-US"/>
        </a:p>
      </dgm:t>
    </dgm:pt>
    <dgm:pt modelId="{CB809451-607B-467D-AFB9-B0D8AC1DE72A}" type="parTrans" cxnId="{780D4CD8-2F1F-4BEC-B447-40E5229B87A5}">
      <dgm:prSet/>
      <dgm:spPr/>
      <dgm:t>
        <a:bodyPr/>
        <a:lstStyle/>
        <a:p>
          <a:endParaRPr lang="en-US"/>
        </a:p>
      </dgm:t>
    </dgm:pt>
    <dgm:pt modelId="{8CBBFB9E-C76B-4834-8656-A473B7AF4360}" type="pres">
      <dgm:prSet presAssocID="{3A39B024-E9C4-4414-8F65-A5E9D20DBD21}" presName="theList" presStyleCnt="0">
        <dgm:presLayoutVars>
          <dgm:dir/>
          <dgm:animLvl val="lvl"/>
          <dgm:resizeHandles val="exact"/>
        </dgm:presLayoutVars>
      </dgm:prSet>
      <dgm:spPr/>
    </dgm:pt>
    <dgm:pt modelId="{92E0DB3D-44F9-4188-8AB7-45638EBA6877}" type="pres">
      <dgm:prSet presAssocID="{3657F6FC-0E6F-4D11-A6C8-9311685925CF}" presName="compNode" presStyleCnt="0"/>
      <dgm:spPr/>
    </dgm:pt>
    <dgm:pt modelId="{3718FDEC-FD40-45AF-8429-C8020485A337}" type="pres">
      <dgm:prSet presAssocID="{3657F6FC-0E6F-4D11-A6C8-9311685925CF}" presName="aNode" presStyleLbl="bgShp" presStyleIdx="0" presStyleCnt="2" custLinFactNeighborX="-102"/>
      <dgm:spPr/>
    </dgm:pt>
    <dgm:pt modelId="{D9356A78-6CF9-4593-BC66-9BA0DA13F15B}" type="pres">
      <dgm:prSet presAssocID="{3657F6FC-0E6F-4D11-A6C8-9311685925CF}" presName="textNode" presStyleLbl="bgShp" presStyleIdx="0" presStyleCnt="2"/>
      <dgm:spPr/>
    </dgm:pt>
    <dgm:pt modelId="{21C42619-7767-4D5E-9EE2-7E191BBE16C9}" type="pres">
      <dgm:prSet presAssocID="{3657F6FC-0E6F-4D11-A6C8-9311685925CF}" presName="compChildNode" presStyleCnt="0"/>
      <dgm:spPr/>
    </dgm:pt>
    <dgm:pt modelId="{F6624989-61DA-4B19-A4EF-39830285F646}" type="pres">
      <dgm:prSet presAssocID="{3657F6FC-0E6F-4D11-A6C8-9311685925CF}" presName="theInnerList" presStyleCnt="0"/>
      <dgm:spPr/>
    </dgm:pt>
    <dgm:pt modelId="{81B109AD-51E1-4BBB-924C-343BFD7401A0}" type="pres">
      <dgm:prSet presAssocID="{D26D1009-0273-4612-A05B-183D2850794B}" presName="childNode" presStyleLbl="node1" presStyleIdx="0" presStyleCnt="2">
        <dgm:presLayoutVars>
          <dgm:bulletEnabled val="1"/>
        </dgm:presLayoutVars>
      </dgm:prSet>
      <dgm:spPr/>
    </dgm:pt>
    <dgm:pt modelId="{9308A8FB-6AE7-4CD5-8A5B-5BF98FEF7B48}" type="pres">
      <dgm:prSet presAssocID="{3657F6FC-0E6F-4D11-A6C8-9311685925CF}" presName="aSpace" presStyleCnt="0"/>
      <dgm:spPr/>
    </dgm:pt>
    <dgm:pt modelId="{40855B02-DD95-4670-8D00-ECF600B6ABDA}" type="pres">
      <dgm:prSet presAssocID="{A3BDD5D9-18E5-425F-B22E-41BF4BAB1674}" presName="compNode" presStyleCnt="0"/>
      <dgm:spPr/>
    </dgm:pt>
    <dgm:pt modelId="{8A465206-DE66-4D19-96BA-0ECDD69193F7}" type="pres">
      <dgm:prSet presAssocID="{A3BDD5D9-18E5-425F-B22E-41BF4BAB1674}" presName="aNode" presStyleLbl="bgShp" presStyleIdx="1" presStyleCnt="2"/>
      <dgm:spPr/>
    </dgm:pt>
    <dgm:pt modelId="{7A687EFD-C78B-4ADE-A920-D9C7B743EB55}" type="pres">
      <dgm:prSet presAssocID="{A3BDD5D9-18E5-425F-B22E-41BF4BAB1674}" presName="textNode" presStyleLbl="bgShp" presStyleIdx="1" presStyleCnt="2"/>
      <dgm:spPr/>
    </dgm:pt>
    <dgm:pt modelId="{68452D52-26B3-410A-9475-3753F9FD7899}" type="pres">
      <dgm:prSet presAssocID="{A3BDD5D9-18E5-425F-B22E-41BF4BAB1674}" presName="compChildNode" presStyleCnt="0"/>
      <dgm:spPr/>
    </dgm:pt>
    <dgm:pt modelId="{BCDFE7C1-81D0-4617-B3FB-2BE81F038B73}" type="pres">
      <dgm:prSet presAssocID="{A3BDD5D9-18E5-425F-B22E-41BF4BAB1674}" presName="theInnerList" presStyleCnt="0"/>
      <dgm:spPr/>
    </dgm:pt>
    <dgm:pt modelId="{83455EB2-12B7-4153-99BF-BEA18A0A08E1}" type="pres">
      <dgm:prSet presAssocID="{2420035E-C4F0-40D6-A3EB-7DC99BE1975C}" presName="childNode" presStyleLbl="node1" presStyleIdx="1" presStyleCnt="2" custScaleX="98836" custScaleY="98290" custLinFactNeighborX="-1843" custLinFactNeighborY="605">
        <dgm:presLayoutVars>
          <dgm:bulletEnabled val="1"/>
        </dgm:presLayoutVars>
      </dgm:prSet>
      <dgm:spPr/>
    </dgm:pt>
  </dgm:ptLst>
  <dgm:cxnLst>
    <dgm:cxn modelId="{14F06920-6AC8-4AC3-B888-8DAC3C28A9C6}" type="presOf" srcId="{3657F6FC-0E6F-4D11-A6C8-9311685925CF}" destId="{D9356A78-6CF9-4593-BC66-9BA0DA13F15B}" srcOrd="1" destOrd="0" presId="urn:microsoft.com/office/officeart/2005/8/layout/lProcess2"/>
    <dgm:cxn modelId="{AF96E761-C311-4012-91E0-B543B6F25139}" type="presOf" srcId="{D26D1009-0273-4612-A05B-183D2850794B}" destId="{81B109AD-51E1-4BBB-924C-343BFD7401A0}" srcOrd="0" destOrd="0" presId="urn:microsoft.com/office/officeart/2005/8/layout/lProcess2"/>
    <dgm:cxn modelId="{C4331C49-D568-4044-BD0C-6CEBB575EE3F}" type="presOf" srcId="{A3BDD5D9-18E5-425F-B22E-41BF4BAB1674}" destId="{7A687EFD-C78B-4ADE-A920-D9C7B743EB55}" srcOrd="1" destOrd="0" presId="urn:microsoft.com/office/officeart/2005/8/layout/lProcess2"/>
    <dgm:cxn modelId="{E197AB52-0354-4061-81A7-8D33A17F2947}" type="presOf" srcId="{A3BDD5D9-18E5-425F-B22E-41BF4BAB1674}" destId="{8A465206-DE66-4D19-96BA-0ECDD69193F7}" srcOrd="0" destOrd="0" presId="urn:microsoft.com/office/officeart/2005/8/layout/lProcess2"/>
    <dgm:cxn modelId="{BA5E1173-9552-4F13-88DB-16C69C3CE982}" srcId="{3657F6FC-0E6F-4D11-A6C8-9311685925CF}" destId="{D26D1009-0273-4612-A05B-183D2850794B}" srcOrd="0" destOrd="0" parTransId="{83D34760-C52E-4540-A229-DCD06E058A07}" sibTransId="{BA62B12F-9A85-4714-95F8-5453CC5B907F}"/>
    <dgm:cxn modelId="{E0B48FA5-2A04-4D18-A0E0-B75D4847D94B}" type="presOf" srcId="{3A39B024-E9C4-4414-8F65-A5E9D20DBD21}" destId="{8CBBFB9E-C76B-4834-8656-A473B7AF4360}" srcOrd="0" destOrd="0" presId="urn:microsoft.com/office/officeart/2005/8/layout/lProcess2"/>
    <dgm:cxn modelId="{B6D88AB6-7A88-4212-A24B-D1E601E70F03}" type="presOf" srcId="{3657F6FC-0E6F-4D11-A6C8-9311685925CF}" destId="{3718FDEC-FD40-45AF-8429-C8020485A337}" srcOrd="0" destOrd="0" presId="urn:microsoft.com/office/officeart/2005/8/layout/lProcess2"/>
    <dgm:cxn modelId="{780D4CD8-2F1F-4BEC-B447-40E5229B87A5}" srcId="{A3BDD5D9-18E5-425F-B22E-41BF4BAB1674}" destId="{2420035E-C4F0-40D6-A3EB-7DC99BE1975C}" srcOrd="0" destOrd="0" parTransId="{CB809451-607B-467D-AFB9-B0D8AC1DE72A}" sibTransId="{2B982D8C-D47D-4A80-9BDF-8F9CA4BECB71}"/>
    <dgm:cxn modelId="{42AE0ADC-38C5-4FBA-81E4-6D76E34C060C}" type="presOf" srcId="{2420035E-C4F0-40D6-A3EB-7DC99BE1975C}" destId="{83455EB2-12B7-4153-99BF-BEA18A0A08E1}" srcOrd="0" destOrd="0" presId="urn:microsoft.com/office/officeart/2005/8/layout/lProcess2"/>
    <dgm:cxn modelId="{A72284DC-280A-4B66-A39F-E16DE0BC0BFD}" srcId="{3A39B024-E9C4-4414-8F65-A5E9D20DBD21}" destId="{3657F6FC-0E6F-4D11-A6C8-9311685925CF}" srcOrd="0" destOrd="0" parTransId="{A92D1E61-0317-49B4-AA77-F6FEE868D920}" sibTransId="{C6CFB9F3-4098-4808-B271-C5210C3E9C39}"/>
    <dgm:cxn modelId="{8A38D1DF-BD38-4284-B5D7-8E35E68003F7}" srcId="{3A39B024-E9C4-4414-8F65-A5E9D20DBD21}" destId="{A3BDD5D9-18E5-425F-B22E-41BF4BAB1674}" srcOrd="1" destOrd="0" parTransId="{8595A122-1446-48A5-AE12-4321791F7EC5}" sibTransId="{992F0039-FA4F-4395-B7A4-4D2FC7901EEB}"/>
    <dgm:cxn modelId="{0893A1A8-93F3-463F-BFEE-5979304F259F}" type="presParOf" srcId="{8CBBFB9E-C76B-4834-8656-A473B7AF4360}" destId="{92E0DB3D-44F9-4188-8AB7-45638EBA6877}" srcOrd="0" destOrd="0" presId="urn:microsoft.com/office/officeart/2005/8/layout/lProcess2"/>
    <dgm:cxn modelId="{1E24058D-F1C2-455A-84F7-BD03F1F534D3}" type="presParOf" srcId="{92E0DB3D-44F9-4188-8AB7-45638EBA6877}" destId="{3718FDEC-FD40-45AF-8429-C8020485A337}" srcOrd="0" destOrd="0" presId="urn:microsoft.com/office/officeart/2005/8/layout/lProcess2"/>
    <dgm:cxn modelId="{3B633989-E634-4DE4-BF88-5B7779F9C76C}" type="presParOf" srcId="{92E0DB3D-44F9-4188-8AB7-45638EBA6877}" destId="{D9356A78-6CF9-4593-BC66-9BA0DA13F15B}" srcOrd="1" destOrd="0" presId="urn:microsoft.com/office/officeart/2005/8/layout/lProcess2"/>
    <dgm:cxn modelId="{D9DC0EF1-58BF-4A7C-9C02-2AE6CADE6261}" type="presParOf" srcId="{92E0DB3D-44F9-4188-8AB7-45638EBA6877}" destId="{21C42619-7767-4D5E-9EE2-7E191BBE16C9}" srcOrd="2" destOrd="0" presId="urn:microsoft.com/office/officeart/2005/8/layout/lProcess2"/>
    <dgm:cxn modelId="{B5B30C14-49B0-4E19-ABF2-646F3B586692}" type="presParOf" srcId="{21C42619-7767-4D5E-9EE2-7E191BBE16C9}" destId="{F6624989-61DA-4B19-A4EF-39830285F646}" srcOrd="0" destOrd="0" presId="urn:microsoft.com/office/officeart/2005/8/layout/lProcess2"/>
    <dgm:cxn modelId="{3E493C40-690C-46BA-8CF1-7239F81D9A4F}" type="presParOf" srcId="{F6624989-61DA-4B19-A4EF-39830285F646}" destId="{81B109AD-51E1-4BBB-924C-343BFD7401A0}" srcOrd="0" destOrd="0" presId="urn:microsoft.com/office/officeart/2005/8/layout/lProcess2"/>
    <dgm:cxn modelId="{9AAA0E16-7BBF-4232-B604-2E2CD4448739}" type="presParOf" srcId="{8CBBFB9E-C76B-4834-8656-A473B7AF4360}" destId="{9308A8FB-6AE7-4CD5-8A5B-5BF98FEF7B48}" srcOrd="1" destOrd="0" presId="urn:microsoft.com/office/officeart/2005/8/layout/lProcess2"/>
    <dgm:cxn modelId="{481C3AB3-420C-4BD6-8BE4-DA90F26EA51D}" type="presParOf" srcId="{8CBBFB9E-C76B-4834-8656-A473B7AF4360}" destId="{40855B02-DD95-4670-8D00-ECF600B6ABDA}" srcOrd="2" destOrd="0" presId="urn:microsoft.com/office/officeart/2005/8/layout/lProcess2"/>
    <dgm:cxn modelId="{11F08082-2BDA-4D79-983E-51A30936B075}" type="presParOf" srcId="{40855B02-DD95-4670-8D00-ECF600B6ABDA}" destId="{8A465206-DE66-4D19-96BA-0ECDD69193F7}" srcOrd="0" destOrd="0" presId="urn:microsoft.com/office/officeart/2005/8/layout/lProcess2"/>
    <dgm:cxn modelId="{93B9472B-43D8-4450-81CE-AAD9CAD5A853}" type="presParOf" srcId="{40855B02-DD95-4670-8D00-ECF600B6ABDA}" destId="{7A687EFD-C78B-4ADE-A920-D9C7B743EB55}" srcOrd="1" destOrd="0" presId="urn:microsoft.com/office/officeart/2005/8/layout/lProcess2"/>
    <dgm:cxn modelId="{09C13E2E-E25F-4790-BF45-AEAD57CA7A13}" type="presParOf" srcId="{40855B02-DD95-4670-8D00-ECF600B6ABDA}" destId="{68452D52-26B3-410A-9475-3753F9FD7899}" srcOrd="2" destOrd="0" presId="urn:microsoft.com/office/officeart/2005/8/layout/lProcess2"/>
    <dgm:cxn modelId="{DC2AB732-C148-461E-9C83-44D1D02B06E3}" type="presParOf" srcId="{68452D52-26B3-410A-9475-3753F9FD7899}" destId="{BCDFE7C1-81D0-4617-B3FB-2BE81F038B73}" srcOrd="0" destOrd="0" presId="urn:microsoft.com/office/officeart/2005/8/layout/lProcess2"/>
    <dgm:cxn modelId="{267C4A2C-1536-4C35-8BA4-73DB425BFA2A}" type="presParOf" srcId="{BCDFE7C1-81D0-4617-B3FB-2BE81F038B73}" destId="{83455EB2-12B7-4153-99BF-BEA18A0A08E1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19F525-3549-4951-B16E-99765D10AFAD}" type="doc">
      <dgm:prSet loTypeId="urn:microsoft.com/office/officeart/2005/8/layout/bList2" loCatId="list" qsTypeId="urn:microsoft.com/office/officeart/2005/8/quickstyle/3d3" qsCatId="3D" csTypeId="urn:microsoft.com/office/officeart/2005/8/colors/colorful1#2" csCatId="colorful" phldr="1"/>
      <dgm:spPr>
        <a:scene3d>
          <a:camera prst="perspectiveLeft"/>
          <a:lightRig rig="threePt" dir="t"/>
        </a:scene3d>
      </dgm:spPr>
    </dgm:pt>
    <dgm:pt modelId="{D87A1C15-D9F8-4D1E-91E6-793EBD48420E}">
      <dgm:prSet phldrT="[Text]" custT="1"/>
      <dgm:spPr/>
      <dgm:t>
        <a:bodyPr/>
        <a:lstStyle/>
        <a:p>
          <a:pPr algn="ctr"/>
          <a:r>
            <a:rPr lang="as-IN" sz="2400" b="1" dirty="0">
              <a:latin typeface="NikoshBAN" panose="02000000000000000000" pitchFamily="2" charset="0"/>
              <a:cs typeface="NikoshBAN" panose="02000000000000000000" pitchFamily="2" charset="0"/>
            </a:rPr>
            <a:t>শিক্ষার্থীবান্ধব পরিবেশ</a:t>
          </a:r>
          <a:r>
            <a:rPr lang="en-US" sz="2400" b="1" dirty="0">
              <a:latin typeface="NikoshBAN" panose="02000000000000000000" pitchFamily="2" charset="0"/>
              <a:cs typeface="NikoshBAN" panose="02000000000000000000" pitchFamily="2" charset="0"/>
            </a:rPr>
            <a:t>। </a:t>
          </a:r>
          <a:endParaRPr lang="en-US" sz="2400" dirty="0"/>
        </a:p>
      </dgm:t>
    </dgm:pt>
    <dgm:pt modelId="{7ED17E2C-AB7D-4DD8-BCBB-3BF9A474C0AC}" type="parTrans" cxnId="{43EEB59B-9F37-4148-A3B7-94BF8B2F3743}">
      <dgm:prSet/>
      <dgm:spPr/>
      <dgm:t>
        <a:bodyPr/>
        <a:lstStyle/>
        <a:p>
          <a:endParaRPr lang="en-US"/>
        </a:p>
      </dgm:t>
    </dgm:pt>
    <dgm:pt modelId="{7348F497-0B19-457C-91C2-642894D60741}" type="sibTrans" cxnId="{43EEB59B-9F37-4148-A3B7-94BF8B2F3743}">
      <dgm:prSet/>
      <dgm:spPr/>
      <dgm:t>
        <a:bodyPr/>
        <a:lstStyle/>
        <a:p>
          <a:endParaRPr lang="en-US"/>
        </a:p>
      </dgm:t>
    </dgm:pt>
    <dgm:pt modelId="{6D52F952-71A3-47CD-8995-F7E029A8FF00}">
      <dgm:prSet phldrT="[Text]" custT="1"/>
      <dgm:spPr/>
      <dgm:t>
        <a:bodyPr/>
        <a:lstStyle/>
        <a:p>
          <a:pPr algn="ctr"/>
          <a:r>
            <a:rPr lang="as-IN" sz="2400" b="1" dirty="0">
              <a:latin typeface="NikoshBAN" panose="02000000000000000000" pitchFamily="2" charset="0"/>
              <a:cs typeface="NikoshBAN" panose="02000000000000000000" pitchFamily="2" charset="0"/>
            </a:rPr>
            <a:t>শিক্ষার্থীবান্ধব পরিবেশ</a:t>
          </a:r>
          <a:r>
            <a:rPr lang="en-US" sz="2400" b="1" dirty="0"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  <a:r>
            <a:rPr lang="en-US" sz="4500" b="1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4500" dirty="0"/>
        </a:p>
      </dgm:t>
    </dgm:pt>
    <dgm:pt modelId="{FBEC69CE-CB63-44D2-99B9-825CD6936093}" type="sibTrans" cxnId="{2FF42242-B6B3-47D7-A71A-05D4B642B6FD}">
      <dgm:prSet/>
      <dgm:spPr/>
      <dgm:t>
        <a:bodyPr/>
        <a:lstStyle/>
        <a:p>
          <a:endParaRPr lang="en-US"/>
        </a:p>
      </dgm:t>
    </dgm:pt>
    <dgm:pt modelId="{D3EF4A84-722E-4E13-9B18-F90276B520ED}" type="parTrans" cxnId="{2FF42242-B6B3-47D7-A71A-05D4B642B6FD}">
      <dgm:prSet/>
      <dgm:spPr/>
      <dgm:t>
        <a:bodyPr/>
        <a:lstStyle/>
        <a:p>
          <a:endParaRPr lang="en-US"/>
        </a:p>
      </dgm:t>
    </dgm:pt>
    <dgm:pt modelId="{526A39B3-D367-4D02-A67D-6C823C11735F}">
      <dgm:prSet/>
      <dgm:spPr>
        <a:sp3d z="-300000" contourW="19050" prstMaterial="metal">
          <a:bevelT w="88900" h="203200"/>
          <a:bevelB w="165100" h="254000"/>
        </a:sp3d>
      </dgm:spPr>
      <dgm:t>
        <a:bodyPr/>
        <a:lstStyle/>
        <a:p>
          <a:r>
            <a:rPr lang="en-US" b="1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as-IN" b="1" dirty="0">
              <a:latin typeface="NikoshBAN" panose="02000000000000000000" pitchFamily="2" charset="0"/>
              <a:cs typeface="NikoshBAN" panose="02000000000000000000" pitchFamily="2" charset="0"/>
            </a:rPr>
            <a:t>শ্রেণিকক্ষে ভয়ভীতিহীন, বৈষম্যহীন</a:t>
          </a:r>
          <a:r>
            <a:rPr lang="en-US" b="1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b="1" dirty="0" err="1">
              <a:latin typeface="NikoshBAN" panose="02000000000000000000" pitchFamily="2" charset="0"/>
              <a:cs typeface="NikoshBAN" panose="02000000000000000000" pitchFamily="2" charset="0"/>
            </a:rPr>
            <a:t>শিক্ষা</a:t>
          </a:r>
          <a:r>
            <a:rPr lang="en-US" b="1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b="1" dirty="0" err="1">
              <a:latin typeface="NikoshBAN" panose="02000000000000000000" pitchFamily="2" charset="0"/>
              <a:cs typeface="NikoshBAN" panose="02000000000000000000" pitchFamily="2" charset="0"/>
            </a:rPr>
            <a:t>ব্যবস্থা</a:t>
          </a:r>
          <a:r>
            <a:rPr lang="en-US" b="1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b="1" dirty="0" err="1">
              <a:latin typeface="NikoshBAN" panose="02000000000000000000" pitchFamily="2" charset="0"/>
              <a:cs typeface="NikoshBAN" panose="02000000000000000000" pitchFamily="2" charset="0"/>
            </a:rPr>
            <a:t>করা</a:t>
          </a:r>
          <a:r>
            <a:rPr lang="en-US" b="1" dirty="0"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  <a:endParaRPr lang="en-US" dirty="0"/>
        </a:p>
      </dgm:t>
    </dgm:pt>
    <dgm:pt modelId="{F53015EF-B817-448E-9C17-1745644BEC3B}" type="parTrans" cxnId="{F444511C-6839-467E-963D-F7FE0B55D60B}">
      <dgm:prSet/>
      <dgm:spPr/>
      <dgm:t>
        <a:bodyPr/>
        <a:lstStyle/>
        <a:p>
          <a:endParaRPr lang="en-US"/>
        </a:p>
      </dgm:t>
    </dgm:pt>
    <dgm:pt modelId="{17986E45-71E9-447F-8755-5AC0ABB96A04}" type="sibTrans" cxnId="{F444511C-6839-467E-963D-F7FE0B55D60B}">
      <dgm:prSet/>
      <dgm:spPr/>
      <dgm:t>
        <a:bodyPr/>
        <a:lstStyle/>
        <a:p>
          <a:endParaRPr lang="en-US"/>
        </a:p>
      </dgm:t>
    </dgm:pt>
    <dgm:pt modelId="{1A327123-40B6-447B-9840-F0E42E2103C3}">
      <dgm:prSet/>
      <dgm:spPr>
        <a:sp3d z="-300000" contourW="19050" prstMaterial="metal">
          <a:bevelT w="88900" h="203200"/>
          <a:bevelB w="165100" h="254000"/>
        </a:sp3d>
      </dgm:spPr>
      <dgm:t>
        <a:bodyPr/>
        <a:lstStyle/>
        <a:p>
          <a:r>
            <a:rPr lang="en-US" b="1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as-IN" b="1" dirty="0">
              <a:latin typeface="NikoshBAN" panose="02000000000000000000" pitchFamily="2" charset="0"/>
              <a:cs typeface="NikoshBAN" panose="02000000000000000000" pitchFamily="2" charset="0"/>
            </a:rPr>
            <a:t>অন্তর্ভুক্তিমূলক পরিবেশ তৈরি করা, যেন প্রতিটি শি</a:t>
          </a:r>
          <a:r>
            <a:rPr lang="en-US" b="1" dirty="0" err="1">
              <a:latin typeface="NikoshBAN" panose="02000000000000000000" pitchFamily="2" charset="0"/>
              <a:cs typeface="NikoshBAN" panose="02000000000000000000" pitchFamily="2" charset="0"/>
            </a:rPr>
            <a:t>ক্ষার্থী</a:t>
          </a:r>
          <a:r>
            <a:rPr lang="as-IN" b="1" dirty="0">
              <a:latin typeface="NikoshBAN" panose="02000000000000000000" pitchFamily="2" charset="0"/>
              <a:cs typeface="NikoshBAN" panose="02000000000000000000" pitchFamily="2" charset="0"/>
            </a:rPr>
            <a:t> সমান সুযোগ পায়।</a:t>
          </a:r>
          <a:endParaRPr lang="en-US" dirty="0"/>
        </a:p>
      </dgm:t>
    </dgm:pt>
    <dgm:pt modelId="{D5557867-17B1-4772-9C95-9560DD9458E1}" type="parTrans" cxnId="{412056E3-E338-424D-9F9C-775E33F20F68}">
      <dgm:prSet/>
      <dgm:spPr/>
      <dgm:t>
        <a:bodyPr/>
        <a:lstStyle/>
        <a:p>
          <a:endParaRPr lang="en-US"/>
        </a:p>
      </dgm:t>
    </dgm:pt>
    <dgm:pt modelId="{59FEFC39-3E65-4573-BB3D-B5724D4CEE42}" type="sibTrans" cxnId="{412056E3-E338-424D-9F9C-775E33F20F68}">
      <dgm:prSet/>
      <dgm:spPr/>
      <dgm:t>
        <a:bodyPr/>
        <a:lstStyle/>
        <a:p>
          <a:endParaRPr lang="en-US"/>
        </a:p>
      </dgm:t>
    </dgm:pt>
    <dgm:pt modelId="{431F9930-ED3E-4970-AC10-BE4715DD5CA6}" type="pres">
      <dgm:prSet presAssocID="{9D19F525-3549-4951-B16E-99765D10AFAD}" presName="diagram" presStyleCnt="0">
        <dgm:presLayoutVars>
          <dgm:dir/>
          <dgm:animLvl val="lvl"/>
          <dgm:resizeHandles val="exact"/>
        </dgm:presLayoutVars>
      </dgm:prSet>
      <dgm:spPr/>
    </dgm:pt>
    <dgm:pt modelId="{40F69BAA-164B-4FBF-A7D6-7BDFE64B5069}" type="pres">
      <dgm:prSet presAssocID="{D87A1C15-D9F8-4D1E-91E6-793EBD48420E}" presName="compNode" presStyleCnt="0"/>
      <dgm:spPr/>
    </dgm:pt>
    <dgm:pt modelId="{EF4508AC-93AF-4BD7-9646-2916DB42D220}" type="pres">
      <dgm:prSet presAssocID="{D87A1C15-D9F8-4D1E-91E6-793EBD48420E}" presName="childRect" presStyleLbl="bgAcc1" presStyleIdx="0" presStyleCnt="2">
        <dgm:presLayoutVars>
          <dgm:bulletEnabled val="1"/>
        </dgm:presLayoutVars>
      </dgm:prSet>
      <dgm:spPr/>
    </dgm:pt>
    <dgm:pt modelId="{90FF8619-54C7-417C-82B8-D111E1159FB4}" type="pres">
      <dgm:prSet presAssocID="{D87A1C15-D9F8-4D1E-91E6-793EBD48420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1351687-5191-485C-9939-35F7B2887BE5}" type="pres">
      <dgm:prSet presAssocID="{D87A1C15-D9F8-4D1E-91E6-793EBD48420E}" presName="parentRect" presStyleLbl="alignNode1" presStyleIdx="0" presStyleCnt="2"/>
      <dgm:spPr/>
    </dgm:pt>
    <dgm:pt modelId="{613182AC-D839-490D-95B7-E47BBC84C4D9}" type="pres">
      <dgm:prSet presAssocID="{D87A1C15-D9F8-4D1E-91E6-793EBD48420E}" presName="adorn" presStyleLbl="fgAccFollowNod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D2A0A47-1087-4EBC-8878-BE5EAD2A32B5}" type="pres">
      <dgm:prSet presAssocID="{7348F497-0B19-457C-91C2-642894D60741}" presName="sibTrans" presStyleLbl="sibTrans2D1" presStyleIdx="0" presStyleCnt="0"/>
      <dgm:spPr/>
    </dgm:pt>
    <dgm:pt modelId="{748B25D0-7B3E-4717-A7E2-05BA633B7972}" type="pres">
      <dgm:prSet presAssocID="{6D52F952-71A3-47CD-8995-F7E029A8FF00}" presName="compNode" presStyleCnt="0"/>
      <dgm:spPr/>
    </dgm:pt>
    <dgm:pt modelId="{925E4299-39D1-4743-9A8F-76AC373FDD29}" type="pres">
      <dgm:prSet presAssocID="{6D52F952-71A3-47CD-8995-F7E029A8FF00}" presName="childRect" presStyleLbl="bgAcc1" presStyleIdx="1" presStyleCnt="2">
        <dgm:presLayoutVars>
          <dgm:bulletEnabled val="1"/>
        </dgm:presLayoutVars>
      </dgm:prSet>
      <dgm:spPr/>
    </dgm:pt>
    <dgm:pt modelId="{BBC709C9-316B-4FF7-AB12-4DB54A5E4140}" type="pres">
      <dgm:prSet presAssocID="{6D52F952-71A3-47CD-8995-F7E029A8FF0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A904C82-1348-4284-8C8F-ABA684EAB2CF}" type="pres">
      <dgm:prSet presAssocID="{6D52F952-71A3-47CD-8995-F7E029A8FF00}" presName="parentRect" presStyleLbl="alignNode1" presStyleIdx="1" presStyleCnt="2"/>
      <dgm:spPr/>
    </dgm:pt>
    <dgm:pt modelId="{BAAC7E3C-35D2-400A-8085-F775239A5894}" type="pres">
      <dgm:prSet presAssocID="{6D52F952-71A3-47CD-8995-F7E029A8FF00}" presName="adorn" presStyleLbl="fgAccFollowNod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AE8C9B0B-2C7B-4E64-9DED-9CCD74B31681}" type="presOf" srcId="{6D52F952-71A3-47CD-8995-F7E029A8FF00}" destId="{7A904C82-1348-4284-8C8F-ABA684EAB2CF}" srcOrd="1" destOrd="0" presId="urn:microsoft.com/office/officeart/2005/8/layout/bList2"/>
    <dgm:cxn modelId="{678E2C14-EEE2-40B0-BA7D-DB19DAEFD86C}" type="presOf" srcId="{D87A1C15-D9F8-4D1E-91E6-793EBD48420E}" destId="{90FF8619-54C7-417C-82B8-D111E1159FB4}" srcOrd="0" destOrd="0" presId="urn:microsoft.com/office/officeart/2005/8/layout/bList2"/>
    <dgm:cxn modelId="{F444511C-6839-467E-963D-F7FE0B55D60B}" srcId="{D87A1C15-D9F8-4D1E-91E6-793EBD48420E}" destId="{526A39B3-D367-4D02-A67D-6C823C11735F}" srcOrd="0" destOrd="0" parTransId="{F53015EF-B817-448E-9C17-1745644BEC3B}" sibTransId="{17986E45-71E9-447F-8755-5AC0ABB96A04}"/>
    <dgm:cxn modelId="{2FF42242-B6B3-47D7-A71A-05D4B642B6FD}" srcId="{9D19F525-3549-4951-B16E-99765D10AFAD}" destId="{6D52F952-71A3-47CD-8995-F7E029A8FF00}" srcOrd="1" destOrd="0" parTransId="{D3EF4A84-722E-4E13-9B18-F90276B520ED}" sibTransId="{FBEC69CE-CB63-44D2-99B9-825CD6936093}"/>
    <dgm:cxn modelId="{04C49281-81F5-4E18-839B-F06BB3747825}" type="presOf" srcId="{1A327123-40B6-447B-9840-F0E42E2103C3}" destId="{925E4299-39D1-4743-9A8F-76AC373FDD29}" srcOrd="0" destOrd="0" presId="urn:microsoft.com/office/officeart/2005/8/layout/bList2"/>
    <dgm:cxn modelId="{18C48594-DC05-453E-B8C7-855A2BD73D0C}" type="presOf" srcId="{7348F497-0B19-457C-91C2-642894D60741}" destId="{7D2A0A47-1087-4EBC-8878-BE5EAD2A32B5}" srcOrd="0" destOrd="0" presId="urn:microsoft.com/office/officeart/2005/8/layout/bList2"/>
    <dgm:cxn modelId="{43EEB59B-9F37-4148-A3B7-94BF8B2F3743}" srcId="{9D19F525-3549-4951-B16E-99765D10AFAD}" destId="{D87A1C15-D9F8-4D1E-91E6-793EBD48420E}" srcOrd="0" destOrd="0" parTransId="{7ED17E2C-AB7D-4DD8-BCBB-3BF9A474C0AC}" sibTransId="{7348F497-0B19-457C-91C2-642894D60741}"/>
    <dgm:cxn modelId="{36094BAA-E5B0-4F65-B599-E8D629D6CFA4}" type="presOf" srcId="{6D52F952-71A3-47CD-8995-F7E029A8FF00}" destId="{BBC709C9-316B-4FF7-AB12-4DB54A5E4140}" srcOrd="0" destOrd="0" presId="urn:microsoft.com/office/officeart/2005/8/layout/bList2"/>
    <dgm:cxn modelId="{E46D89D0-8079-4FB2-9CB4-3811D8734FFC}" type="presOf" srcId="{526A39B3-D367-4D02-A67D-6C823C11735F}" destId="{EF4508AC-93AF-4BD7-9646-2916DB42D220}" srcOrd="0" destOrd="0" presId="urn:microsoft.com/office/officeart/2005/8/layout/bList2"/>
    <dgm:cxn modelId="{750E59D7-1187-4F6A-8B76-84111D92F1AD}" type="presOf" srcId="{D87A1C15-D9F8-4D1E-91E6-793EBD48420E}" destId="{21351687-5191-485C-9939-35F7B2887BE5}" srcOrd="1" destOrd="0" presId="urn:microsoft.com/office/officeart/2005/8/layout/bList2"/>
    <dgm:cxn modelId="{412056E3-E338-424D-9F9C-775E33F20F68}" srcId="{6D52F952-71A3-47CD-8995-F7E029A8FF00}" destId="{1A327123-40B6-447B-9840-F0E42E2103C3}" srcOrd="0" destOrd="0" parTransId="{D5557867-17B1-4772-9C95-9560DD9458E1}" sibTransId="{59FEFC39-3E65-4573-BB3D-B5724D4CEE42}"/>
    <dgm:cxn modelId="{5CB735EB-20F4-4E42-BBD4-8F70282CBA9C}" type="presOf" srcId="{9D19F525-3549-4951-B16E-99765D10AFAD}" destId="{431F9930-ED3E-4970-AC10-BE4715DD5CA6}" srcOrd="0" destOrd="0" presId="urn:microsoft.com/office/officeart/2005/8/layout/bList2"/>
    <dgm:cxn modelId="{7C7DD8E9-8F14-4C26-B035-1C07AC26CF5E}" type="presParOf" srcId="{431F9930-ED3E-4970-AC10-BE4715DD5CA6}" destId="{40F69BAA-164B-4FBF-A7D6-7BDFE64B5069}" srcOrd="0" destOrd="0" presId="urn:microsoft.com/office/officeart/2005/8/layout/bList2"/>
    <dgm:cxn modelId="{D8F8EF16-7AEA-4C00-A2F2-B8B3ACC4D921}" type="presParOf" srcId="{40F69BAA-164B-4FBF-A7D6-7BDFE64B5069}" destId="{EF4508AC-93AF-4BD7-9646-2916DB42D220}" srcOrd="0" destOrd="0" presId="urn:microsoft.com/office/officeart/2005/8/layout/bList2"/>
    <dgm:cxn modelId="{0F88D6ED-C8C9-499C-81B2-0E5AB81021D9}" type="presParOf" srcId="{40F69BAA-164B-4FBF-A7D6-7BDFE64B5069}" destId="{90FF8619-54C7-417C-82B8-D111E1159FB4}" srcOrd="1" destOrd="0" presId="urn:microsoft.com/office/officeart/2005/8/layout/bList2"/>
    <dgm:cxn modelId="{DB7FF057-CED6-44D5-AFCA-F7AA6E35FD93}" type="presParOf" srcId="{40F69BAA-164B-4FBF-A7D6-7BDFE64B5069}" destId="{21351687-5191-485C-9939-35F7B2887BE5}" srcOrd="2" destOrd="0" presId="urn:microsoft.com/office/officeart/2005/8/layout/bList2"/>
    <dgm:cxn modelId="{0D80DB08-4D13-4C60-A7DE-08DBFF7F7C8E}" type="presParOf" srcId="{40F69BAA-164B-4FBF-A7D6-7BDFE64B5069}" destId="{613182AC-D839-490D-95B7-E47BBC84C4D9}" srcOrd="3" destOrd="0" presId="urn:microsoft.com/office/officeart/2005/8/layout/bList2"/>
    <dgm:cxn modelId="{6162B3CF-471F-4DDE-9AC3-4F6E63419CE8}" type="presParOf" srcId="{431F9930-ED3E-4970-AC10-BE4715DD5CA6}" destId="{7D2A0A47-1087-4EBC-8878-BE5EAD2A32B5}" srcOrd="1" destOrd="0" presId="urn:microsoft.com/office/officeart/2005/8/layout/bList2"/>
    <dgm:cxn modelId="{18AD508D-1623-412B-B0E5-6E30A8D74549}" type="presParOf" srcId="{431F9930-ED3E-4970-AC10-BE4715DD5CA6}" destId="{748B25D0-7B3E-4717-A7E2-05BA633B7972}" srcOrd="2" destOrd="0" presId="urn:microsoft.com/office/officeart/2005/8/layout/bList2"/>
    <dgm:cxn modelId="{E1DA5FA6-EEFE-46F4-8311-C1D31E04ED87}" type="presParOf" srcId="{748B25D0-7B3E-4717-A7E2-05BA633B7972}" destId="{925E4299-39D1-4743-9A8F-76AC373FDD29}" srcOrd="0" destOrd="0" presId="urn:microsoft.com/office/officeart/2005/8/layout/bList2"/>
    <dgm:cxn modelId="{29A6DF8C-44DD-4A7B-BD70-AD7FF6D19B2D}" type="presParOf" srcId="{748B25D0-7B3E-4717-A7E2-05BA633B7972}" destId="{BBC709C9-316B-4FF7-AB12-4DB54A5E4140}" srcOrd="1" destOrd="0" presId="urn:microsoft.com/office/officeart/2005/8/layout/bList2"/>
    <dgm:cxn modelId="{739036F4-1C34-4BED-9786-B351109D3BF5}" type="presParOf" srcId="{748B25D0-7B3E-4717-A7E2-05BA633B7972}" destId="{7A904C82-1348-4284-8C8F-ABA684EAB2CF}" srcOrd="2" destOrd="0" presId="urn:microsoft.com/office/officeart/2005/8/layout/bList2"/>
    <dgm:cxn modelId="{CDBFD844-64AC-4B2B-92F8-FA61C34D6D0B}" type="presParOf" srcId="{748B25D0-7B3E-4717-A7E2-05BA633B7972}" destId="{BAAC7E3C-35D2-400A-8085-F775239A5894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75B010-3CBF-4A36-9F3D-EEB09D65E398}" type="doc">
      <dgm:prSet loTypeId="urn:microsoft.com/office/officeart/2005/8/layout/pList2" loCatId="list" qsTypeId="urn:microsoft.com/office/officeart/2005/8/quickstyle/simple1" qsCatId="simple" csTypeId="urn:microsoft.com/office/officeart/2005/8/colors/colorful1#3" csCatId="colorful" phldr="1"/>
      <dgm:spPr/>
    </dgm:pt>
    <dgm:pt modelId="{9305CFC6-5392-4D6B-B76B-716EBDB9449E}">
      <dgm:prSet phldrT="[Text]"/>
      <dgm:spPr/>
      <dgm:t>
        <a:bodyPr/>
        <a:lstStyle/>
        <a:p>
          <a:r>
            <a:rPr lang="as-IN" b="1">
              <a:latin typeface="NikoshBAN" panose="02000000000000000000" pitchFamily="2" charset="0"/>
              <a:cs typeface="NikoshBAN" panose="02000000000000000000" pitchFamily="2" charset="0"/>
            </a:rPr>
            <a:t>শিক্ষার্থীদের মাঝে</a:t>
          </a:r>
          <a:r>
            <a:rPr lang="en-US" b="1">
              <a:latin typeface="NikoshBAN" panose="02000000000000000000" pitchFamily="2" charset="0"/>
              <a:cs typeface="NikoshBAN" panose="02000000000000000000" pitchFamily="2" charset="0"/>
            </a:rPr>
            <a:t> সৎ-নিষ্ঠা,</a:t>
          </a:r>
          <a:r>
            <a:rPr lang="as-IN" b="1">
              <a:latin typeface="NikoshBAN" panose="02000000000000000000" pitchFamily="2" charset="0"/>
              <a:cs typeface="NikoshBAN" panose="02000000000000000000" pitchFamily="2" charset="0"/>
            </a:rPr>
            <a:t> সততা, সময়ানুবর্তিতা</a:t>
          </a:r>
          <a:r>
            <a:rPr lang="en-US" b="1"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  <a:endParaRPr lang="en-US" dirty="0"/>
        </a:p>
      </dgm:t>
    </dgm:pt>
    <dgm:pt modelId="{90625B3D-E298-4068-B46E-ACDA0F0A225E}" type="parTrans" cxnId="{D027D28F-6D6C-443F-AF7B-E44154C9D061}">
      <dgm:prSet/>
      <dgm:spPr/>
      <dgm:t>
        <a:bodyPr/>
        <a:lstStyle/>
        <a:p>
          <a:endParaRPr lang="en-US"/>
        </a:p>
      </dgm:t>
    </dgm:pt>
    <dgm:pt modelId="{DD41C72B-8256-4930-860F-1834F7441B00}" type="sibTrans" cxnId="{D027D28F-6D6C-443F-AF7B-E44154C9D061}">
      <dgm:prSet/>
      <dgm:spPr/>
      <dgm:t>
        <a:bodyPr/>
        <a:lstStyle/>
        <a:p>
          <a:endParaRPr lang="en-US"/>
        </a:p>
      </dgm:t>
    </dgm:pt>
    <dgm:pt modelId="{B6615365-06ED-478A-84BF-211B5E830F41}">
      <dgm:prSet phldrT="[Text]"/>
      <dgm:spPr/>
      <dgm:t>
        <a:bodyPr/>
        <a:lstStyle/>
        <a:p>
          <a:r>
            <a:rPr lang="as-IN" b="1">
              <a:latin typeface="NikoshBAN" panose="02000000000000000000" pitchFamily="2" charset="0"/>
              <a:cs typeface="NikoshBAN" panose="02000000000000000000" pitchFamily="2" charset="0"/>
            </a:rPr>
            <a:t>দেশপ্রেম এবং মানবিক মূল্যবোধের বীজ বপন করা।</a:t>
          </a:r>
          <a:endParaRPr lang="en-US" dirty="0"/>
        </a:p>
      </dgm:t>
    </dgm:pt>
    <dgm:pt modelId="{AB6B0EFC-D185-4AE8-B17A-D8A200DFD5C6}" type="parTrans" cxnId="{194E280B-E352-4D7D-A152-CD7E26810718}">
      <dgm:prSet/>
      <dgm:spPr/>
      <dgm:t>
        <a:bodyPr/>
        <a:lstStyle/>
        <a:p>
          <a:endParaRPr lang="en-US"/>
        </a:p>
      </dgm:t>
    </dgm:pt>
    <dgm:pt modelId="{F677CCDB-FCB4-4834-A1FE-BABA8DBEE445}" type="sibTrans" cxnId="{194E280B-E352-4D7D-A152-CD7E26810718}">
      <dgm:prSet/>
      <dgm:spPr/>
      <dgm:t>
        <a:bodyPr/>
        <a:lstStyle/>
        <a:p>
          <a:endParaRPr lang="en-US"/>
        </a:p>
      </dgm:t>
    </dgm:pt>
    <dgm:pt modelId="{1EC56EAF-FD25-4235-BD23-F7F6DE7607A4}" type="pres">
      <dgm:prSet presAssocID="{1975B010-3CBF-4A36-9F3D-EEB09D65E398}" presName="Name0" presStyleCnt="0">
        <dgm:presLayoutVars>
          <dgm:dir/>
          <dgm:resizeHandles val="exact"/>
        </dgm:presLayoutVars>
      </dgm:prSet>
      <dgm:spPr/>
    </dgm:pt>
    <dgm:pt modelId="{FD9813DF-69F0-4B26-939A-C309934E1235}" type="pres">
      <dgm:prSet presAssocID="{1975B010-3CBF-4A36-9F3D-EEB09D65E398}" presName="bkgdShp" presStyleLbl="alignAccFollowNode1" presStyleIdx="0" presStyleCnt="1"/>
      <dgm:spPr/>
    </dgm:pt>
    <dgm:pt modelId="{9B413641-1582-4BF7-A1B3-FC656F87E23E}" type="pres">
      <dgm:prSet presAssocID="{1975B010-3CBF-4A36-9F3D-EEB09D65E398}" presName="linComp" presStyleCnt="0"/>
      <dgm:spPr/>
    </dgm:pt>
    <dgm:pt modelId="{2A0796C6-694B-4B63-9BB0-4291F27A5E03}" type="pres">
      <dgm:prSet presAssocID="{9305CFC6-5392-4D6B-B76B-716EBDB9449E}" presName="compNode" presStyleCnt="0"/>
      <dgm:spPr/>
    </dgm:pt>
    <dgm:pt modelId="{5CF836FF-42FB-476D-B144-CAEC3F03CCE2}" type="pres">
      <dgm:prSet presAssocID="{9305CFC6-5392-4D6B-B76B-716EBDB9449E}" presName="node" presStyleLbl="node1" presStyleIdx="0" presStyleCnt="2">
        <dgm:presLayoutVars>
          <dgm:bulletEnabled val="1"/>
        </dgm:presLayoutVars>
      </dgm:prSet>
      <dgm:spPr/>
    </dgm:pt>
    <dgm:pt modelId="{703750C6-33AA-411B-94E9-93F48EDE4135}" type="pres">
      <dgm:prSet presAssocID="{9305CFC6-5392-4D6B-B76B-716EBDB9449E}" presName="invisiNode" presStyleLbl="node1" presStyleIdx="0" presStyleCnt="2"/>
      <dgm:spPr/>
    </dgm:pt>
    <dgm:pt modelId="{24C34235-8BEA-44BC-931B-78B0EE2E8966}" type="pres">
      <dgm:prSet presAssocID="{9305CFC6-5392-4D6B-B76B-716EBDB9449E}" presName="imagNode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F0022E8-CE18-4E89-897F-40A2EC46008E}" type="pres">
      <dgm:prSet presAssocID="{DD41C72B-8256-4930-860F-1834F7441B00}" presName="sibTrans" presStyleLbl="sibTrans2D1" presStyleIdx="0" presStyleCnt="0"/>
      <dgm:spPr/>
    </dgm:pt>
    <dgm:pt modelId="{0798EFD8-DD3B-4EC1-B1C4-4EC0CB7B8B21}" type="pres">
      <dgm:prSet presAssocID="{B6615365-06ED-478A-84BF-211B5E830F41}" presName="compNode" presStyleCnt="0"/>
      <dgm:spPr/>
    </dgm:pt>
    <dgm:pt modelId="{C8433D87-85AE-48BA-8BBC-587DAEB054B7}" type="pres">
      <dgm:prSet presAssocID="{B6615365-06ED-478A-84BF-211B5E830F41}" presName="node" presStyleLbl="node1" presStyleIdx="1" presStyleCnt="2">
        <dgm:presLayoutVars>
          <dgm:bulletEnabled val="1"/>
        </dgm:presLayoutVars>
      </dgm:prSet>
      <dgm:spPr/>
    </dgm:pt>
    <dgm:pt modelId="{92B34BA6-C0EF-4B79-A0A5-0AB2ED29983C}" type="pres">
      <dgm:prSet presAssocID="{B6615365-06ED-478A-84BF-211B5E830F41}" presName="invisiNode" presStyleLbl="node1" presStyleIdx="1" presStyleCnt="2"/>
      <dgm:spPr/>
    </dgm:pt>
    <dgm:pt modelId="{E9DB39C5-695A-4C86-89AB-9C70D13C0482}" type="pres">
      <dgm:prSet presAssocID="{B6615365-06ED-478A-84BF-211B5E830F41}" presName="imagNode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194E280B-E352-4D7D-A152-CD7E26810718}" srcId="{1975B010-3CBF-4A36-9F3D-EEB09D65E398}" destId="{B6615365-06ED-478A-84BF-211B5E830F41}" srcOrd="1" destOrd="0" parTransId="{AB6B0EFC-D185-4AE8-B17A-D8A200DFD5C6}" sibTransId="{F677CCDB-FCB4-4834-A1FE-BABA8DBEE445}"/>
    <dgm:cxn modelId="{5AFA360F-CD40-4D65-92A4-DAD352653C34}" type="presOf" srcId="{9305CFC6-5392-4D6B-B76B-716EBDB9449E}" destId="{5CF836FF-42FB-476D-B144-CAEC3F03CCE2}" srcOrd="0" destOrd="0" presId="urn:microsoft.com/office/officeart/2005/8/layout/pList2"/>
    <dgm:cxn modelId="{D027D28F-6D6C-443F-AF7B-E44154C9D061}" srcId="{1975B010-3CBF-4A36-9F3D-EEB09D65E398}" destId="{9305CFC6-5392-4D6B-B76B-716EBDB9449E}" srcOrd="0" destOrd="0" parTransId="{90625B3D-E298-4068-B46E-ACDA0F0A225E}" sibTransId="{DD41C72B-8256-4930-860F-1834F7441B00}"/>
    <dgm:cxn modelId="{5633FD9D-B5F2-47F2-8CCE-463797716905}" type="presOf" srcId="{B6615365-06ED-478A-84BF-211B5E830F41}" destId="{C8433D87-85AE-48BA-8BBC-587DAEB054B7}" srcOrd="0" destOrd="0" presId="urn:microsoft.com/office/officeart/2005/8/layout/pList2"/>
    <dgm:cxn modelId="{4CDCF2A4-4D04-4730-8440-11FD77E8C682}" type="presOf" srcId="{1975B010-3CBF-4A36-9F3D-EEB09D65E398}" destId="{1EC56EAF-FD25-4235-BD23-F7F6DE7607A4}" srcOrd="0" destOrd="0" presId="urn:microsoft.com/office/officeart/2005/8/layout/pList2"/>
    <dgm:cxn modelId="{94334CA8-2647-45AE-ABAD-90B22A024ADF}" type="presOf" srcId="{DD41C72B-8256-4930-860F-1834F7441B00}" destId="{DF0022E8-CE18-4E89-897F-40A2EC46008E}" srcOrd="0" destOrd="0" presId="urn:microsoft.com/office/officeart/2005/8/layout/pList2"/>
    <dgm:cxn modelId="{677B362E-51B4-4459-A776-04449DD9D0B7}" type="presParOf" srcId="{1EC56EAF-FD25-4235-BD23-F7F6DE7607A4}" destId="{FD9813DF-69F0-4B26-939A-C309934E1235}" srcOrd="0" destOrd="0" presId="urn:microsoft.com/office/officeart/2005/8/layout/pList2"/>
    <dgm:cxn modelId="{744397E5-0354-44BB-B925-30E35391EB77}" type="presParOf" srcId="{1EC56EAF-FD25-4235-BD23-F7F6DE7607A4}" destId="{9B413641-1582-4BF7-A1B3-FC656F87E23E}" srcOrd="1" destOrd="0" presId="urn:microsoft.com/office/officeart/2005/8/layout/pList2"/>
    <dgm:cxn modelId="{C17FF0FB-62E7-4E1F-BA3C-1BEC3B670445}" type="presParOf" srcId="{9B413641-1582-4BF7-A1B3-FC656F87E23E}" destId="{2A0796C6-694B-4B63-9BB0-4291F27A5E03}" srcOrd="0" destOrd="0" presId="urn:microsoft.com/office/officeart/2005/8/layout/pList2"/>
    <dgm:cxn modelId="{800E817D-8717-4B99-95B6-3913B10A07DC}" type="presParOf" srcId="{2A0796C6-694B-4B63-9BB0-4291F27A5E03}" destId="{5CF836FF-42FB-476D-B144-CAEC3F03CCE2}" srcOrd="0" destOrd="0" presId="urn:microsoft.com/office/officeart/2005/8/layout/pList2"/>
    <dgm:cxn modelId="{7E949C9A-63F0-4FBA-A827-B2EB811E4E9B}" type="presParOf" srcId="{2A0796C6-694B-4B63-9BB0-4291F27A5E03}" destId="{703750C6-33AA-411B-94E9-93F48EDE4135}" srcOrd="1" destOrd="0" presId="urn:microsoft.com/office/officeart/2005/8/layout/pList2"/>
    <dgm:cxn modelId="{7CE9AFDE-3D95-4B33-9AFC-81EFB5A9F940}" type="presParOf" srcId="{2A0796C6-694B-4B63-9BB0-4291F27A5E03}" destId="{24C34235-8BEA-44BC-931B-78B0EE2E8966}" srcOrd="2" destOrd="0" presId="urn:microsoft.com/office/officeart/2005/8/layout/pList2"/>
    <dgm:cxn modelId="{CB2B64AC-829F-4919-84D2-8D6F63C52F59}" type="presParOf" srcId="{9B413641-1582-4BF7-A1B3-FC656F87E23E}" destId="{DF0022E8-CE18-4E89-897F-40A2EC46008E}" srcOrd="1" destOrd="0" presId="urn:microsoft.com/office/officeart/2005/8/layout/pList2"/>
    <dgm:cxn modelId="{A4CDBBB5-A1B5-413E-B525-83015386FB05}" type="presParOf" srcId="{9B413641-1582-4BF7-A1B3-FC656F87E23E}" destId="{0798EFD8-DD3B-4EC1-B1C4-4EC0CB7B8B21}" srcOrd="2" destOrd="0" presId="urn:microsoft.com/office/officeart/2005/8/layout/pList2"/>
    <dgm:cxn modelId="{CFDF5663-E55F-4F45-B417-2ADB67BDC490}" type="presParOf" srcId="{0798EFD8-DD3B-4EC1-B1C4-4EC0CB7B8B21}" destId="{C8433D87-85AE-48BA-8BBC-587DAEB054B7}" srcOrd="0" destOrd="0" presId="urn:microsoft.com/office/officeart/2005/8/layout/pList2"/>
    <dgm:cxn modelId="{AE74A87A-E368-4955-8AA1-90A21344F4BF}" type="presParOf" srcId="{0798EFD8-DD3B-4EC1-B1C4-4EC0CB7B8B21}" destId="{92B34BA6-C0EF-4B79-A0A5-0AB2ED29983C}" srcOrd="1" destOrd="0" presId="urn:microsoft.com/office/officeart/2005/8/layout/pList2"/>
    <dgm:cxn modelId="{629D123C-3BFA-49AC-81A7-C7E831114A20}" type="presParOf" srcId="{0798EFD8-DD3B-4EC1-B1C4-4EC0CB7B8B21}" destId="{E9DB39C5-695A-4C86-89AB-9C70D13C0482}" srcOrd="2" destOrd="0" presId="urn:microsoft.com/office/officeart/2005/8/layout/pList2"/>
  </dgm:cxnLst>
  <dgm:bg>
    <a:effectLst>
      <a:outerShdw blurRad="63500" sx="102000" sy="102000" algn="ctr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A1551E6-0F61-4AD1-A7E7-03879CF0674E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03346C0E-0DAD-485D-8B01-BAFEE27C379E}">
      <dgm:prSet phldrT="[Text]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US" b="1" dirty="0">
            <a:solidFill>
              <a:schemeClr val="bg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  <a:p>
          <a:r>
            <a:rPr lang="as-IN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সবল ও দুর্বল শিক্ষার্থীদের চিহ্নিত করে তাদের মেধা ও মানসিকতা অনুযায়ী আলাদা নির্দেশনা বা কাউন্সিলিং দেওয়া।</a:t>
          </a:r>
          <a:endParaRPr lang="en-US" dirty="0"/>
        </a:p>
      </dgm:t>
    </dgm:pt>
    <dgm:pt modelId="{4F2FE175-64DE-4D61-94D8-8E2F3FC63923}" type="parTrans" cxnId="{98DA5393-781B-411C-B69A-0A78E91300CE}">
      <dgm:prSet/>
      <dgm:spPr/>
      <dgm:t>
        <a:bodyPr/>
        <a:lstStyle/>
        <a:p>
          <a:endParaRPr lang="en-US"/>
        </a:p>
      </dgm:t>
    </dgm:pt>
    <dgm:pt modelId="{7E37892F-9028-4B79-A103-368F3B27062C}" type="sibTrans" cxnId="{98DA5393-781B-411C-B69A-0A78E91300CE}">
      <dgm:prSet/>
      <dgm:spPr/>
      <dgm:t>
        <a:bodyPr/>
        <a:lstStyle/>
        <a:p>
          <a:endParaRPr lang="en-US"/>
        </a:p>
      </dgm:t>
    </dgm:pt>
    <dgm:pt modelId="{3E1D9A6B-9915-4583-8E14-BF98D052D853}" type="pres">
      <dgm:prSet presAssocID="{0A1551E6-0F61-4AD1-A7E7-03879CF0674E}" presName="Name0" presStyleCnt="0">
        <dgm:presLayoutVars>
          <dgm:dir/>
          <dgm:resizeHandles val="exact"/>
        </dgm:presLayoutVars>
      </dgm:prSet>
      <dgm:spPr/>
    </dgm:pt>
    <dgm:pt modelId="{E275EE7E-0B37-4373-B4E2-2C6C2244F957}" type="pres">
      <dgm:prSet presAssocID="{0A1551E6-0F61-4AD1-A7E7-03879CF0674E}" presName="fgShape" presStyleLbl="fgShp" presStyleIdx="0" presStyleCnt="1"/>
      <dgm:spPr/>
    </dgm:pt>
    <dgm:pt modelId="{662DCAED-0877-4F76-87CE-4E7B1E5A3B26}" type="pres">
      <dgm:prSet presAssocID="{0A1551E6-0F61-4AD1-A7E7-03879CF0674E}" presName="linComp" presStyleCnt="0"/>
      <dgm:spPr/>
    </dgm:pt>
    <dgm:pt modelId="{5B304C5B-49E9-4A3F-B363-580791A515A7}" type="pres">
      <dgm:prSet presAssocID="{03346C0E-0DAD-485D-8B01-BAFEE27C379E}" presName="compNode" presStyleCnt="0"/>
      <dgm:spPr/>
    </dgm:pt>
    <dgm:pt modelId="{FF938CA3-5D6D-4419-A052-ACE7354871C8}" type="pres">
      <dgm:prSet presAssocID="{03346C0E-0DAD-485D-8B01-BAFEE27C379E}" presName="bkgdShape" presStyleLbl="node1" presStyleIdx="0" presStyleCnt="1"/>
      <dgm:spPr/>
    </dgm:pt>
    <dgm:pt modelId="{E2C81B94-5A6D-47CD-935C-6AEE52B6BBD2}" type="pres">
      <dgm:prSet presAssocID="{03346C0E-0DAD-485D-8B01-BAFEE27C379E}" presName="nodeTx" presStyleLbl="node1" presStyleIdx="0" presStyleCnt="1">
        <dgm:presLayoutVars>
          <dgm:bulletEnabled val="1"/>
        </dgm:presLayoutVars>
      </dgm:prSet>
      <dgm:spPr/>
    </dgm:pt>
    <dgm:pt modelId="{721FA8BA-0E08-470F-9CE7-B9CAE88A7899}" type="pres">
      <dgm:prSet presAssocID="{03346C0E-0DAD-485D-8B01-BAFEE27C379E}" presName="invisiNode" presStyleLbl="node1" presStyleIdx="0" presStyleCnt="1"/>
      <dgm:spPr/>
    </dgm:pt>
    <dgm:pt modelId="{D1689F6C-037A-48BF-9664-44C529AF0D26}" type="pres">
      <dgm:prSet presAssocID="{03346C0E-0DAD-485D-8B01-BAFEE27C379E}" presName="imagNode" presStyleLbl="fgImgPlace1" presStyleIdx="0" presStyleCnt="1" custScaleX="159884" custScaleY="153069" custLinFactNeighborY="1825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98DA5393-781B-411C-B69A-0A78E91300CE}" srcId="{0A1551E6-0F61-4AD1-A7E7-03879CF0674E}" destId="{03346C0E-0DAD-485D-8B01-BAFEE27C379E}" srcOrd="0" destOrd="0" parTransId="{4F2FE175-64DE-4D61-94D8-8E2F3FC63923}" sibTransId="{7E37892F-9028-4B79-A103-368F3B27062C}"/>
    <dgm:cxn modelId="{7C3B18CA-C460-4AC6-B91A-EA0150217228}" type="presOf" srcId="{03346C0E-0DAD-485D-8B01-BAFEE27C379E}" destId="{E2C81B94-5A6D-47CD-935C-6AEE52B6BBD2}" srcOrd="1" destOrd="0" presId="urn:microsoft.com/office/officeart/2005/8/layout/hList7"/>
    <dgm:cxn modelId="{97C754D0-C560-4CF7-8902-43AB1296303D}" type="presOf" srcId="{03346C0E-0DAD-485D-8B01-BAFEE27C379E}" destId="{FF938CA3-5D6D-4419-A052-ACE7354871C8}" srcOrd="0" destOrd="0" presId="urn:microsoft.com/office/officeart/2005/8/layout/hList7"/>
    <dgm:cxn modelId="{C0D8E6FE-9D06-4A6C-8F97-D5F5EAA31786}" type="presOf" srcId="{0A1551E6-0F61-4AD1-A7E7-03879CF0674E}" destId="{3E1D9A6B-9915-4583-8E14-BF98D052D853}" srcOrd="0" destOrd="0" presId="urn:microsoft.com/office/officeart/2005/8/layout/hList7"/>
    <dgm:cxn modelId="{D09CCCFD-7594-4055-B893-BA492BD90927}" type="presParOf" srcId="{3E1D9A6B-9915-4583-8E14-BF98D052D853}" destId="{E275EE7E-0B37-4373-B4E2-2C6C2244F957}" srcOrd="0" destOrd="0" presId="urn:microsoft.com/office/officeart/2005/8/layout/hList7"/>
    <dgm:cxn modelId="{73A47D0E-15A1-4C5E-927C-7FD0552FBCE6}" type="presParOf" srcId="{3E1D9A6B-9915-4583-8E14-BF98D052D853}" destId="{662DCAED-0877-4F76-87CE-4E7B1E5A3B26}" srcOrd="1" destOrd="0" presId="urn:microsoft.com/office/officeart/2005/8/layout/hList7"/>
    <dgm:cxn modelId="{7322E568-9811-43D5-B7F6-84323FD1EC6B}" type="presParOf" srcId="{662DCAED-0877-4F76-87CE-4E7B1E5A3B26}" destId="{5B304C5B-49E9-4A3F-B363-580791A515A7}" srcOrd="0" destOrd="0" presId="urn:microsoft.com/office/officeart/2005/8/layout/hList7"/>
    <dgm:cxn modelId="{3188DBF5-FDA9-4952-BAA8-0A5E3BF9D022}" type="presParOf" srcId="{5B304C5B-49E9-4A3F-B363-580791A515A7}" destId="{FF938CA3-5D6D-4419-A052-ACE7354871C8}" srcOrd="0" destOrd="0" presId="urn:microsoft.com/office/officeart/2005/8/layout/hList7"/>
    <dgm:cxn modelId="{6104E981-D0FC-429D-A749-930A75D16077}" type="presParOf" srcId="{5B304C5B-49E9-4A3F-B363-580791A515A7}" destId="{E2C81B94-5A6D-47CD-935C-6AEE52B6BBD2}" srcOrd="1" destOrd="0" presId="urn:microsoft.com/office/officeart/2005/8/layout/hList7"/>
    <dgm:cxn modelId="{DA8FE390-3E0F-42AD-AF82-FAEBF87B7950}" type="presParOf" srcId="{5B304C5B-49E9-4A3F-B363-580791A515A7}" destId="{721FA8BA-0E08-470F-9CE7-B9CAE88A7899}" srcOrd="2" destOrd="0" presId="urn:microsoft.com/office/officeart/2005/8/layout/hList7"/>
    <dgm:cxn modelId="{83A914F4-9387-4540-9D1A-AE5012A2908F}" type="presParOf" srcId="{5B304C5B-49E9-4A3F-B363-580791A515A7}" destId="{D1689F6C-037A-48BF-9664-44C529AF0D26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510DCCA-B1A0-4E16-B28D-8B1CD5BF75AD}" type="doc">
      <dgm:prSet loTypeId="urn:microsoft.com/office/officeart/2005/8/layout/cycle3" loCatId="cycle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700FAE8-82B4-4741-AF97-7635A40605B3}">
      <dgm:prSet phldrT="[Text]"/>
      <dgm:spPr/>
      <dgm:t>
        <a:bodyPr/>
        <a:lstStyle/>
        <a:p>
          <a:r>
            <a:rPr lang="as-IN" b="1" dirty="0">
              <a:latin typeface="NikoshBAN" panose="02000000000000000000" pitchFamily="2" charset="0"/>
              <a:cs typeface="NikoshBAN" panose="02000000000000000000" pitchFamily="2" charset="0"/>
            </a:rPr>
            <a:t>আকর্ষণীয় সূচনা</a:t>
          </a:r>
          <a:endParaRPr lang="en-US" b="1" dirty="0"/>
        </a:p>
      </dgm:t>
    </dgm:pt>
    <dgm:pt modelId="{4AB1836A-4D70-48F5-82C9-6DECB074DF6E}" type="parTrans" cxnId="{A875C7F4-7064-47EF-A3AD-520E98FB34C1}">
      <dgm:prSet/>
      <dgm:spPr/>
      <dgm:t>
        <a:bodyPr/>
        <a:lstStyle/>
        <a:p>
          <a:endParaRPr lang="en-US" b="1"/>
        </a:p>
      </dgm:t>
    </dgm:pt>
    <dgm:pt modelId="{F1044EAB-1257-43CD-9C3F-713CAF563206}" type="sibTrans" cxnId="{A875C7F4-7064-47EF-A3AD-520E98FB34C1}">
      <dgm:prSet/>
      <dgm:spPr/>
      <dgm:t>
        <a:bodyPr/>
        <a:lstStyle/>
        <a:p>
          <a:endParaRPr lang="en-US" b="1"/>
        </a:p>
      </dgm:t>
    </dgm:pt>
    <dgm:pt modelId="{88F97533-8EA0-4F15-9917-5BBC133B1744}">
      <dgm:prSet phldrT="[Text]"/>
      <dgm:spPr/>
      <dgm:t>
        <a:bodyPr/>
        <a:lstStyle/>
        <a:p>
          <a:r>
            <a:rPr lang="as-IN" b="1">
              <a:latin typeface="NikoshBAN" panose="02000000000000000000" pitchFamily="2" charset="0"/>
              <a:cs typeface="NikoshBAN" panose="02000000000000000000" pitchFamily="2" charset="0"/>
            </a:rPr>
            <a:t>অংশগ্রহণমূলক শিক্ষাদান</a:t>
          </a:r>
          <a:endParaRPr lang="en-US" b="1" dirty="0"/>
        </a:p>
      </dgm:t>
    </dgm:pt>
    <dgm:pt modelId="{2E2FDCEA-2644-4B5A-88EF-BD9AA72F14C3}" type="parTrans" cxnId="{A1995F49-FDFF-4B37-9A54-69E90A925BD4}">
      <dgm:prSet/>
      <dgm:spPr/>
      <dgm:t>
        <a:bodyPr/>
        <a:lstStyle/>
        <a:p>
          <a:endParaRPr lang="en-US" b="1"/>
        </a:p>
      </dgm:t>
    </dgm:pt>
    <dgm:pt modelId="{77D29943-C4D2-401D-9A1D-9D98C4328F92}" type="sibTrans" cxnId="{A1995F49-FDFF-4B37-9A54-69E90A925BD4}">
      <dgm:prSet/>
      <dgm:spPr/>
      <dgm:t>
        <a:bodyPr/>
        <a:lstStyle/>
        <a:p>
          <a:endParaRPr lang="en-US" b="1"/>
        </a:p>
      </dgm:t>
    </dgm:pt>
    <dgm:pt modelId="{8FBD41F6-76C5-4D08-AC4E-9BDB5846BEEA}">
      <dgm:prSet phldrT="[Text]"/>
      <dgm:spPr/>
      <dgm:t>
        <a:bodyPr/>
        <a:lstStyle/>
        <a:p>
          <a:r>
            <a:rPr lang="as-IN" b="1">
              <a:latin typeface="NikoshBAN" panose="02000000000000000000" pitchFamily="2" charset="0"/>
              <a:cs typeface="NikoshBAN" panose="02000000000000000000" pitchFamily="2" charset="0"/>
            </a:rPr>
            <a:t>বিকল্প পরিকল্পনা </a:t>
          </a:r>
          <a:r>
            <a:rPr lang="as-IN" b="1">
              <a:latin typeface="Times New Roman" pitchFamily="18" charset="0"/>
              <a:cs typeface="NikoshBAN" panose="02000000000000000000" pitchFamily="2" charset="0"/>
            </a:rPr>
            <a:t>(</a:t>
          </a:r>
          <a:r>
            <a:rPr lang="en-US" b="1">
              <a:latin typeface="Times New Roman" pitchFamily="18" charset="0"/>
              <a:cs typeface="Times New Roman" pitchFamily="18" charset="0"/>
            </a:rPr>
            <a:t>Backup Plan)</a:t>
          </a:r>
          <a:endParaRPr lang="en-US" b="1" dirty="0">
            <a:latin typeface="Times New Roman" pitchFamily="18" charset="0"/>
            <a:cs typeface="Times New Roman" pitchFamily="18" charset="0"/>
          </a:endParaRPr>
        </a:p>
      </dgm:t>
    </dgm:pt>
    <dgm:pt modelId="{071F9973-BF99-4F2B-A908-0D8459545D32}" type="parTrans" cxnId="{6DD61D45-8F7C-40A7-AC66-BBD1D0993C4F}">
      <dgm:prSet/>
      <dgm:spPr/>
      <dgm:t>
        <a:bodyPr/>
        <a:lstStyle/>
        <a:p>
          <a:endParaRPr lang="en-US" b="1"/>
        </a:p>
      </dgm:t>
    </dgm:pt>
    <dgm:pt modelId="{29CDECC3-B0BF-4A2E-A108-D3A2AC3D5834}" type="sibTrans" cxnId="{6DD61D45-8F7C-40A7-AC66-BBD1D0993C4F}">
      <dgm:prSet/>
      <dgm:spPr/>
      <dgm:t>
        <a:bodyPr/>
        <a:lstStyle/>
        <a:p>
          <a:endParaRPr lang="en-US" b="1"/>
        </a:p>
      </dgm:t>
    </dgm:pt>
    <dgm:pt modelId="{793E7FE4-D987-4419-BA38-D4B9467DDB32}">
      <dgm:prSet phldrT="[Text]" custT="1"/>
      <dgm:spPr/>
      <dgm:t>
        <a:bodyPr/>
        <a:lstStyle/>
        <a:p>
          <a:r>
            <a:rPr lang="as-IN" sz="3600" b="1" dirty="0">
              <a:latin typeface="NikoshBAN" panose="02000000000000000000" pitchFamily="2" charset="0"/>
              <a:cs typeface="NikoshBAN" panose="02000000000000000000" pitchFamily="2" charset="0"/>
            </a:rPr>
            <a:t>তাৎক্ষণিক মূল্যায়ন</a:t>
          </a:r>
          <a:endParaRPr lang="en-US" sz="3600" b="1" dirty="0"/>
        </a:p>
      </dgm:t>
    </dgm:pt>
    <dgm:pt modelId="{A2978EEE-2D79-43E8-9FA7-6A5D0AF20626}" type="parTrans" cxnId="{B8D70110-FE39-40DC-9AB4-D46F89D583C8}">
      <dgm:prSet/>
      <dgm:spPr/>
      <dgm:t>
        <a:bodyPr/>
        <a:lstStyle/>
        <a:p>
          <a:endParaRPr lang="en-US" b="1"/>
        </a:p>
      </dgm:t>
    </dgm:pt>
    <dgm:pt modelId="{FAE64B45-F441-48CB-92EB-D7D40882BDDF}" type="sibTrans" cxnId="{B8D70110-FE39-40DC-9AB4-D46F89D583C8}">
      <dgm:prSet/>
      <dgm:spPr/>
      <dgm:t>
        <a:bodyPr/>
        <a:lstStyle/>
        <a:p>
          <a:endParaRPr lang="en-US" b="1"/>
        </a:p>
      </dgm:t>
    </dgm:pt>
    <dgm:pt modelId="{12567C8E-A876-4798-AB23-36E7D8955772}">
      <dgm:prSet phldrT="[Text]" custT="1"/>
      <dgm:spPr/>
      <dgm:t>
        <a:bodyPr/>
        <a:lstStyle/>
        <a:p>
          <a:r>
            <a:rPr lang="as-IN" sz="4000" b="1">
              <a:latin typeface="NikoshBAN" panose="02000000000000000000" pitchFamily="2" charset="0"/>
              <a:cs typeface="NikoshBAN" panose="02000000000000000000" pitchFamily="2" charset="0"/>
            </a:rPr>
            <a:t>ফিডব্যাক</a:t>
          </a:r>
          <a:endParaRPr lang="en-US" sz="4000" b="1" dirty="0"/>
        </a:p>
      </dgm:t>
    </dgm:pt>
    <dgm:pt modelId="{0C972CBA-3FD7-40A9-A0BA-6B9F87146D20}" type="parTrans" cxnId="{FBD66E42-C188-471D-BE9B-E51FA2FC15CC}">
      <dgm:prSet/>
      <dgm:spPr/>
      <dgm:t>
        <a:bodyPr/>
        <a:lstStyle/>
        <a:p>
          <a:endParaRPr lang="en-US" b="1"/>
        </a:p>
      </dgm:t>
    </dgm:pt>
    <dgm:pt modelId="{55B0C445-68AB-443E-8624-5BB587C2B853}" type="sibTrans" cxnId="{FBD66E42-C188-471D-BE9B-E51FA2FC15CC}">
      <dgm:prSet/>
      <dgm:spPr/>
      <dgm:t>
        <a:bodyPr/>
        <a:lstStyle/>
        <a:p>
          <a:endParaRPr lang="en-US" b="1"/>
        </a:p>
      </dgm:t>
    </dgm:pt>
    <dgm:pt modelId="{F2A14342-8613-4F45-8DC6-C2CB311E68D3}" type="pres">
      <dgm:prSet presAssocID="{8510DCCA-B1A0-4E16-B28D-8B1CD5BF75AD}" presName="Name0" presStyleCnt="0">
        <dgm:presLayoutVars>
          <dgm:dir/>
          <dgm:resizeHandles val="exact"/>
        </dgm:presLayoutVars>
      </dgm:prSet>
      <dgm:spPr/>
    </dgm:pt>
    <dgm:pt modelId="{A732F4DF-F6BD-44E3-A89D-F11621B7E5D8}" type="pres">
      <dgm:prSet presAssocID="{8510DCCA-B1A0-4E16-B28D-8B1CD5BF75AD}" presName="cycle" presStyleCnt="0"/>
      <dgm:spPr/>
    </dgm:pt>
    <dgm:pt modelId="{25881845-F19D-4E69-B414-290C1A523E71}" type="pres">
      <dgm:prSet presAssocID="{4700FAE8-82B4-4741-AF97-7635A40605B3}" presName="nodeFirstNode" presStyleLbl="node1" presStyleIdx="0" presStyleCnt="5">
        <dgm:presLayoutVars>
          <dgm:bulletEnabled val="1"/>
        </dgm:presLayoutVars>
      </dgm:prSet>
      <dgm:spPr/>
    </dgm:pt>
    <dgm:pt modelId="{F29ED8AA-6851-4A59-9C79-D526AFF14F75}" type="pres">
      <dgm:prSet presAssocID="{F1044EAB-1257-43CD-9C3F-713CAF563206}" presName="sibTransFirstNode" presStyleLbl="bgShp" presStyleIdx="0" presStyleCnt="1"/>
      <dgm:spPr/>
    </dgm:pt>
    <dgm:pt modelId="{63D7DF79-BD90-46F9-8B73-888A427013E5}" type="pres">
      <dgm:prSet presAssocID="{88F97533-8EA0-4F15-9917-5BBC133B1744}" presName="nodeFollowingNodes" presStyleLbl="node1" presStyleIdx="1" presStyleCnt="5" custRadScaleRad="130097" custRadScaleInc="-682">
        <dgm:presLayoutVars>
          <dgm:bulletEnabled val="1"/>
        </dgm:presLayoutVars>
      </dgm:prSet>
      <dgm:spPr/>
    </dgm:pt>
    <dgm:pt modelId="{20E1808F-D5DE-46A1-828E-96E74D566DCB}" type="pres">
      <dgm:prSet presAssocID="{8FBD41F6-76C5-4D08-AC4E-9BDB5846BEEA}" presName="nodeFollowingNodes" presStyleLbl="node1" presStyleIdx="2" presStyleCnt="5" custRadScaleRad="88893" custRadScaleInc="-20394">
        <dgm:presLayoutVars>
          <dgm:bulletEnabled val="1"/>
        </dgm:presLayoutVars>
      </dgm:prSet>
      <dgm:spPr/>
    </dgm:pt>
    <dgm:pt modelId="{38C83551-4839-451C-BC09-15CAFAA8AE78}" type="pres">
      <dgm:prSet presAssocID="{793E7FE4-D987-4419-BA38-D4B9467DDB32}" presName="nodeFollowingNodes" presStyleLbl="node1" presStyleIdx="3" presStyleCnt="5" custRadScaleRad="111914" custRadScaleInc="14474">
        <dgm:presLayoutVars>
          <dgm:bulletEnabled val="1"/>
        </dgm:presLayoutVars>
      </dgm:prSet>
      <dgm:spPr/>
    </dgm:pt>
    <dgm:pt modelId="{1CEBFE73-ACBD-429A-BCC4-42107C3F927A}" type="pres">
      <dgm:prSet presAssocID="{12567C8E-A876-4798-AB23-36E7D8955772}" presName="nodeFollowingNodes" presStyleLbl="node1" presStyleIdx="4" presStyleCnt="5">
        <dgm:presLayoutVars>
          <dgm:bulletEnabled val="1"/>
        </dgm:presLayoutVars>
      </dgm:prSet>
      <dgm:spPr/>
    </dgm:pt>
  </dgm:ptLst>
  <dgm:cxnLst>
    <dgm:cxn modelId="{B8D70110-FE39-40DC-9AB4-D46F89D583C8}" srcId="{8510DCCA-B1A0-4E16-B28D-8B1CD5BF75AD}" destId="{793E7FE4-D987-4419-BA38-D4B9467DDB32}" srcOrd="3" destOrd="0" parTransId="{A2978EEE-2D79-43E8-9FA7-6A5D0AF20626}" sibTransId="{FAE64B45-F441-48CB-92EB-D7D40882BDDF}"/>
    <dgm:cxn modelId="{ABD7263A-5B21-4DDE-AEA5-E70392BC4B9F}" type="presOf" srcId="{12567C8E-A876-4798-AB23-36E7D8955772}" destId="{1CEBFE73-ACBD-429A-BCC4-42107C3F927A}" srcOrd="0" destOrd="0" presId="urn:microsoft.com/office/officeart/2005/8/layout/cycle3"/>
    <dgm:cxn modelId="{48B9EC3B-1674-4642-B461-8A7141B1A010}" type="presOf" srcId="{8510DCCA-B1A0-4E16-B28D-8B1CD5BF75AD}" destId="{F2A14342-8613-4F45-8DC6-C2CB311E68D3}" srcOrd="0" destOrd="0" presId="urn:microsoft.com/office/officeart/2005/8/layout/cycle3"/>
    <dgm:cxn modelId="{8D36B85F-1C84-407C-BB7E-8167EA59BAA9}" type="presOf" srcId="{88F97533-8EA0-4F15-9917-5BBC133B1744}" destId="{63D7DF79-BD90-46F9-8B73-888A427013E5}" srcOrd="0" destOrd="0" presId="urn:microsoft.com/office/officeart/2005/8/layout/cycle3"/>
    <dgm:cxn modelId="{FBD66E42-C188-471D-BE9B-E51FA2FC15CC}" srcId="{8510DCCA-B1A0-4E16-B28D-8B1CD5BF75AD}" destId="{12567C8E-A876-4798-AB23-36E7D8955772}" srcOrd="4" destOrd="0" parTransId="{0C972CBA-3FD7-40A9-A0BA-6B9F87146D20}" sibTransId="{55B0C445-68AB-443E-8624-5BB587C2B853}"/>
    <dgm:cxn modelId="{F7DF0D44-0D0E-4709-AC1D-854090B5E68B}" type="presOf" srcId="{793E7FE4-D987-4419-BA38-D4B9467DDB32}" destId="{38C83551-4839-451C-BC09-15CAFAA8AE78}" srcOrd="0" destOrd="0" presId="urn:microsoft.com/office/officeart/2005/8/layout/cycle3"/>
    <dgm:cxn modelId="{6DD61D45-8F7C-40A7-AC66-BBD1D0993C4F}" srcId="{8510DCCA-B1A0-4E16-B28D-8B1CD5BF75AD}" destId="{8FBD41F6-76C5-4D08-AC4E-9BDB5846BEEA}" srcOrd="2" destOrd="0" parTransId="{071F9973-BF99-4F2B-A908-0D8459545D32}" sibTransId="{29CDECC3-B0BF-4A2E-A108-D3A2AC3D5834}"/>
    <dgm:cxn modelId="{A1995F49-FDFF-4B37-9A54-69E90A925BD4}" srcId="{8510DCCA-B1A0-4E16-B28D-8B1CD5BF75AD}" destId="{88F97533-8EA0-4F15-9917-5BBC133B1744}" srcOrd="1" destOrd="0" parTransId="{2E2FDCEA-2644-4B5A-88EF-BD9AA72F14C3}" sibTransId="{77D29943-C4D2-401D-9A1D-9D98C4328F92}"/>
    <dgm:cxn modelId="{B6349578-20C0-42D4-91DC-55964713EB4D}" type="presOf" srcId="{4700FAE8-82B4-4741-AF97-7635A40605B3}" destId="{25881845-F19D-4E69-B414-290C1A523E71}" srcOrd="0" destOrd="0" presId="urn:microsoft.com/office/officeart/2005/8/layout/cycle3"/>
    <dgm:cxn modelId="{EA1E6C8D-CF39-4EF6-9463-7272BA55753B}" type="presOf" srcId="{8FBD41F6-76C5-4D08-AC4E-9BDB5846BEEA}" destId="{20E1808F-D5DE-46A1-828E-96E74D566DCB}" srcOrd="0" destOrd="0" presId="urn:microsoft.com/office/officeart/2005/8/layout/cycle3"/>
    <dgm:cxn modelId="{C56920CC-7FB3-46C2-AD0A-E0A3980EFF80}" type="presOf" srcId="{F1044EAB-1257-43CD-9C3F-713CAF563206}" destId="{F29ED8AA-6851-4A59-9C79-D526AFF14F75}" srcOrd="0" destOrd="0" presId="urn:microsoft.com/office/officeart/2005/8/layout/cycle3"/>
    <dgm:cxn modelId="{A875C7F4-7064-47EF-A3AD-520E98FB34C1}" srcId="{8510DCCA-B1A0-4E16-B28D-8B1CD5BF75AD}" destId="{4700FAE8-82B4-4741-AF97-7635A40605B3}" srcOrd="0" destOrd="0" parTransId="{4AB1836A-4D70-48F5-82C9-6DECB074DF6E}" sibTransId="{F1044EAB-1257-43CD-9C3F-713CAF563206}"/>
    <dgm:cxn modelId="{CC94B54C-2BAA-4DBD-BDE7-010B38377486}" type="presParOf" srcId="{F2A14342-8613-4F45-8DC6-C2CB311E68D3}" destId="{A732F4DF-F6BD-44E3-A89D-F11621B7E5D8}" srcOrd="0" destOrd="0" presId="urn:microsoft.com/office/officeart/2005/8/layout/cycle3"/>
    <dgm:cxn modelId="{D82866E1-2EEE-4778-86F0-BAE82BC09955}" type="presParOf" srcId="{A732F4DF-F6BD-44E3-A89D-F11621B7E5D8}" destId="{25881845-F19D-4E69-B414-290C1A523E71}" srcOrd="0" destOrd="0" presId="urn:microsoft.com/office/officeart/2005/8/layout/cycle3"/>
    <dgm:cxn modelId="{6FAC0481-A17C-41E4-AD48-D02AE5C4BDA4}" type="presParOf" srcId="{A732F4DF-F6BD-44E3-A89D-F11621B7E5D8}" destId="{F29ED8AA-6851-4A59-9C79-D526AFF14F75}" srcOrd="1" destOrd="0" presId="urn:microsoft.com/office/officeart/2005/8/layout/cycle3"/>
    <dgm:cxn modelId="{D5AD9EC6-6C76-4B46-855A-37AB3B4B1CA8}" type="presParOf" srcId="{A732F4DF-F6BD-44E3-A89D-F11621B7E5D8}" destId="{63D7DF79-BD90-46F9-8B73-888A427013E5}" srcOrd="2" destOrd="0" presId="urn:microsoft.com/office/officeart/2005/8/layout/cycle3"/>
    <dgm:cxn modelId="{1F1B1E6D-12B7-4884-A878-EBDA03D6CA4A}" type="presParOf" srcId="{A732F4DF-F6BD-44E3-A89D-F11621B7E5D8}" destId="{20E1808F-D5DE-46A1-828E-96E74D566DCB}" srcOrd="3" destOrd="0" presId="urn:microsoft.com/office/officeart/2005/8/layout/cycle3"/>
    <dgm:cxn modelId="{54CC694D-883A-4F2D-8828-5052320CE040}" type="presParOf" srcId="{A732F4DF-F6BD-44E3-A89D-F11621B7E5D8}" destId="{38C83551-4839-451C-BC09-15CAFAA8AE78}" srcOrd="4" destOrd="0" presId="urn:microsoft.com/office/officeart/2005/8/layout/cycle3"/>
    <dgm:cxn modelId="{E7829E12-11C5-4E50-8A8A-0022EA77770A}" type="presParOf" srcId="{A732F4DF-F6BD-44E3-A89D-F11621B7E5D8}" destId="{1CEBFE73-ACBD-429A-BCC4-42107C3F927A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8FDEC-FD40-45AF-8429-C8020485A337}">
      <dsp:nvSpPr>
        <dsp:cNvPr id="0" name=""/>
        <dsp:cNvSpPr/>
      </dsp:nvSpPr>
      <dsp:spPr>
        <a:xfrm>
          <a:off x="114" y="0"/>
          <a:ext cx="5869781" cy="54186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/>
        <a:scene3d>
          <a:camera prst="isometricOffAxis1Righ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1" i="0" kern="1200" cap="none" spc="0" dirty="0">
              <a:ln w="50800"/>
              <a:effectLst/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6500" b="1" i="0" kern="1200" cap="none" spc="0" dirty="0">
            <a:ln w="50800"/>
            <a:effectLst/>
          </a:endParaRPr>
        </a:p>
      </dsp:txBody>
      <dsp:txXfrm>
        <a:off x="114" y="0"/>
        <a:ext cx="5869781" cy="1625600"/>
      </dsp:txXfrm>
    </dsp:sp>
    <dsp:sp modelId="{81B109AD-51E1-4BBB-924C-343BFD7401A0}">
      <dsp:nvSpPr>
        <dsp:cNvPr id="0" name=""/>
        <dsp:cNvSpPr/>
      </dsp:nvSpPr>
      <dsp:spPr>
        <a:xfrm>
          <a:off x="593080" y="1625600"/>
          <a:ext cx="4695825" cy="35221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isometricOffAxis1Righ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6840" tIns="87630" rIns="116840" bIns="8763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4600" b="1" kern="1200">
              <a:latin typeface="NikoshBAN" panose="02000000000000000000" pitchFamily="2" charset="0"/>
              <a:cs typeface="NikoshBAN" panose="02000000000000000000" pitchFamily="2" charset="0"/>
            </a:rPr>
            <a:t>নিয়মিত ও যথাসময়ে বিদ্যালয়ে উপস্থিত থাকা</a:t>
          </a:r>
          <a:r>
            <a:rPr lang="en-US" sz="4600" b="1" kern="1200">
              <a:latin typeface="NikoshBAN" panose="02000000000000000000" pitchFamily="2" charset="0"/>
              <a:cs typeface="NikoshBAN" panose="02000000000000000000" pitchFamily="2" charset="0"/>
            </a:rPr>
            <a:t>। </a:t>
          </a:r>
          <a:endParaRPr lang="en-US" sz="4600" kern="1200" dirty="0"/>
        </a:p>
      </dsp:txBody>
      <dsp:txXfrm>
        <a:off x="696240" y="1728760"/>
        <a:ext cx="4489505" cy="3315813"/>
      </dsp:txXfrm>
    </dsp:sp>
    <dsp:sp modelId="{8A465206-DE66-4D19-96BA-0ECDD69193F7}">
      <dsp:nvSpPr>
        <dsp:cNvPr id="0" name=""/>
        <dsp:cNvSpPr/>
      </dsp:nvSpPr>
      <dsp:spPr>
        <a:xfrm>
          <a:off x="6316116" y="0"/>
          <a:ext cx="5869781" cy="54186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/>
        <a:scene3d>
          <a:camera prst="isometricOffAxis2Lef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6316116" y="0"/>
        <a:ext cx="5869781" cy="1625600"/>
      </dsp:txXfrm>
    </dsp:sp>
    <dsp:sp modelId="{83455EB2-12B7-4153-99BF-BEA18A0A08E1}">
      <dsp:nvSpPr>
        <dsp:cNvPr id="0" name=""/>
        <dsp:cNvSpPr/>
      </dsp:nvSpPr>
      <dsp:spPr>
        <a:xfrm>
          <a:off x="6843880" y="1677023"/>
          <a:ext cx="4641165" cy="34619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isometricOffAxis2Lef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6840" tIns="87630" rIns="116840" bIns="8763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4600" b="1" kern="1200" dirty="0">
              <a:latin typeface="NikoshBAN" panose="02000000000000000000" pitchFamily="2" charset="0"/>
              <a:cs typeface="NikoshBAN" panose="02000000000000000000" pitchFamily="2" charset="0"/>
            </a:rPr>
            <a:t>প্রতিটি ক্লাসের জন্য আগে থেকেই মানসিক ও বুদ্ধিবৃত্তিক প্রস্তুতি নেওয়া।</a:t>
          </a:r>
          <a:endParaRPr lang="en-US" sz="4600" kern="1200" dirty="0"/>
        </a:p>
      </dsp:txBody>
      <dsp:txXfrm>
        <a:off x="6945276" y="1778419"/>
        <a:ext cx="4438373" cy="32591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4508AC-93AF-4BD7-9646-2916DB42D220}">
      <dsp:nvSpPr>
        <dsp:cNvPr id="0" name=""/>
        <dsp:cNvSpPr/>
      </dsp:nvSpPr>
      <dsp:spPr>
        <a:xfrm>
          <a:off x="582388" y="2380"/>
          <a:ext cx="4591853" cy="342772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perspectiveLeft"/>
          <a:lightRig rig="threePt" dir="t"/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175260" rIns="58420" bIns="58420" numCol="1" spcCol="1270" anchor="t" anchorCtr="0">
          <a:noAutofit/>
        </a:bodyPr>
        <a:lstStyle/>
        <a:p>
          <a:pPr marL="285750" lvl="1" indent="-285750" algn="l" defTabSz="2044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600" b="1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as-IN" sz="4600" b="1" kern="1200" dirty="0">
              <a:latin typeface="NikoshBAN" panose="02000000000000000000" pitchFamily="2" charset="0"/>
              <a:cs typeface="NikoshBAN" panose="02000000000000000000" pitchFamily="2" charset="0"/>
            </a:rPr>
            <a:t>শ্রেণিকক্ষে ভয়ভীতিহীন, বৈষম্যহীন</a:t>
          </a:r>
          <a:r>
            <a:rPr lang="en-US" sz="4600" b="1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46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শিক্ষা</a:t>
          </a:r>
          <a:r>
            <a:rPr lang="en-US" sz="4600" b="1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46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ব্যবস্থা</a:t>
          </a:r>
          <a:r>
            <a:rPr lang="en-US" sz="4600" b="1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46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করা</a:t>
          </a:r>
          <a:r>
            <a:rPr lang="en-US" sz="4600" b="1" kern="1200" dirty="0"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  <a:endParaRPr lang="en-US" sz="4600" kern="1200" dirty="0"/>
        </a:p>
      </dsp:txBody>
      <dsp:txXfrm>
        <a:off x="662704" y="82696"/>
        <a:ext cx="4431221" cy="3347405"/>
      </dsp:txXfrm>
    </dsp:sp>
    <dsp:sp modelId="{21351687-5191-485C-9939-35F7B2887BE5}">
      <dsp:nvSpPr>
        <dsp:cNvPr id="0" name=""/>
        <dsp:cNvSpPr/>
      </dsp:nvSpPr>
      <dsp:spPr>
        <a:xfrm>
          <a:off x="582388" y="3430102"/>
          <a:ext cx="4591853" cy="14739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perspectiveLeft"/>
          <a:lightRig rig="threePt" dir="t"/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0" rIns="3048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2400" b="1" kern="1200" dirty="0">
              <a:latin typeface="NikoshBAN" panose="02000000000000000000" pitchFamily="2" charset="0"/>
              <a:cs typeface="NikoshBAN" panose="02000000000000000000" pitchFamily="2" charset="0"/>
            </a:rPr>
            <a:t>শিক্ষার্থীবান্ধব পরিবেশ</a:t>
          </a:r>
          <a:r>
            <a:rPr lang="en-US" sz="2400" b="1" kern="1200" dirty="0">
              <a:latin typeface="NikoshBAN" panose="02000000000000000000" pitchFamily="2" charset="0"/>
              <a:cs typeface="NikoshBAN" panose="02000000000000000000" pitchFamily="2" charset="0"/>
            </a:rPr>
            <a:t>। </a:t>
          </a:r>
          <a:endParaRPr lang="en-US" sz="2400" kern="1200" dirty="0"/>
        </a:p>
      </dsp:txBody>
      <dsp:txXfrm>
        <a:off x="582388" y="3430102"/>
        <a:ext cx="3233699" cy="1473920"/>
      </dsp:txXfrm>
    </dsp:sp>
    <dsp:sp modelId="{613182AC-D839-490D-95B7-E47BBC84C4D9}">
      <dsp:nvSpPr>
        <dsp:cNvPr id="0" name=""/>
        <dsp:cNvSpPr/>
      </dsp:nvSpPr>
      <dsp:spPr>
        <a:xfrm>
          <a:off x="3945984" y="3664220"/>
          <a:ext cx="1607148" cy="160714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5E4299-39D1-4743-9A8F-76AC373FDD29}">
      <dsp:nvSpPr>
        <dsp:cNvPr id="0" name=""/>
        <dsp:cNvSpPr/>
      </dsp:nvSpPr>
      <dsp:spPr>
        <a:xfrm>
          <a:off x="5951294" y="2380"/>
          <a:ext cx="4591853" cy="342772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perspectiveLeft"/>
          <a:lightRig rig="threePt" dir="t"/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175260" rIns="58420" bIns="58420" numCol="1" spcCol="1270" anchor="t" anchorCtr="0">
          <a:noAutofit/>
        </a:bodyPr>
        <a:lstStyle/>
        <a:p>
          <a:pPr marL="285750" lvl="1" indent="-285750" algn="l" defTabSz="2044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600" b="1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as-IN" sz="4600" b="1" kern="1200" dirty="0">
              <a:latin typeface="NikoshBAN" panose="02000000000000000000" pitchFamily="2" charset="0"/>
              <a:cs typeface="NikoshBAN" panose="02000000000000000000" pitchFamily="2" charset="0"/>
            </a:rPr>
            <a:t>অন্তর্ভুক্তিমূলক পরিবেশ তৈরি করা, যেন প্রতিটি শি</a:t>
          </a:r>
          <a:r>
            <a:rPr lang="en-US" sz="46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ক্ষার্থী</a:t>
          </a:r>
          <a:r>
            <a:rPr lang="as-IN" sz="4600" b="1" kern="1200" dirty="0">
              <a:latin typeface="NikoshBAN" panose="02000000000000000000" pitchFamily="2" charset="0"/>
              <a:cs typeface="NikoshBAN" panose="02000000000000000000" pitchFamily="2" charset="0"/>
            </a:rPr>
            <a:t> সমান সুযোগ পায়।</a:t>
          </a:r>
          <a:endParaRPr lang="en-US" sz="4600" kern="1200" dirty="0"/>
        </a:p>
      </dsp:txBody>
      <dsp:txXfrm>
        <a:off x="6031610" y="82696"/>
        <a:ext cx="4431221" cy="3347405"/>
      </dsp:txXfrm>
    </dsp:sp>
    <dsp:sp modelId="{7A904C82-1348-4284-8C8F-ABA684EAB2CF}">
      <dsp:nvSpPr>
        <dsp:cNvPr id="0" name=""/>
        <dsp:cNvSpPr/>
      </dsp:nvSpPr>
      <dsp:spPr>
        <a:xfrm>
          <a:off x="5951294" y="3430102"/>
          <a:ext cx="4591853" cy="147392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perspectiveLeft"/>
          <a:lightRig rig="threePt" dir="t"/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0" rIns="3048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2400" b="1" kern="1200" dirty="0">
              <a:latin typeface="NikoshBAN" panose="02000000000000000000" pitchFamily="2" charset="0"/>
              <a:cs typeface="NikoshBAN" panose="02000000000000000000" pitchFamily="2" charset="0"/>
            </a:rPr>
            <a:t>শিক্ষার্থীবান্ধব পরিবেশ</a:t>
          </a:r>
          <a:r>
            <a:rPr lang="en-US" sz="2400" b="1" kern="1200" dirty="0"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  <a:r>
            <a:rPr lang="en-US" sz="4500" b="1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4500" kern="1200" dirty="0"/>
        </a:p>
      </dsp:txBody>
      <dsp:txXfrm>
        <a:off x="5951294" y="3430102"/>
        <a:ext cx="3233699" cy="1473920"/>
      </dsp:txXfrm>
    </dsp:sp>
    <dsp:sp modelId="{BAAC7E3C-35D2-400A-8085-F775239A5894}">
      <dsp:nvSpPr>
        <dsp:cNvPr id="0" name=""/>
        <dsp:cNvSpPr/>
      </dsp:nvSpPr>
      <dsp:spPr>
        <a:xfrm>
          <a:off x="9314889" y="3664220"/>
          <a:ext cx="1607148" cy="160714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9813DF-69F0-4B26-939A-C309934E1235}">
      <dsp:nvSpPr>
        <dsp:cNvPr id="0" name=""/>
        <dsp:cNvSpPr/>
      </dsp:nvSpPr>
      <dsp:spPr>
        <a:xfrm>
          <a:off x="0" y="0"/>
          <a:ext cx="12192000" cy="243840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C34235-8BEA-44BC-931B-78B0EE2E8966}">
      <dsp:nvSpPr>
        <dsp:cNvPr id="0" name=""/>
        <dsp:cNvSpPr/>
      </dsp:nvSpPr>
      <dsp:spPr>
        <a:xfrm>
          <a:off x="367158" y="325120"/>
          <a:ext cx="5456039" cy="178816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F836FF-42FB-476D-B144-CAEC3F03CCE2}">
      <dsp:nvSpPr>
        <dsp:cNvPr id="0" name=""/>
        <dsp:cNvSpPr/>
      </dsp:nvSpPr>
      <dsp:spPr>
        <a:xfrm rot="10800000">
          <a:off x="367158" y="2438400"/>
          <a:ext cx="5456039" cy="2980266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t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4400" b="1" kern="1200">
              <a:latin typeface="NikoshBAN" panose="02000000000000000000" pitchFamily="2" charset="0"/>
              <a:cs typeface="NikoshBAN" panose="02000000000000000000" pitchFamily="2" charset="0"/>
            </a:rPr>
            <a:t>শিক্ষার্থীদের মাঝে</a:t>
          </a:r>
          <a:r>
            <a:rPr lang="en-US" sz="4400" b="1" kern="1200">
              <a:latin typeface="NikoshBAN" panose="02000000000000000000" pitchFamily="2" charset="0"/>
              <a:cs typeface="NikoshBAN" panose="02000000000000000000" pitchFamily="2" charset="0"/>
            </a:rPr>
            <a:t> সৎ-নিষ্ঠা,</a:t>
          </a:r>
          <a:r>
            <a:rPr lang="as-IN" sz="4400" b="1" kern="1200">
              <a:latin typeface="NikoshBAN" panose="02000000000000000000" pitchFamily="2" charset="0"/>
              <a:cs typeface="NikoshBAN" panose="02000000000000000000" pitchFamily="2" charset="0"/>
            </a:rPr>
            <a:t> সততা, সময়ানুবর্তিতা</a:t>
          </a:r>
          <a:r>
            <a:rPr lang="en-US" sz="4400" b="1" kern="1200"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  <a:endParaRPr lang="en-US" sz="4400" kern="1200" dirty="0"/>
        </a:p>
      </dsp:txBody>
      <dsp:txXfrm rot="10800000">
        <a:off x="458811" y="2438400"/>
        <a:ext cx="5272733" cy="2888613"/>
      </dsp:txXfrm>
    </dsp:sp>
    <dsp:sp modelId="{E9DB39C5-695A-4C86-89AB-9C70D13C0482}">
      <dsp:nvSpPr>
        <dsp:cNvPr id="0" name=""/>
        <dsp:cNvSpPr/>
      </dsp:nvSpPr>
      <dsp:spPr>
        <a:xfrm>
          <a:off x="6368801" y="325120"/>
          <a:ext cx="5456039" cy="178816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433D87-85AE-48BA-8BBC-587DAEB054B7}">
      <dsp:nvSpPr>
        <dsp:cNvPr id="0" name=""/>
        <dsp:cNvSpPr/>
      </dsp:nvSpPr>
      <dsp:spPr>
        <a:xfrm rot="10800000">
          <a:off x="6368801" y="2438400"/>
          <a:ext cx="5456039" cy="2980266"/>
        </a:xfrm>
        <a:prstGeom prst="round2SameRect">
          <a:avLst>
            <a:gd name="adj1" fmla="val 1050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t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4400" b="1" kern="1200">
              <a:latin typeface="NikoshBAN" panose="02000000000000000000" pitchFamily="2" charset="0"/>
              <a:cs typeface="NikoshBAN" panose="02000000000000000000" pitchFamily="2" charset="0"/>
            </a:rPr>
            <a:t>দেশপ্রেম এবং মানবিক মূল্যবোধের বীজ বপন করা।</a:t>
          </a:r>
          <a:endParaRPr lang="en-US" sz="4400" kern="1200" dirty="0"/>
        </a:p>
      </dsp:txBody>
      <dsp:txXfrm rot="10800000">
        <a:off x="6460454" y="2438400"/>
        <a:ext cx="5272733" cy="28886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938CA3-5D6D-4419-A052-ACE7354871C8}">
      <dsp:nvSpPr>
        <dsp:cNvPr id="0" name=""/>
        <dsp:cNvSpPr/>
      </dsp:nvSpPr>
      <dsp:spPr>
        <a:xfrm>
          <a:off x="5953" y="76836"/>
          <a:ext cx="12180093" cy="54186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b="1" kern="1200" dirty="0">
            <a:solidFill>
              <a:schemeClr val="bg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3200" b="1" kern="1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সবল ও দুর্বল শিক্ষার্থীদের চিহ্নিত করে তাদের মেধা ও মানসিকতা অনুযায়ী আলাদা নির্দেশনা বা কাউন্সিলিং দেওয়া।</a:t>
          </a:r>
          <a:endParaRPr lang="en-US" sz="3200" kern="1200" dirty="0"/>
        </a:p>
      </dsp:txBody>
      <dsp:txXfrm>
        <a:off x="5953" y="2244303"/>
        <a:ext cx="12180093" cy="2167466"/>
      </dsp:txXfrm>
    </dsp:sp>
    <dsp:sp modelId="{D1689F6C-037A-48BF-9664-44C529AF0D26}">
      <dsp:nvSpPr>
        <dsp:cNvPr id="0" name=""/>
        <dsp:cNvSpPr/>
      </dsp:nvSpPr>
      <dsp:spPr>
        <a:xfrm>
          <a:off x="4653513" y="252631"/>
          <a:ext cx="2884972" cy="276200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75EE7E-0B37-4373-B4E2-2C6C2244F957}">
      <dsp:nvSpPr>
        <dsp:cNvPr id="0" name=""/>
        <dsp:cNvSpPr/>
      </dsp:nvSpPr>
      <dsp:spPr>
        <a:xfrm>
          <a:off x="487679" y="4334933"/>
          <a:ext cx="11216640" cy="81280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9ED8AA-6851-4A59-9C79-D526AFF14F75}">
      <dsp:nvSpPr>
        <dsp:cNvPr id="0" name=""/>
        <dsp:cNvSpPr/>
      </dsp:nvSpPr>
      <dsp:spPr>
        <a:xfrm>
          <a:off x="3280118" y="-38109"/>
          <a:ext cx="5631762" cy="5631762"/>
        </a:xfrm>
        <a:prstGeom prst="circularArrow">
          <a:avLst>
            <a:gd name="adj1" fmla="val 5544"/>
            <a:gd name="adj2" fmla="val 330680"/>
            <a:gd name="adj3" fmla="val 13718019"/>
            <a:gd name="adj4" fmla="val 17421307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618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881845-F19D-4E69-B414-290C1A523E71}">
      <dsp:nvSpPr>
        <dsp:cNvPr id="0" name=""/>
        <dsp:cNvSpPr/>
      </dsp:nvSpPr>
      <dsp:spPr>
        <a:xfrm>
          <a:off x="4744640" y="1574"/>
          <a:ext cx="2702718" cy="13513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2900" b="1" kern="1200" dirty="0">
              <a:latin typeface="NikoshBAN" panose="02000000000000000000" pitchFamily="2" charset="0"/>
              <a:cs typeface="NikoshBAN" panose="02000000000000000000" pitchFamily="2" charset="0"/>
            </a:rPr>
            <a:t>আকর্ষণীয় সূচনা</a:t>
          </a:r>
          <a:endParaRPr lang="en-US" sz="2900" b="1" kern="1200" dirty="0"/>
        </a:p>
      </dsp:txBody>
      <dsp:txXfrm>
        <a:off x="4810608" y="67542"/>
        <a:ext cx="2570782" cy="1219423"/>
      </dsp:txXfrm>
    </dsp:sp>
    <dsp:sp modelId="{63D7DF79-BD90-46F9-8B73-888A427013E5}">
      <dsp:nvSpPr>
        <dsp:cNvPr id="0" name=""/>
        <dsp:cNvSpPr/>
      </dsp:nvSpPr>
      <dsp:spPr>
        <a:xfrm>
          <a:off x="7709164" y="1416483"/>
          <a:ext cx="2702718" cy="13513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2900" b="1" kern="1200">
              <a:latin typeface="NikoshBAN" panose="02000000000000000000" pitchFamily="2" charset="0"/>
              <a:cs typeface="NikoshBAN" panose="02000000000000000000" pitchFamily="2" charset="0"/>
            </a:rPr>
            <a:t>অংশগ্রহণমূলক শিক্ষাদান</a:t>
          </a:r>
          <a:endParaRPr lang="en-US" sz="2900" b="1" kern="1200" dirty="0"/>
        </a:p>
      </dsp:txBody>
      <dsp:txXfrm>
        <a:off x="7775132" y="1482451"/>
        <a:ext cx="2570782" cy="1219423"/>
      </dsp:txXfrm>
    </dsp:sp>
    <dsp:sp modelId="{20E1808F-D5DE-46A1-828E-96E74D566DCB}">
      <dsp:nvSpPr>
        <dsp:cNvPr id="0" name=""/>
        <dsp:cNvSpPr/>
      </dsp:nvSpPr>
      <dsp:spPr>
        <a:xfrm>
          <a:off x="6337029" y="3825119"/>
          <a:ext cx="2702718" cy="13513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2900" b="1" kern="1200">
              <a:latin typeface="NikoshBAN" panose="02000000000000000000" pitchFamily="2" charset="0"/>
              <a:cs typeface="NikoshBAN" panose="02000000000000000000" pitchFamily="2" charset="0"/>
            </a:rPr>
            <a:t>বিকল্প পরিকল্পনা </a:t>
          </a:r>
          <a:r>
            <a:rPr lang="as-IN" sz="2900" b="1" kern="1200">
              <a:latin typeface="Times New Roman" pitchFamily="18" charset="0"/>
              <a:cs typeface="NikoshBAN" panose="02000000000000000000" pitchFamily="2" charset="0"/>
            </a:rPr>
            <a:t>(</a:t>
          </a:r>
          <a:r>
            <a:rPr lang="en-US" sz="2900" b="1" kern="1200">
              <a:latin typeface="Times New Roman" pitchFamily="18" charset="0"/>
              <a:cs typeface="Times New Roman" pitchFamily="18" charset="0"/>
            </a:rPr>
            <a:t>Backup Plan)</a:t>
          </a:r>
          <a:endParaRPr lang="en-US" sz="29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402997" y="3891087"/>
        <a:ext cx="2570782" cy="1219423"/>
      </dsp:txXfrm>
    </dsp:sp>
    <dsp:sp modelId="{38C83551-4839-451C-BC09-15CAFAA8AE78}">
      <dsp:nvSpPr>
        <dsp:cNvPr id="0" name=""/>
        <dsp:cNvSpPr/>
      </dsp:nvSpPr>
      <dsp:spPr>
        <a:xfrm>
          <a:off x="2854624" y="4314131"/>
          <a:ext cx="2702718" cy="13513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3600" b="1" kern="1200" dirty="0">
              <a:latin typeface="NikoshBAN" panose="02000000000000000000" pitchFamily="2" charset="0"/>
              <a:cs typeface="NikoshBAN" panose="02000000000000000000" pitchFamily="2" charset="0"/>
            </a:rPr>
            <a:t>তাৎক্ষণিক মূল্যায়ন</a:t>
          </a:r>
          <a:endParaRPr lang="en-US" sz="3600" b="1" kern="1200" dirty="0"/>
        </a:p>
      </dsp:txBody>
      <dsp:txXfrm>
        <a:off x="2920592" y="4380099"/>
        <a:ext cx="2570782" cy="1219423"/>
      </dsp:txXfrm>
    </dsp:sp>
    <dsp:sp modelId="{1CEBFE73-ACBD-429A-BCC4-42107C3F927A}">
      <dsp:nvSpPr>
        <dsp:cNvPr id="0" name=""/>
        <dsp:cNvSpPr/>
      </dsp:nvSpPr>
      <dsp:spPr>
        <a:xfrm>
          <a:off x="2460579" y="1661042"/>
          <a:ext cx="2702718" cy="13513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s-IN" sz="4000" b="1" kern="1200">
              <a:latin typeface="NikoshBAN" panose="02000000000000000000" pitchFamily="2" charset="0"/>
              <a:cs typeface="NikoshBAN" panose="02000000000000000000" pitchFamily="2" charset="0"/>
            </a:rPr>
            <a:t>ফিডব্যাক</a:t>
          </a:r>
          <a:endParaRPr lang="en-US" sz="4000" b="1" kern="1200" dirty="0"/>
        </a:p>
      </dsp:txBody>
      <dsp:txXfrm>
        <a:off x="2526547" y="1727010"/>
        <a:ext cx="2570782" cy="12194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1FDCBF65-6D3B-400E-A40C-66E7CBCEB22F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147AF21E-F55B-465F-91EF-FF5B361C96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96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BF65-6D3B-400E-A40C-66E7CBCEB22F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F21E-F55B-465F-91EF-FF5B361C96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59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BF65-6D3B-400E-A40C-66E7CBCEB22F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F21E-F55B-465F-91EF-FF5B361C96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8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BF65-6D3B-400E-A40C-66E7CBCEB22F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F21E-F55B-465F-91EF-FF5B361C96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92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BF65-6D3B-400E-A40C-66E7CBCEB22F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F21E-F55B-465F-91EF-FF5B361C96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140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BF65-6D3B-400E-A40C-66E7CBCEB22F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F21E-F55B-465F-91EF-FF5B361C96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51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BF65-6D3B-400E-A40C-66E7CBCEB22F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F21E-F55B-465F-91EF-FF5B361C96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17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BF65-6D3B-400E-A40C-66E7CBCEB22F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F21E-F55B-465F-91EF-FF5B361C96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423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BF65-6D3B-400E-A40C-66E7CBCEB22F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F21E-F55B-465F-91EF-FF5B361C96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16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BF65-6D3B-400E-A40C-66E7CBCEB22F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F21E-F55B-465F-91EF-FF5B361C96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164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BF65-6D3B-400E-A40C-66E7CBCEB22F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F21E-F55B-465F-91EF-FF5B361C96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00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BF65-6D3B-400E-A40C-66E7CBCEB22F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F21E-F55B-465F-91EF-FF5B361C96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63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BF65-6D3B-400E-A40C-66E7CBCEB22F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F21E-F55B-465F-91EF-FF5B361C96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99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BF65-6D3B-400E-A40C-66E7CBCEB22F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F21E-F55B-465F-91EF-FF5B361C96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64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BF65-6D3B-400E-A40C-66E7CBCEB22F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F21E-F55B-465F-91EF-FF5B361C96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69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BF65-6D3B-400E-A40C-66E7CBCEB22F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F21E-F55B-465F-91EF-FF5B361C96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39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BF65-6D3B-400E-A40C-66E7CBCEB22F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AF21E-F55B-465F-91EF-FF5B361C96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2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1FDCBF65-6D3B-400E-A40C-66E7CBCEB22F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147AF21E-F55B-465F-91EF-FF5B361C96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5237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904494" y="4383440"/>
            <a:ext cx="1214846" cy="129322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0" y="4049486"/>
            <a:ext cx="12192000" cy="2808514"/>
          </a:xfrm>
          <a:custGeom>
            <a:avLst/>
            <a:gdLst>
              <a:gd name="connsiteX0" fmla="*/ 52252 w 10110652"/>
              <a:gd name="connsiteY0" fmla="*/ 1776548 h 1841863"/>
              <a:gd name="connsiteX1" fmla="*/ 52252 w 10110652"/>
              <a:gd name="connsiteY1" fmla="*/ 1776548 h 1841863"/>
              <a:gd name="connsiteX2" fmla="*/ 117566 w 10110652"/>
              <a:gd name="connsiteY2" fmla="*/ 1645920 h 1841863"/>
              <a:gd name="connsiteX3" fmla="*/ 143692 w 10110652"/>
              <a:gd name="connsiteY3" fmla="*/ 1567543 h 1841863"/>
              <a:gd name="connsiteX4" fmla="*/ 352698 w 10110652"/>
              <a:gd name="connsiteY4" fmla="*/ 1267097 h 1841863"/>
              <a:gd name="connsiteX5" fmla="*/ 404949 w 10110652"/>
              <a:gd name="connsiteY5" fmla="*/ 1188720 h 1841863"/>
              <a:gd name="connsiteX6" fmla="*/ 483326 w 10110652"/>
              <a:gd name="connsiteY6" fmla="*/ 1071154 h 1841863"/>
              <a:gd name="connsiteX7" fmla="*/ 548640 w 10110652"/>
              <a:gd name="connsiteY7" fmla="*/ 966651 h 1841863"/>
              <a:gd name="connsiteX8" fmla="*/ 613955 w 10110652"/>
              <a:gd name="connsiteY8" fmla="*/ 875211 h 1841863"/>
              <a:gd name="connsiteX9" fmla="*/ 640080 w 10110652"/>
              <a:gd name="connsiteY9" fmla="*/ 809897 h 1841863"/>
              <a:gd name="connsiteX10" fmla="*/ 757646 w 10110652"/>
              <a:gd name="connsiteY10" fmla="*/ 666205 h 1841863"/>
              <a:gd name="connsiteX11" fmla="*/ 836023 w 10110652"/>
              <a:gd name="connsiteY11" fmla="*/ 548640 h 1841863"/>
              <a:gd name="connsiteX12" fmla="*/ 875212 w 10110652"/>
              <a:gd name="connsiteY12" fmla="*/ 496388 h 1841863"/>
              <a:gd name="connsiteX13" fmla="*/ 901338 w 10110652"/>
              <a:gd name="connsiteY13" fmla="*/ 444137 h 1841863"/>
              <a:gd name="connsiteX14" fmla="*/ 940526 w 10110652"/>
              <a:gd name="connsiteY14" fmla="*/ 391885 h 1841863"/>
              <a:gd name="connsiteX15" fmla="*/ 992778 w 10110652"/>
              <a:gd name="connsiteY15" fmla="*/ 313508 h 1841863"/>
              <a:gd name="connsiteX16" fmla="*/ 1031966 w 10110652"/>
              <a:gd name="connsiteY16" fmla="*/ 274320 h 1841863"/>
              <a:gd name="connsiteX17" fmla="*/ 1071155 w 10110652"/>
              <a:gd name="connsiteY17" fmla="*/ 222068 h 1841863"/>
              <a:gd name="connsiteX18" fmla="*/ 1110343 w 10110652"/>
              <a:gd name="connsiteY18" fmla="*/ 195943 h 1841863"/>
              <a:gd name="connsiteX19" fmla="*/ 1188720 w 10110652"/>
              <a:gd name="connsiteY19" fmla="*/ 130628 h 1841863"/>
              <a:gd name="connsiteX20" fmla="*/ 1240972 w 10110652"/>
              <a:gd name="connsiteY20" fmla="*/ 117565 h 1841863"/>
              <a:gd name="connsiteX21" fmla="*/ 1345475 w 10110652"/>
              <a:gd name="connsiteY21" fmla="*/ 130628 h 1841863"/>
              <a:gd name="connsiteX22" fmla="*/ 1384663 w 10110652"/>
              <a:gd name="connsiteY22" fmla="*/ 182880 h 1841863"/>
              <a:gd name="connsiteX23" fmla="*/ 1449978 w 10110652"/>
              <a:gd name="connsiteY23" fmla="*/ 300445 h 1841863"/>
              <a:gd name="connsiteX24" fmla="*/ 1476103 w 10110652"/>
              <a:gd name="connsiteY24" fmla="*/ 404948 h 1841863"/>
              <a:gd name="connsiteX25" fmla="*/ 1502229 w 10110652"/>
              <a:gd name="connsiteY25" fmla="*/ 444137 h 1841863"/>
              <a:gd name="connsiteX26" fmla="*/ 1567543 w 10110652"/>
              <a:gd name="connsiteY26" fmla="*/ 574765 h 1841863"/>
              <a:gd name="connsiteX27" fmla="*/ 1580606 w 10110652"/>
              <a:gd name="connsiteY27" fmla="*/ 627017 h 1841863"/>
              <a:gd name="connsiteX28" fmla="*/ 1606732 w 10110652"/>
              <a:gd name="connsiteY28" fmla="*/ 666205 h 1841863"/>
              <a:gd name="connsiteX29" fmla="*/ 1619795 w 10110652"/>
              <a:gd name="connsiteY29" fmla="*/ 705394 h 1841863"/>
              <a:gd name="connsiteX30" fmla="*/ 1645920 w 10110652"/>
              <a:gd name="connsiteY30" fmla="*/ 757645 h 1841863"/>
              <a:gd name="connsiteX31" fmla="*/ 1672046 w 10110652"/>
              <a:gd name="connsiteY31" fmla="*/ 849085 h 1841863"/>
              <a:gd name="connsiteX32" fmla="*/ 1698172 w 10110652"/>
              <a:gd name="connsiteY32" fmla="*/ 888274 h 1841863"/>
              <a:gd name="connsiteX33" fmla="*/ 1737360 w 10110652"/>
              <a:gd name="connsiteY33" fmla="*/ 979714 h 1841863"/>
              <a:gd name="connsiteX34" fmla="*/ 1776549 w 10110652"/>
              <a:gd name="connsiteY34" fmla="*/ 1058091 h 1841863"/>
              <a:gd name="connsiteX35" fmla="*/ 1815738 w 10110652"/>
              <a:gd name="connsiteY35" fmla="*/ 1149531 h 1841863"/>
              <a:gd name="connsiteX36" fmla="*/ 1854926 w 10110652"/>
              <a:gd name="connsiteY36" fmla="*/ 1227908 h 1841863"/>
              <a:gd name="connsiteX37" fmla="*/ 1933303 w 10110652"/>
              <a:gd name="connsiteY37" fmla="*/ 1384663 h 1841863"/>
              <a:gd name="connsiteX38" fmla="*/ 1998618 w 10110652"/>
              <a:gd name="connsiteY38" fmla="*/ 1423851 h 1841863"/>
              <a:gd name="connsiteX39" fmla="*/ 2116183 w 10110652"/>
              <a:gd name="connsiteY39" fmla="*/ 1515291 h 1841863"/>
              <a:gd name="connsiteX40" fmla="*/ 2338252 w 10110652"/>
              <a:gd name="connsiteY40" fmla="*/ 1541417 h 1841863"/>
              <a:gd name="connsiteX41" fmla="*/ 2508069 w 10110652"/>
              <a:gd name="connsiteY41" fmla="*/ 1541417 h 1841863"/>
              <a:gd name="connsiteX42" fmla="*/ 2547258 w 10110652"/>
              <a:gd name="connsiteY42" fmla="*/ 1515291 h 1841863"/>
              <a:gd name="connsiteX43" fmla="*/ 2612572 w 10110652"/>
              <a:gd name="connsiteY43" fmla="*/ 1489165 h 1841863"/>
              <a:gd name="connsiteX44" fmla="*/ 2651760 w 10110652"/>
              <a:gd name="connsiteY44" fmla="*/ 1436914 h 1841863"/>
              <a:gd name="connsiteX45" fmla="*/ 2690949 w 10110652"/>
              <a:gd name="connsiteY45" fmla="*/ 1410788 h 1841863"/>
              <a:gd name="connsiteX46" fmla="*/ 2704012 w 10110652"/>
              <a:gd name="connsiteY46" fmla="*/ 1371600 h 1841863"/>
              <a:gd name="connsiteX47" fmla="*/ 2730138 w 10110652"/>
              <a:gd name="connsiteY47" fmla="*/ 1332411 h 1841863"/>
              <a:gd name="connsiteX48" fmla="*/ 2782389 w 10110652"/>
              <a:gd name="connsiteY48" fmla="*/ 1149531 h 1841863"/>
              <a:gd name="connsiteX49" fmla="*/ 2808515 w 10110652"/>
              <a:gd name="connsiteY49" fmla="*/ 1097280 h 1841863"/>
              <a:gd name="connsiteX50" fmla="*/ 2821578 w 10110652"/>
              <a:gd name="connsiteY50" fmla="*/ 1058091 h 1841863"/>
              <a:gd name="connsiteX51" fmla="*/ 2847703 w 10110652"/>
              <a:gd name="connsiteY51" fmla="*/ 1005840 h 1841863"/>
              <a:gd name="connsiteX52" fmla="*/ 2860766 w 10110652"/>
              <a:gd name="connsiteY52" fmla="*/ 953588 h 1841863"/>
              <a:gd name="connsiteX53" fmla="*/ 2899955 w 10110652"/>
              <a:gd name="connsiteY53" fmla="*/ 914400 h 1841863"/>
              <a:gd name="connsiteX54" fmla="*/ 2926080 w 10110652"/>
              <a:gd name="connsiteY54" fmla="*/ 796834 h 1841863"/>
              <a:gd name="connsiteX55" fmla="*/ 2939143 w 10110652"/>
              <a:gd name="connsiteY55" fmla="*/ 744583 h 1841863"/>
              <a:gd name="connsiteX56" fmla="*/ 2978332 w 10110652"/>
              <a:gd name="connsiteY56" fmla="*/ 679268 h 1841863"/>
              <a:gd name="connsiteX57" fmla="*/ 3004458 w 10110652"/>
              <a:gd name="connsiteY57" fmla="*/ 600891 h 1841863"/>
              <a:gd name="connsiteX58" fmla="*/ 3056709 w 10110652"/>
              <a:gd name="connsiteY58" fmla="*/ 522514 h 1841863"/>
              <a:gd name="connsiteX59" fmla="*/ 3095898 w 10110652"/>
              <a:gd name="connsiteY59" fmla="*/ 457200 h 1841863"/>
              <a:gd name="connsiteX60" fmla="*/ 3174275 w 10110652"/>
              <a:gd name="connsiteY60" fmla="*/ 378823 h 1841863"/>
              <a:gd name="connsiteX61" fmla="*/ 3252652 w 10110652"/>
              <a:gd name="connsiteY61" fmla="*/ 313508 h 1841863"/>
              <a:gd name="connsiteX62" fmla="*/ 3396343 w 10110652"/>
              <a:gd name="connsiteY62" fmla="*/ 326571 h 1841863"/>
              <a:gd name="connsiteX63" fmla="*/ 3435532 w 10110652"/>
              <a:gd name="connsiteY63" fmla="*/ 365760 h 1841863"/>
              <a:gd name="connsiteX64" fmla="*/ 3487783 w 10110652"/>
              <a:gd name="connsiteY64" fmla="*/ 457200 h 1841863"/>
              <a:gd name="connsiteX65" fmla="*/ 3513909 w 10110652"/>
              <a:gd name="connsiteY65" fmla="*/ 496388 h 1841863"/>
              <a:gd name="connsiteX66" fmla="*/ 3553098 w 10110652"/>
              <a:gd name="connsiteY66" fmla="*/ 587828 h 1841863"/>
              <a:gd name="connsiteX67" fmla="*/ 3592286 w 10110652"/>
              <a:gd name="connsiteY67" fmla="*/ 627017 h 1841863"/>
              <a:gd name="connsiteX68" fmla="*/ 3631475 w 10110652"/>
              <a:gd name="connsiteY68" fmla="*/ 718457 h 1841863"/>
              <a:gd name="connsiteX69" fmla="*/ 3644538 w 10110652"/>
              <a:gd name="connsiteY69" fmla="*/ 757645 h 1841863"/>
              <a:gd name="connsiteX70" fmla="*/ 3670663 w 10110652"/>
              <a:gd name="connsiteY70" fmla="*/ 796834 h 1841863"/>
              <a:gd name="connsiteX71" fmla="*/ 3683726 w 10110652"/>
              <a:gd name="connsiteY71" fmla="*/ 836023 h 1841863"/>
              <a:gd name="connsiteX72" fmla="*/ 3709852 w 10110652"/>
              <a:gd name="connsiteY72" fmla="*/ 940525 h 1841863"/>
              <a:gd name="connsiteX73" fmla="*/ 3749040 w 10110652"/>
              <a:gd name="connsiteY73" fmla="*/ 1031965 h 1841863"/>
              <a:gd name="connsiteX74" fmla="*/ 3801292 w 10110652"/>
              <a:gd name="connsiteY74" fmla="*/ 1110343 h 1841863"/>
              <a:gd name="connsiteX75" fmla="*/ 3814355 w 10110652"/>
              <a:gd name="connsiteY75" fmla="*/ 1188720 h 1841863"/>
              <a:gd name="connsiteX76" fmla="*/ 3866606 w 10110652"/>
              <a:gd name="connsiteY76" fmla="*/ 1267097 h 1841863"/>
              <a:gd name="connsiteX77" fmla="*/ 3879669 w 10110652"/>
              <a:gd name="connsiteY77" fmla="*/ 1306285 h 1841863"/>
              <a:gd name="connsiteX78" fmla="*/ 3958046 w 10110652"/>
              <a:gd name="connsiteY78" fmla="*/ 1449977 h 1841863"/>
              <a:gd name="connsiteX79" fmla="*/ 4010298 w 10110652"/>
              <a:gd name="connsiteY79" fmla="*/ 1528354 h 1841863"/>
              <a:gd name="connsiteX80" fmla="*/ 4036423 w 10110652"/>
              <a:gd name="connsiteY80" fmla="*/ 1567543 h 1841863"/>
              <a:gd name="connsiteX81" fmla="*/ 4075612 w 10110652"/>
              <a:gd name="connsiteY81" fmla="*/ 1580605 h 1841863"/>
              <a:gd name="connsiteX82" fmla="*/ 4167052 w 10110652"/>
              <a:gd name="connsiteY82" fmla="*/ 1619794 h 1841863"/>
              <a:gd name="connsiteX83" fmla="*/ 4402183 w 10110652"/>
              <a:gd name="connsiteY83" fmla="*/ 1645920 h 1841863"/>
              <a:gd name="connsiteX84" fmla="*/ 4833258 w 10110652"/>
              <a:gd name="connsiteY84" fmla="*/ 1632857 h 1841863"/>
              <a:gd name="connsiteX85" fmla="*/ 4872446 w 10110652"/>
              <a:gd name="connsiteY85" fmla="*/ 1619794 h 1841863"/>
              <a:gd name="connsiteX86" fmla="*/ 4937760 w 10110652"/>
              <a:gd name="connsiteY86" fmla="*/ 1567543 h 1841863"/>
              <a:gd name="connsiteX87" fmla="*/ 4976949 w 10110652"/>
              <a:gd name="connsiteY87" fmla="*/ 1541417 h 1841863"/>
              <a:gd name="connsiteX88" fmla="*/ 5055326 w 10110652"/>
              <a:gd name="connsiteY88" fmla="*/ 1502228 h 1841863"/>
              <a:gd name="connsiteX89" fmla="*/ 5159829 w 10110652"/>
              <a:gd name="connsiteY89" fmla="*/ 1384663 h 1841863"/>
              <a:gd name="connsiteX90" fmla="*/ 5212080 w 10110652"/>
              <a:gd name="connsiteY90" fmla="*/ 1240971 h 1841863"/>
              <a:gd name="connsiteX91" fmla="*/ 5225143 w 10110652"/>
              <a:gd name="connsiteY91" fmla="*/ 1136468 h 1841863"/>
              <a:gd name="connsiteX92" fmla="*/ 5277395 w 10110652"/>
              <a:gd name="connsiteY92" fmla="*/ 992777 h 1841863"/>
              <a:gd name="connsiteX93" fmla="*/ 5290458 w 10110652"/>
              <a:gd name="connsiteY93" fmla="*/ 940525 h 1841863"/>
              <a:gd name="connsiteX94" fmla="*/ 5316583 w 10110652"/>
              <a:gd name="connsiteY94" fmla="*/ 888274 h 1841863"/>
              <a:gd name="connsiteX95" fmla="*/ 5355772 w 10110652"/>
              <a:gd name="connsiteY95" fmla="*/ 757645 h 1841863"/>
              <a:gd name="connsiteX96" fmla="*/ 5460275 w 10110652"/>
              <a:gd name="connsiteY96" fmla="*/ 627017 h 1841863"/>
              <a:gd name="connsiteX97" fmla="*/ 5486400 w 10110652"/>
              <a:gd name="connsiteY97" fmla="*/ 587828 h 1841863"/>
              <a:gd name="connsiteX98" fmla="*/ 5590903 w 10110652"/>
              <a:gd name="connsiteY98" fmla="*/ 535577 h 1841863"/>
              <a:gd name="connsiteX99" fmla="*/ 5695406 w 10110652"/>
              <a:gd name="connsiteY99" fmla="*/ 496388 h 1841863"/>
              <a:gd name="connsiteX100" fmla="*/ 5839098 w 10110652"/>
              <a:gd name="connsiteY100" fmla="*/ 522514 h 1841863"/>
              <a:gd name="connsiteX101" fmla="*/ 6048103 w 10110652"/>
              <a:gd name="connsiteY101" fmla="*/ 627017 h 1841863"/>
              <a:gd name="connsiteX102" fmla="*/ 6061166 w 10110652"/>
              <a:gd name="connsiteY102" fmla="*/ 666205 h 1841863"/>
              <a:gd name="connsiteX103" fmla="*/ 6100355 w 10110652"/>
              <a:gd name="connsiteY103" fmla="*/ 718457 h 1841863"/>
              <a:gd name="connsiteX104" fmla="*/ 6113418 w 10110652"/>
              <a:gd name="connsiteY104" fmla="*/ 783771 h 1841863"/>
              <a:gd name="connsiteX105" fmla="*/ 6191795 w 10110652"/>
              <a:gd name="connsiteY105" fmla="*/ 940525 h 1841863"/>
              <a:gd name="connsiteX106" fmla="*/ 6230983 w 10110652"/>
              <a:gd name="connsiteY106" fmla="*/ 1018903 h 1841863"/>
              <a:gd name="connsiteX107" fmla="*/ 6257109 w 10110652"/>
              <a:gd name="connsiteY107" fmla="*/ 1071154 h 1841863"/>
              <a:gd name="connsiteX108" fmla="*/ 6309360 w 10110652"/>
              <a:gd name="connsiteY108" fmla="*/ 1136468 h 1841863"/>
              <a:gd name="connsiteX109" fmla="*/ 6335486 w 10110652"/>
              <a:gd name="connsiteY109" fmla="*/ 1188720 h 1841863"/>
              <a:gd name="connsiteX110" fmla="*/ 6361612 w 10110652"/>
              <a:gd name="connsiteY110" fmla="*/ 1227908 h 1841863"/>
              <a:gd name="connsiteX111" fmla="*/ 6387738 w 10110652"/>
              <a:gd name="connsiteY111" fmla="*/ 1280160 h 1841863"/>
              <a:gd name="connsiteX112" fmla="*/ 6426926 w 10110652"/>
              <a:gd name="connsiteY112" fmla="*/ 1319348 h 1841863"/>
              <a:gd name="connsiteX113" fmla="*/ 6439989 w 10110652"/>
              <a:gd name="connsiteY113" fmla="*/ 1358537 h 1841863"/>
              <a:gd name="connsiteX114" fmla="*/ 6557555 w 10110652"/>
              <a:gd name="connsiteY114" fmla="*/ 1463040 h 1841863"/>
              <a:gd name="connsiteX115" fmla="*/ 6596743 w 10110652"/>
              <a:gd name="connsiteY115" fmla="*/ 1476103 h 1841863"/>
              <a:gd name="connsiteX116" fmla="*/ 6688183 w 10110652"/>
              <a:gd name="connsiteY116" fmla="*/ 1463040 h 1841863"/>
              <a:gd name="connsiteX117" fmla="*/ 6701246 w 10110652"/>
              <a:gd name="connsiteY117" fmla="*/ 1410788 h 1841863"/>
              <a:gd name="connsiteX118" fmla="*/ 6675120 w 10110652"/>
              <a:gd name="connsiteY118" fmla="*/ 1254034 h 1841863"/>
              <a:gd name="connsiteX119" fmla="*/ 6583680 w 10110652"/>
              <a:gd name="connsiteY119" fmla="*/ 1149531 h 1841863"/>
              <a:gd name="connsiteX120" fmla="*/ 6531429 w 10110652"/>
              <a:gd name="connsiteY120" fmla="*/ 1071154 h 1841863"/>
              <a:gd name="connsiteX121" fmla="*/ 6453052 w 10110652"/>
              <a:gd name="connsiteY121" fmla="*/ 901337 h 1841863"/>
              <a:gd name="connsiteX122" fmla="*/ 6439989 w 10110652"/>
              <a:gd name="connsiteY122" fmla="*/ 822960 h 1841863"/>
              <a:gd name="connsiteX123" fmla="*/ 6426926 w 10110652"/>
              <a:gd name="connsiteY123" fmla="*/ 783771 h 1841863"/>
              <a:gd name="connsiteX124" fmla="*/ 6400800 w 10110652"/>
              <a:gd name="connsiteY124" fmla="*/ 535577 h 1841863"/>
              <a:gd name="connsiteX125" fmla="*/ 6439989 w 10110652"/>
              <a:gd name="connsiteY125" fmla="*/ 143691 h 1841863"/>
              <a:gd name="connsiteX126" fmla="*/ 6453052 w 10110652"/>
              <a:gd name="connsiteY126" fmla="*/ 104503 h 1841863"/>
              <a:gd name="connsiteX127" fmla="*/ 6531429 w 10110652"/>
              <a:gd name="connsiteY127" fmla="*/ 13063 h 1841863"/>
              <a:gd name="connsiteX128" fmla="*/ 6570618 w 10110652"/>
              <a:gd name="connsiteY128" fmla="*/ 0 h 1841863"/>
              <a:gd name="connsiteX129" fmla="*/ 6740435 w 10110652"/>
              <a:gd name="connsiteY129" fmla="*/ 13063 h 1841863"/>
              <a:gd name="connsiteX130" fmla="*/ 6818812 w 10110652"/>
              <a:gd name="connsiteY130" fmla="*/ 65314 h 1841863"/>
              <a:gd name="connsiteX131" fmla="*/ 6884126 w 10110652"/>
              <a:gd name="connsiteY131" fmla="*/ 104503 h 1841863"/>
              <a:gd name="connsiteX132" fmla="*/ 7014755 w 10110652"/>
              <a:gd name="connsiteY132" fmla="*/ 209005 h 1841863"/>
              <a:gd name="connsiteX133" fmla="*/ 7119258 w 10110652"/>
              <a:gd name="connsiteY133" fmla="*/ 352697 h 1841863"/>
              <a:gd name="connsiteX134" fmla="*/ 7158446 w 10110652"/>
              <a:gd name="connsiteY134" fmla="*/ 391885 h 1841863"/>
              <a:gd name="connsiteX135" fmla="*/ 7197635 w 10110652"/>
              <a:gd name="connsiteY135" fmla="*/ 496388 h 1841863"/>
              <a:gd name="connsiteX136" fmla="*/ 7223760 w 10110652"/>
              <a:gd name="connsiteY136" fmla="*/ 535577 h 1841863"/>
              <a:gd name="connsiteX137" fmla="*/ 7236823 w 10110652"/>
              <a:gd name="connsiteY137" fmla="*/ 600891 h 1841863"/>
              <a:gd name="connsiteX138" fmla="*/ 7249886 w 10110652"/>
              <a:gd name="connsiteY138" fmla="*/ 679268 h 1841863"/>
              <a:gd name="connsiteX139" fmla="*/ 7276012 w 10110652"/>
              <a:gd name="connsiteY139" fmla="*/ 718457 h 1841863"/>
              <a:gd name="connsiteX140" fmla="*/ 7302138 w 10110652"/>
              <a:gd name="connsiteY140" fmla="*/ 849085 h 1841863"/>
              <a:gd name="connsiteX141" fmla="*/ 7315200 w 10110652"/>
              <a:gd name="connsiteY141" fmla="*/ 927463 h 1841863"/>
              <a:gd name="connsiteX142" fmla="*/ 7328263 w 10110652"/>
              <a:gd name="connsiteY142" fmla="*/ 979714 h 1841863"/>
              <a:gd name="connsiteX143" fmla="*/ 7367452 w 10110652"/>
              <a:gd name="connsiteY143" fmla="*/ 1201783 h 1841863"/>
              <a:gd name="connsiteX144" fmla="*/ 7380515 w 10110652"/>
              <a:gd name="connsiteY144" fmla="*/ 1306285 h 1841863"/>
              <a:gd name="connsiteX145" fmla="*/ 7445829 w 10110652"/>
              <a:gd name="connsiteY145" fmla="*/ 1423851 h 1841863"/>
              <a:gd name="connsiteX146" fmla="*/ 7680960 w 10110652"/>
              <a:gd name="connsiteY146" fmla="*/ 1436914 h 1841863"/>
              <a:gd name="connsiteX147" fmla="*/ 7863840 w 10110652"/>
              <a:gd name="connsiteY147" fmla="*/ 1423851 h 1841863"/>
              <a:gd name="connsiteX148" fmla="*/ 7876903 w 10110652"/>
              <a:gd name="connsiteY148" fmla="*/ 1188720 h 1841863"/>
              <a:gd name="connsiteX149" fmla="*/ 7903029 w 10110652"/>
              <a:gd name="connsiteY149" fmla="*/ 1149531 h 1841863"/>
              <a:gd name="connsiteX150" fmla="*/ 7955280 w 10110652"/>
              <a:gd name="connsiteY150" fmla="*/ 1058091 h 1841863"/>
              <a:gd name="connsiteX151" fmla="*/ 8033658 w 10110652"/>
              <a:gd name="connsiteY151" fmla="*/ 992777 h 1841863"/>
              <a:gd name="connsiteX152" fmla="*/ 8085909 w 10110652"/>
              <a:gd name="connsiteY152" fmla="*/ 966651 h 1841863"/>
              <a:gd name="connsiteX153" fmla="*/ 8242663 w 10110652"/>
              <a:gd name="connsiteY153" fmla="*/ 940525 h 1841863"/>
              <a:gd name="connsiteX154" fmla="*/ 8373292 w 10110652"/>
              <a:gd name="connsiteY154" fmla="*/ 914400 h 1841863"/>
              <a:gd name="connsiteX155" fmla="*/ 8582298 w 10110652"/>
              <a:gd name="connsiteY155" fmla="*/ 927463 h 1841863"/>
              <a:gd name="connsiteX156" fmla="*/ 8595360 w 10110652"/>
              <a:gd name="connsiteY156" fmla="*/ 979714 h 1841863"/>
              <a:gd name="connsiteX157" fmla="*/ 8647612 w 10110652"/>
              <a:gd name="connsiteY157" fmla="*/ 1084217 h 1841863"/>
              <a:gd name="connsiteX158" fmla="*/ 8673738 w 10110652"/>
              <a:gd name="connsiteY158" fmla="*/ 1162594 h 1841863"/>
              <a:gd name="connsiteX159" fmla="*/ 8699863 w 10110652"/>
              <a:gd name="connsiteY159" fmla="*/ 1214845 h 1841863"/>
              <a:gd name="connsiteX160" fmla="*/ 8791303 w 10110652"/>
              <a:gd name="connsiteY160" fmla="*/ 1345474 h 1841863"/>
              <a:gd name="connsiteX161" fmla="*/ 8804366 w 10110652"/>
              <a:gd name="connsiteY161" fmla="*/ 1384663 h 1841863"/>
              <a:gd name="connsiteX162" fmla="*/ 8843555 w 10110652"/>
              <a:gd name="connsiteY162" fmla="*/ 1410788 h 1841863"/>
              <a:gd name="connsiteX163" fmla="*/ 8869680 w 10110652"/>
              <a:gd name="connsiteY163" fmla="*/ 1449977 h 1841863"/>
              <a:gd name="connsiteX164" fmla="*/ 9209315 w 10110652"/>
              <a:gd name="connsiteY164" fmla="*/ 1436914 h 1841863"/>
              <a:gd name="connsiteX165" fmla="*/ 9287692 w 10110652"/>
              <a:gd name="connsiteY165" fmla="*/ 1384663 h 1841863"/>
              <a:gd name="connsiteX166" fmla="*/ 9326880 w 10110652"/>
              <a:gd name="connsiteY166" fmla="*/ 1358537 h 1841863"/>
              <a:gd name="connsiteX167" fmla="*/ 9379132 w 10110652"/>
              <a:gd name="connsiteY167" fmla="*/ 1319348 h 1841863"/>
              <a:gd name="connsiteX168" fmla="*/ 9535886 w 10110652"/>
              <a:gd name="connsiteY168" fmla="*/ 1280160 h 1841863"/>
              <a:gd name="connsiteX169" fmla="*/ 9771018 w 10110652"/>
              <a:gd name="connsiteY169" fmla="*/ 1293223 h 1841863"/>
              <a:gd name="connsiteX170" fmla="*/ 9784080 w 10110652"/>
              <a:gd name="connsiteY170" fmla="*/ 1332411 h 1841863"/>
              <a:gd name="connsiteX171" fmla="*/ 9888583 w 10110652"/>
              <a:gd name="connsiteY171" fmla="*/ 1449977 h 1841863"/>
              <a:gd name="connsiteX172" fmla="*/ 9927772 w 10110652"/>
              <a:gd name="connsiteY172" fmla="*/ 1476103 h 1841863"/>
              <a:gd name="connsiteX173" fmla="*/ 9953898 w 10110652"/>
              <a:gd name="connsiteY173" fmla="*/ 1515291 h 1841863"/>
              <a:gd name="connsiteX174" fmla="*/ 10006149 w 10110652"/>
              <a:gd name="connsiteY174" fmla="*/ 1580605 h 1841863"/>
              <a:gd name="connsiteX175" fmla="*/ 10071463 w 10110652"/>
              <a:gd name="connsiteY175" fmla="*/ 1658983 h 1841863"/>
              <a:gd name="connsiteX176" fmla="*/ 10110652 w 10110652"/>
              <a:gd name="connsiteY176" fmla="*/ 1763485 h 1841863"/>
              <a:gd name="connsiteX177" fmla="*/ 52252 w 10110652"/>
              <a:gd name="connsiteY177" fmla="*/ 1828800 h 1841863"/>
              <a:gd name="connsiteX178" fmla="*/ 0 w 10110652"/>
              <a:gd name="connsiteY178" fmla="*/ 1789611 h 1841863"/>
              <a:gd name="connsiteX179" fmla="*/ 26126 w 10110652"/>
              <a:gd name="connsiteY179" fmla="*/ 1724297 h 1841863"/>
              <a:gd name="connsiteX180" fmla="*/ 143692 w 10110652"/>
              <a:gd name="connsiteY180" fmla="*/ 1632857 h 1841863"/>
              <a:gd name="connsiteX181" fmla="*/ 78378 w 10110652"/>
              <a:gd name="connsiteY181" fmla="*/ 1724297 h 1841863"/>
              <a:gd name="connsiteX182" fmla="*/ 104503 w 10110652"/>
              <a:gd name="connsiteY182" fmla="*/ 1815737 h 1841863"/>
              <a:gd name="connsiteX183" fmla="*/ 313509 w 10110652"/>
              <a:gd name="connsiteY183" fmla="*/ 1345474 h 1841863"/>
              <a:gd name="connsiteX184" fmla="*/ 313509 w 10110652"/>
              <a:gd name="connsiteY184" fmla="*/ 1280160 h 1841863"/>
              <a:gd name="connsiteX185" fmla="*/ 104503 w 10110652"/>
              <a:gd name="connsiteY185" fmla="*/ 1724297 h 1841863"/>
              <a:gd name="connsiteX186" fmla="*/ 117566 w 10110652"/>
              <a:gd name="connsiteY186" fmla="*/ 1841863 h 1841863"/>
              <a:gd name="connsiteX187" fmla="*/ 52252 w 10110652"/>
              <a:gd name="connsiteY187" fmla="*/ 1776548 h 1841863"/>
              <a:gd name="connsiteX0" fmla="*/ 52252 w 10110652"/>
              <a:gd name="connsiteY0" fmla="*/ 1776548 h 1841863"/>
              <a:gd name="connsiteX1" fmla="*/ 52252 w 10110652"/>
              <a:gd name="connsiteY1" fmla="*/ 1776548 h 1841863"/>
              <a:gd name="connsiteX2" fmla="*/ 117566 w 10110652"/>
              <a:gd name="connsiteY2" fmla="*/ 1645920 h 1841863"/>
              <a:gd name="connsiteX3" fmla="*/ 143692 w 10110652"/>
              <a:gd name="connsiteY3" fmla="*/ 1567543 h 1841863"/>
              <a:gd name="connsiteX4" fmla="*/ 352698 w 10110652"/>
              <a:gd name="connsiteY4" fmla="*/ 1267097 h 1841863"/>
              <a:gd name="connsiteX5" fmla="*/ 404949 w 10110652"/>
              <a:gd name="connsiteY5" fmla="*/ 1188720 h 1841863"/>
              <a:gd name="connsiteX6" fmla="*/ 483326 w 10110652"/>
              <a:gd name="connsiteY6" fmla="*/ 1071154 h 1841863"/>
              <a:gd name="connsiteX7" fmla="*/ 548640 w 10110652"/>
              <a:gd name="connsiteY7" fmla="*/ 966651 h 1841863"/>
              <a:gd name="connsiteX8" fmla="*/ 613955 w 10110652"/>
              <a:gd name="connsiteY8" fmla="*/ 875211 h 1841863"/>
              <a:gd name="connsiteX9" fmla="*/ 640080 w 10110652"/>
              <a:gd name="connsiteY9" fmla="*/ 809897 h 1841863"/>
              <a:gd name="connsiteX10" fmla="*/ 757646 w 10110652"/>
              <a:gd name="connsiteY10" fmla="*/ 666205 h 1841863"/>
              <a:gd name="connsiteX11" fmla="*/ 836023 w 10110652"/>
              <a:gd name="connsiteY11" fmla="*/ 548640 h 1841863"/>
              <a:gd name="connsiteX12" fmla="*/ 875212 w 10110652"/>
              <a:gd name="connsiteY12" fmla="*/ 496388 h 1841863"/>
              <a:gd name="connsiteX13" fmla="*/ 901338 w 10110652"/>
              <a:gd name="connsiteY13" fmla="*/ 444137 h 1841863"/>
              <a:gd name="connsiteX14" fmla="*/ 940526 w 10110652"/>
              <a:gd name="connsiteY14" fmla="*/ 391885 h 1841863"/>
              <a:gd name="connsiteX15" fmla="*/ 992778 w 10110652"/>
              <a:gd name="connsiteY15" fmla="*/ 313508 h 1841863"/>
              <a:gd name="connsiteX16" fmla="*/ 1031966 w 10110652"/>
              <a:gd name="connsiteY16" fmla="*/ 274320 h 1841863"/>
              <a:gd name="connsiteX17" fmla="*/ 1071155 w 10110652"/>
              <a:gd name="connsiteY17" fmla="*/ 222068 h 1841863"/>
              <a:gd name="connsiteX18" fmla="*/ 1110343 w 10110652"/>
              <a:gd name="connsiteY18" fmla="*/ 195943 h 1841863"/>
              <a:gd name="connsiteX19" fmla="*/ 1188720 w 10110652"/>
              <a:gd name="connsiteY19" fmla="*/ 130628 h 1841863"/>
              <a:gd name="connsiteX20" fmla="*/ 1240972 w 10110652"/>
              <a:gd name="connsiteY20" fmla="*/ 117565 h 1841863"/>
              <a:gd name="connsiteX21" fmla="*/ 1345475 w 10110652"/>
              <a:gd name="connsiteY21" fmla="*/ 130628 h 1841863"/>
              <a:gd name="connsiteX22" fmla="*/ 1384663 w 10110652"/>
              <a:gd name="connsiteY22" fmla="*/ 182880 h 1841863"/>
              <a:gd name="connsiteX23" fmla="*/ 1449978 w 10110652"/>
              <a:gd name="connsiteY23" fmla="*/ 300445 h 1841863"/>
              <a:gd name="connsiteX24" fmla="*/ 1476103 w 10110652"/>
              <a:gd name="connsiteY24" fmla="*/ 404948 h 1841863"/>
              <a:gd name="connsiteX25" fmla="*/ 1502229 w 10110652"/>
              <a:gd name="connsiteY25" fmla="*/ 444137 h 1841863"/>
              <a:gd name="connsiteX26" fmla="*/ 1567543 w 10110652"/>
              <a:gd name="connsiteY26" fmla="*/ 574765 h 1841863"/>
              <a:gd name="connsiteX27" fmla="*/ 1580606 w 10110652"/>
              <a:gd name="connsiteY27" fmla="*/ 627017 h 1841863"/>
              <a:gd name="connsiteX28" fmla="*/ 1606732 w 10110652"/>
              <a:gd name="connsiteY28" fmla="*/ 666205 h 1841863"/>
              <a:gd name="connsiteX29" fmla="*/ 1619795 w 10110652"/>
              <a:gd name="connsiteY29" fmla="*/ 705394 h 1841863"/>
              <a:gd name="connsiteX30" fmla="*/ 1645920 w 10110652"/>
              <a:gd name="connsiteY30" fmla="*/ 757645 h 1841863"/>
              <a:gd name="connsiteX31" fmla="*/ 1672046 w 10110652"/>
              <a:gd name="connsiteY31" fmla="*/ 849085 h 1841863"/>
              <a:gd name="connsiteX32" fmla="*/ 1698172 w 10110652"/>
              <a:gd name="connsiteY32" fmla="*/ 888274 h 1841863"/>
              <a:gd name="connsiteX33" fmla="*/ 1737360 w 10110652"/>
              <a:gd name="connsiteY33" fmla="*/ 979714 h 1841863"/>
              <a:gd name="connsiteX34" fmla="*/ 1776549 w 10110652"/>
              <a:gd name="connsiteY34" fmla="*/ 1058091 h 1841863"/>
              <a:gd name="connsiteX35" fmla="*/ 1815738 w 10110652"/>
              <a:gd name="connsiteY35" fmla="*/ 1149531 h 1841863"/>
              <a:gd name="connsiteX36" fmla="*/ 1854926 w 10110652"/>
              <a:gd name="connsiteY36" fmla="*/ 1227908 h 1841863"/>
              <a:gd name="connsiteX37" fmla="*/ 1933303 w 10110652"/>
              <a:gd name="connsiteY37" fmla="*/ 1384663 h 1841863"/>
              <a:gd name="connsiteX38" fmla="*/ 1998618 w 10110652"/>
              <a:gd name="connsiteY38" fmla="*/ 1423851 h 1841863"/>
              <a:gd name="connsiteX39" fmla="*/ 2390503 w 10110652"/>
              <a:gd name="connsiteY39" fmla="*/ 849086 h 1841863"/>
              <a:gd name="connsiteX40" fmla="*/ 2338252 w 10110652"/>
              <a:gd name="connsiteY40" fmla="*/ 1541417 h 1841863"/>
              <a:gd name="connsiteX41" fmla="*/ 2508069 w 10110652"/>
              <a:gd name="connsiteY41" fmla="*/ 1541417 h 1841863"/>
              <a:gd name="connsiteX42" fmla="*/ 2547258 w 10110652"/>
              <a:gd name="connsiteY42" fmla="*/ 1515291 h 1841863"/>
              <a:gd name="connsiteX43" fmla="*/ 2612572 w 10110652"/>
              <a:gd name="connsiteY43" fmla="*/ 1489165 h 1841863"/>
              <a:gd name="connsiteX44" fmla="*/ 2651760 w 10110652"/>
              <a:gd name="connsiteY44" fmla="*/ 1436914 h 1841863"/>
              <a:gd name="connsiteX45" fmla="*/ 2690949 w 10110652"/>
              <a:gd name="connsiteY45" fmla="*/ 1410788 h 1841863"/>
              <a:gd name="connsiteX46" fmla="*/ 2704012 w 10110652"/>
              <a:gd name="connsiteY46" fmla="*/ 1371600 h 1841863"/>
              <a:gd name="connsiteX47" fmla="*/ 2730138 w 10110652"/>
              <a:gd name="connsiteY47" fmla="*/ 1332411 h 1841863"/>
              <a:gd name="connsiteX48" fmla="*/ 2782389 w 10110652"/>
              <a:gd name="connsiteY48" fmla="*/ 1149531 h 1841863"/>
              <a:gd name="connsiteX49" fmla="*/ 2808515 w 10110652"/>
              <a:gd name="connsiteY49" fmla="*/ 1097280 h 1841863"/>
              <a:gd name="connsiteX50" fmla="*/ 2821578 w 10110652"/>
              <a:gd name="connsiteY50" fmla="*/ 1058091 h 1841863"/>
              <a:gd name="connsiteX51" fmla="*/ 2847703 w 10110652"/>
              <a:gd name="connsiteY51" fmla="*/ 1005840 h 1841863"/>
              <a:gd name="connsiteX52" fmla="*/ 2860766 w 10110652"/>
              <a:gd name="connsiteY52" fmla="*/ 953588 h 1841863"/>
              <a:gd name="connsiteX53" fmla="*/ 2899955 w 10110652"/>
              <a:gd name="connsiteY53" fmla="*/ 914400 h 1841863"/>
              <a:gd name="connsiteX54" fmla="*/ 2926080 w 10110652"/>
              <a:gd name="connsiteY54" fmla="*/ 796834 h 1841863"/>
              <a:gd name="connsiteX55" fmla="*/ 2939143 w 10110652"/>
              <a:gd name="connsiteY55" fmla="*/ 744583 h 1841863"/>
              <a:gd name="connsiteX56" fmla="*/ 2978332 w 10110652"/>
              <a:gd name="connsiteY56" fmla="*/ 679268 h 1841863"/>
              <a:gd name="connsiteX57" fmla="*/ 3004458 w 10110652"/>
              <a:gd name="connsiteY57" fmla="*/ 600891 h 1841863"/>
              <a:gd name="connsiteX58" fmla="*/ 3056709 w 10110652"/>
              <a:gd name="connsiteY58" fmla="*/ 522514 h 1841863"/>
              <a:gd name="connsiteX59" fmla="*/ 3095898 w 10110652"/>
              <a:gd name="connsiteY59" fmla="*/ 457200 h 1841863"/>
              <a:gd name="connsiteX60" fmla="*/ 3174275 w 10110652"/>
              <a:gd name="connsiteY60" fmla="*/ 378823 h 1841863"/>
              <a:gd name="connsiteX61" fmla="*/ 3252652 w 10110652"/>
              <a:gd name="connsiteY61" fmla="*/ 313508 h 1841863"/>
              <a:gd name="connsiteX62" fmla="*/ 3396343 w 10110652"/>
              <a:gd name="connsiteY62" fmla="*/ 326571 h 1841863"/>
              <a:gd name="connsiteX63" fmla="*/ 3435532 w 10110652"/>
              <a:gd name="connsiteY63" fmla="*/ 365760 h 1841863"/>
              <a:gd name="connsiteX64" fmla="*/ 3487783 w 10110652"/>
              <a:gd name="connsiteY64" fmla="*/ 457200 h 1841863"/>
              <a:gd name="connsiteX65" fmla="*/ 3513909 w 10110652"/>
              <a:gd name="connsiteY65" fmla="*/ 496388 h 1841863"/>
              <a:gd name="connsiteX66" fmla="*/ 3553098 w 10110652"/>
              <a:gd name="connsiteY66" fmla="*/ 587828 h 1841863"/>
              <a:gd name="connsiteX67" fmla="*/ 3592286 w 10110652"/>
              <a:gd name="connsiteY67" fmla="*/ 627017 h 1841863"/>
              <a:gd name="connsiteX68" fmla="*/ 3631475 w 10110652"/>
              <a:gd name="connsiteY68" fmla="*/ 718457 h 1841863"/>
              <a:gd name="connsiteX69" fmla="*/ 3644538 w 10110652"/>
              <a:gd name="connsiteY69" fmla="*/ 757645 h 1841863"/>
              <a:gd name="connsiteX70" fmla="*/ 3670663 w 10110652"/>
              <a:gd name="connsiteY70" fmla="*/ 796834 h 1841863"/>
              <a:gd name="connsiteX71" fmla="*/ 3683726 w 10110652"/>
              <a:gd name="connsiteY71" fmla="*/ 836023 h 1841863"/>
              <a:gd name="connsiteX72" fmla="*/ 3709852 w 10110652"/>
              <a:gd name="connsiteY72" fmla="*/ 940525 h 1841863"/>
              <a:gd name="connsiteX73" fmla="*/ 3749040 w 10110652"/>
              <a:gd name="connsiteY73" fmla="*/ 1031965 h 1841863"/>
              <a:gd name="connsiteX74" fmla="*/ 3801292 w 10110652"/>
              <a:gd name="connsiteY74" fmla="*/ 1110343 h 1841863"/>
              <a:gd name="connsiteX75" fmla="*/ 3814355 w 10110652"/>
              <a:gd name="connsiteY75" fmla="*/ 1188720 h 1841863"/>
              <a:gd name="connsiteX76" fmla="*/ 3866606 w 10110652"/>
              <a:gd name="connsiteY76" fmla="*/ 1267097 h 1841863"/>
              <a:gd name="connsiteX77" fmla="*/ 3879669 w 10110652"/>
              <a:gd name="connsiteY77" fmla="*/ 1306285 h 1841863"/>
              <a:gd name="connsiteX78" fmla="*/ 3958046 w 10110652"/>
              <a:gd name="connsiteY78" fmla="*/ 1449977 h 1841863"/>
              <a:gd name="connsiteX79" fmla="*/ 4010298 w 10110652"/>
              <a:gd name="connsiteY79" fmla="*/ 1528354 h 1841863"/>
              <a:gd name="connsiteX80" fmla="*/ 4036423 w 10110652"/>
              <a:gd name="connsiteY80" fmla="*/ 1567543 h 1841863"/>
              <a:gd name="connsiteX81" fmla="*/ 4075612 w 10110652"/>
              <a:gd name="connsiteY81" fmla="*/ 1580605 h 1841863"/>
              <a:gd name="connsiteX82" fmla="*/ 4167052 w 10110652"/>
              <a:gd name="connsiteY82" fmla="*/ 1619794 h 1841863"/>
              <a:gd name="connsiteX83" fmla="*/ 4402183 w 10110652"/>
              <a:gd name="connsiteY83" fmla="*/ 1645920 h 1841863"/>
              <a:gd name="connsiteX84" fmla="*/ 4833258 w 10110652"/>
              <a:gd name="connsiteY84" fmla="*/ 1632857 h 1841863"/>
              <a:gd name="connsiteX85" fmla="*/ 4872446 w 10110652"/>
              <a:gd name="connsiteY85" fmla="*/ 1619794 h 1841863"/>
              <a:gd name="connsiteX86" fmla="*/ 4937760 w 10110652"/>
              <a:gd name="connsiteY86" fmla="*/ 1567543 h 1841863"/>
              <a:gd name="connsiteX87" fmla="*/ 4976949 w 10110652"/>
              <a:gd name="connsiteY87" fmla="*/ 1541417 h 1841863"/>
              <a:gd name="connsiteX88" fmla="*/ 5055326 w 10110652"/>
              <a:gd name="connsiteY88" fmla="*/ 1502228 h 1841863"/>
              <a:gd name="connsiteX89" fmla="*/ 5159829 w 10110652"/>
              <a:gd name="connsiteY89" fmla="*/ 1384663 h 1841863"/>
              <a:gd name="connsiteX90" fmla="*/ 5212080 w 10110652"/>
              <a:gd name="connsiteY90" fmla="*/ 1240971 h 1841863"/>
              <a:gd name="connsiteX91" fmla="*/ 5225143 w 10110652"/>
              <a:gd name="connsiteY91" fmla="*/ 1136468 h 1841863"/>
              <a:gd name="connsiteX92" fmla="*/ 5277395 w 10110652"/>
              <a:gd name="connsiteY92" fmla="*/ 992777 h 1841863"/>
              <a:gd name="connsiteX93" fmla="*/ 5290458 w 10110652"/>
              <a:gd name="connsiteY93" fmla="*/ 940525 h 1841863"/>
              <a:gd name="connsiteX94" fmla="*/ 5316583 w 10110652"/>
              <a:gd name="connsiteY94" fmla="*/ 888274 h 1841863"/>
              <a:gd name="connsiteX95" fmla="*/ 5355772 w 10110652"/>
              <a:gd name="connsiteY95" fmla="*/ 757645 h 1841863"/>
              <a:gd name="connsiteX96" fmla="*/ 5460275 w 10110652"/>
              <a:gd name="connsiteY96" fmla="*/ 627017 h 1841863"/>
              <a:gd name="connsiteX97" fmla="*/ 5486400 w 10110652"/>
              <a:gd name="connsiteY97" fmla="*/ 587828 h 1841863"/>
              <a:gd name="connsiteX98" fmla="*/ 5590903 w 10110652"/>
              <a:gd name="connsiteY98" fmla="*/ 535577 h 1841863"/>
              <a:gd name="connsiteX99" fmla="*/ 5695406 w 10110652"/>
              <a:gd name="connsiteY99" fmla="*/ 496388 h 1841863"/>
              <a:gd name="connsiteX100" fmla="*/ 5839098 w 10110652"/>
              <a:gd name="connsiteY100" fmla="*/ 522514 h 1841863"/>
              <a:gd name="connsiteX101" fmla="*/ 6048103 w 10110652"/>
              <a:gd name="connsiteY101" fmla="*/ 627017 h 1841863"/>
              <a:gd name="connsiteX102" fmla="*/ 6061166 w 10110652"/>
              <a:gd name="connsiteY102" fmla="*/ 666205 h 1841863"/>
              <a:gd name="connsiteX103" fmla="*/ 6100355 w 10110652"/>
              <a:gd name="connsiteY103" fmla="*/ 718457 h 1841863"/>
              <a:gd name="connsiteX104" fmla="*/ 6113418 w 10110652"/>
              <a:gd name="connsiteY104" fmla="*/ 783771 h 1841863"/>
              <a:gd name="connsiteX105" fmla="*/ 6191795 w 10110652"/>
              <a:gd name="connsiteY105" fmla="*/ 940525 h 1841863"/>
              <a:gd name="connsiteX106" fmla="*/ 6230983 w 10110652"/>
              <a:gd name="connsiteY106" fmla="*/ 1018903 h 1841863"/>
              <a:gd name="connsiteX107" fmla="*/ 6257109 w 10110652"/>
              <a:gd name="connsiteY107" fmla="*/ 1071154 h 1841863"/>
              <a:gd name="connsiteX108" fmla="*/ 6309360 w 10110652"/>
              <a:gd name="connsiteY108" fmla="*/ 1136468 h 1841863"/>
              <a:gd name="connsiteX109" fmla="*/ 6335486 w 10110652"/>
              <a:gd name="connsiteY109" fmla="*/ 1188720 h 1841863"/>
              <a:gd name="connsiteX110" fmla="*/ 6361612 w 10110652"/>
              <a:gd name="connsiteY110" fmla="*/ 1227908 h 1841863"/>
              <a:gd name="connsiteX111" fmla="*/ 6387738 w 10110652"/>
              <a:gd name="connsiteY111" fmla="*/ 1280160 h 1841863"/>
              <a:gd name="connsiteX112" fmla="*/ 6426926 w 10110652"/>
              <a:gd name="connsiteY112" fmla="*/ 1319348 h 1841863"/>
              <a:gd name="connsiteX113" fmla="*/ 6439989 w 10110652"/>
              <a:gd name="connsiteY113" fmla="*/ 1358537 h 1841863"/>
              <a:gd name="connsiteX114" fmla="*/ 6557555 w 10110652"/>
              <a:gd name="connsiteY114" fmla="*/ 1463040 h 1841863"/>
              <a:gd name="connsiteX115" fmla="*/ 6596743 w 10110652"/>
              <a:gd name="connsiteY115" fmla="*/ 1476103 h 1841863"/>
              <a:gd name="connsiteX116" fmla="*/ 6688183 w 10110652"/>
              <a:gd name="connsiteY116" fmla="*/ 1463040 h 1841863"/>
              <a:gd name="connsiteX117" fmla="*/ 6701246 w 10110652"/>
              <a:gd name="connsiteY117" fmla="*/ 1410788 h 1841863"/>
              <a:gd name="connsiteX118" fmla="*/ 6675120 w 10110652"/>
              <a:gd name="connsiteY118" fmla="*/ 1254034 h 1841863"/>
              <a:gd name="connsiteX119" fmla="*/ 6583680 w 10110652"/>
              <a:gd name="connsiteY119" fmla="*/ 1149531 h 1841863"/>
              <a:gd name="connsiteX120" fmla="*/ 6531429 w 10110652"/>
              <a:gd name="connsiteY120" fmla="*/ 1071154 h 1841863"/>
              <a:gd name="connsiteX121" fmla="*/ 6453052 w 10110652"/>
              <a:gd name="connsiteY121" fmla="*/ 901337 h 1841863"/>
              <a:gd name="connsiteX122" fmla="*/ 6439989 w 10110652"/>
              <a:gd name="connsiteY122" fmla="*/ 822960 h 1841863"/>
              <a:gd name="connsiteX123" fmla="*/ 6426926 w 10110652"/>
              <a:gd name="connsiteY123" fmla="*/ 783771 h 1841863"/>
              <a:gd name="connsiteX124" fmla="*/ 6400800 w 10110652"/>
              <a:gd name="connsiteY124" fmla="*/ 535577 h 1841863"/>
              <a:gd name="connsiteX125" fmla="*/ 6439989 w 10110652"/>
              <a:gd name="connsiteY125" fmla="*/ 143691 h 1841863"/>
              <a:gd name="connsiteX126" fmla="*/ 6453052 w 10110652"/>
              <a:gd name="connsiteY126" fmla="*/ 104503 h 1841863"/>
              <a:gd name="connsiteX127" fmla="*/ 6531429 w 10110652"/>
              <a:gd name="connsiteY127" fmla="*/ 13063 h 1841863"/>
              <a:gd name="connsiteX128" fmla="*/ 6570618 w 10110652"/>
              <a:gd name="connsiteY128" fmla="*/ 0 h 1841863"/>
              <a:gd name="connsiteX129" fmla="*/ 6740435 w 10110652"/>
              <a:gd name="connsiteY129" fmla="*/ 13063 h 1841863"/>
              <a:gd name="connsiteX130" fmla="*/ 6818812 w 10110652"/>
              <a:gd name="connsiteY130" fmla="*/ 65314 h 1841863"/>
              <a:gd name="connsiteX131" fmla="*/ 6884126 w 10110652"/>
              <a:gd name="connsiteY131" fmla="*/ 104503 h 1841863"/>
              <a:gd name="connsiteX132" fmla="*/ 7014755 w 10110652"/>
              <a:gd name="connsiteY132" fmla="*/ 209005 h 1841863"/>
              <a:gd name="connsiteX133" fmla="*/ 7119258 w 10110652"/>
              <a:gd name="connsiteY133" fmla="*/ 352697 h 1841863"/>
              <a:gd name="connsiteX134" fmla="*/ 7158446 w 10110652"/>
              <a:gd name="connsiteY134" fmla="*/ 391885 h 1841863"/>
              <a:gd name="connsiteX135" fmla="*/ 7197635 w 10110652"/>
              <a:gd name="connsiteY135" fmla="*/ 496388 h 1841863"/>
              <a:gd name="connsiteX136" fmla="*/ 7223760 w 10110652"/>
              <a:gd name="connsiteY136" fmla="*/ 535577 h 1841863"/>
              <a:gd name="connsiteX137" fmla="*/ 7236823 w 10110652"/>
              <a:gd name="connsiteY137" fmla="*/ 600891 h 1841863"/>
              <a:gd name="connsiteX138" fmla="*/ 7249886 w 10110652"/>
              <a:gd name="connsiteY138" fmla="*/ 679268 h 1841863"/>
              <a:gd name="connsiteX139" fmla="*/ 7276012 w 10110652"/>
              <a:gd name="connsiteY139" fmla="*/ 718457 h 1841863"/>
              <a:gd name="connsiteX140" fmla="*/ 7302138 w 10110652"/>
              <a:gd name="connsiteY140" fmla="*/ 849085 h 1841863"/>
              <a:gd name="connsiteX141" fmla="*/ 7315200 w 10110652"/>
              <a:gd name="connsiteY141" fmla="*/ 927463 h 1841863"/>
              <a:gd name="connsiteX142" fmla="*/ 7328263 w 10110652"/>
              <a:gd name="connsiteY142" fmla="*/ 979714 h 1841863"/>
              <a:gd name="connsiteX143" fmla="*/ 7367452 w 10110652"/>
              <a:gd name="connsiteY143" fmla="*/ 1201783 h 1841863"/>
              <a:gd name="connsiteX144" fmla="*/ 7380515 w 10110652"/>
              <a:gd name="connsiteY144" fmla="*/ 1306285 h 1841863"/>
              <a:gd name="connsiteX145" fmla="*/ 7445829 w 10110652"/>
              <a:gd name="connsiteY145" fmla="*/ 1423851 h 1841863"/>
              <a:gd name="connsiteX146" fmla="*/ 7680960 w 10110652"/>
              <a:gd name="connsiteY146" fmla="*/ 1436914 h 1841863"/>
              <a:gd name="connsiteX147" fmla="*/ 7863840 w 10110652"/>
              <a:gd name="connsiteY147" fmla="*/ 1423851 h 1841863"/>
              <a:gd name="connsiteX148" fmla="*/ 7876903 w 10110652"/>
              <a:gd name="connsiteY148" fmla="*/ 1188720 h 1841863"/>
              <a:gd name="connsiteX149" fmla="*/ 7903029 w 10110652"/>
              <a:gd name="connsiteY149" fmla="*/ 1149531 h 1841863"/>
              <a:gd name="connsiteX150" fmla="*/ 7955280 w 10110652"/>
              <a:gd name="connsiteY150" fmla="*/ 1058091 h 1841863"/>
              <a:gd name="connsiteX151" fmla="*/ 8033658 w 10110652"/>
              <a:gd name="connsiteY151" fmla="*/ 992777 h 1841863"/>
              <a:gd name="connsiteX152" fmla="*/ 8085909 w 10110652"/>
              <a:gd name="connsiteY152" fmla="*/ 966651 h 1841863"/>
              <a:gd name="connsiteX153" fmla="*/ 8242663 w 10110652"/>
              <a:gd name="connsiteY153" fmla="*/ 940525 h 1841863"/>
              <a:gd name="connsiteX154" fmla="*/ 8373292 w 10110652"/>
              <a:gd name="connsiteY154" fmla="*/ 914400 h 1841863"/>
              <a:gd name="connsiteX155" fmla="*/ 8582298 w 10110652"/>
              <a:gd name="connsiteY155" fmla="*/ 927463 h 1841863"/>
              <a:gd name="connsiteX156" fmla="*/ 8595360 w 10110652"/>
              <a:gd name="connsiteY156" fmla="*/ 979714 h 1841863"/>
              <a:gd name="connsiteX157" fmla="*/ 8647612 w 10110652"/>
              <a:gd name="connsiteY157" fmla="*/ 1084217 h 1841863"/>
              <a:gd name="connsiteX158" fmla="*/ 8673738 w 10110652"/>
              <a:gd name="connsiteY158" fmla="*/ 1162594 h 1841863"/>
              <a:gd name="connsiteX159" fmla="*/ 8699863 w 10110652"/>
              <a:gd name="connsiteY159" fmla="*/ 1214845 h 1841863"/>
              <a:gd name="connsiteX160" fmla="*/ 8791303 w 10110652"/>
              <a:gd name="connsiteY160" fmla="*/ 1345474 h 1841863"/>
              <a:gd name="connsiteX161" fmla="*/ 8804366 w 10110652"/>
              <a:gd name="connsiteY161" fmla="*/ 1384663 h 1841863"/>
              <a:gd name="connsiteX162" fmla="*/ 8843555 w 10110652"/>
              <a:gd name="connsiteY162" fmla="*/ 1410788 h 1841863"/>
              <a:gd name="connsiteX163" fmla="*/ 8869680 w 10110652"/>
              <a:gd name="connsiteY163" fmla="*/ 1449977 h 1841863"/>
              <a:gd name="connsiteX164" fmla="*/ 9209315 w 10110652"/>
              <a:gd name="connsiteY164" fmla="*/ 1436914 h 1841863"/>
              <a:gd name="connsiteX165" fmla="*/ 9287692 w 10110652"/>
              <a:gd name="connsiteY165" fmla="*/ 1384663 h 1841863"/>
              <a:gd name="connsiteX166" fmla="*/ 9326880 w 10110652"/>
              <a:gd name="connsiteY166" fmla="*/ 1358537 h 1841863"/>
              <a:gd name="connsiteX167" fmla="*/ 9379132 w 10110652"/>
              <a:gd name="connsiteY167" fmla="*/ 1319348 h 1841863"/>
              <a:gd name="connsiteX168" fmla="*/ 9535886 w 10110652"/>
              <a:gd name="connsiteY168" fmla="*/ 1280160 h 1841863"/>
              <a:gd name="connsiteX169" fmla="*/ 9771018 w 10110652"/>
              <a:gd name="connsiteY169" fmla="*/ 1293223 h 1841863"/>
              <a:gd name="connsiteX170" fmla="*/ 9784080 w 10110652"/>
              <a:gd name="connsiteY170" fmla="*/ 1332411 h 1841863"/>
              <a:gd name="connsiteX171" fmla="*/ 9888583 w 10110652"/>
              <a:gd name="connsiteY171" fmla="*/ 1449977 h 1841863"/>
              <a:gd name="connsiteX172" fmla="*/ 9927772 w 10110652"/>
              <a:gd name="connsiteY172" fmla="*/ 1476103 h 1841863"/>
              <a:gd name="connsiteX173" fmla="*/ 9953898 w 10110652"/>
              <a:gd name="connsiteY173" fmla="*/ 1515291 h 1841863"/>
              <a:gd name="connsiteX174" fmla="*/ 10006149 w 10110652"/>
              <a:gd name="connsiteY174" fmla="*/ 1580605 h 1841863"/>
              <a:gd name="connsiteX175" fmla="*/ 10071463 w 10110652"/>
              <a:gd name="connsiteY175" fmla="*/ 1658983 h 1841863"/>
              <a:gd name="connsiteX176" fmla="*/ 10110652 w 10110652"/>
              <a:gd name="connsiteY176" fmla="*/ 1763485 h 1841863"/>
              <a:gd name="connsiteX177" fmla="*/ 52252 w 10110652"/>
              <a:gd name="connsiteY177" fmla="*/ 1828800 h 1841863"/>
              <a:gd name="connsiteX178" fmla="*/ 0 w 10110652"/>
              <a:gd name="connsiteY178" fmla="*/ 1789611 h 1841863"/>
              <a:gd name="connsiteX179" fmla="*/ 26126 w 10110652"/>
              <a:gd name="connsiteY179" fmla="*/ 1724297 h 1841863"/>
              <a:gd name="connsiteX180" fmla="*/ 143692 w 10110652"/>
              <a:gd name="connsiteY180" fmla="*/ 1632857 h 1841863"/>
              <a:gd name="connsiteX181" fmla="*/ 78378 w 10110652"/>
              <a:gd name="connsiteY181" fmla="*/ 1724297 h 1841863"/>
              <a:gd name="connsiteX182" fmla="*/ 104503 w 10110652"/>
              <a:gd name="connsiteY182" fmla="*/ 1815737 h 1841863"/>
              <a:gd name="connsiteX183" fmla="*/ 313509 w 10110652"/>
              <a:gd name="connsiteY183" fmla="*/ 1345474 h 1841863"/>
              <a:gd name="connsiteX184" fmla="*/ 313509 w 10110652"/>
              <a:gd name="connsiteY184" fmla="*/ 1280160 h 1841863"/>
              <a:gd name="connsiteX185" fmla="*/ 104503 w 10110652"/>
              <a:gd name="connsiteY185" fmla="*/ 1724297 h 1841863"/>
              <a:gd name="connsiteX186" fmla="*/ 117566 w 10110652"/>
              <a:gd name="connsiteY186" fmla="*/ 1841863 h 1841863"/>
              <a:gd name="connsiteX187" fmla="*/ 52252 w 10110652"/>
              <a:gd name="connsiteY187" fmla="*/ 1776548 h 1841863"/>
              <a:gd name="connsiteX0" fmla="*/ 52252 w 10110652"/>
              <a:gd name="connsiteY0" fmla="*/ 1776548 h 1841863"/>
              <a:gd name="connsiteX1" fmla="*/ 52252 w 10110652"/>
              <a:gd name="connsiteY1" fmla="*/ 1776548 h 1841863"/>
              <a:gd name="connsiteX2" fmla="*/ 117566 w 10110652"/>
              <a:gd name="connsiteY2" fmla="*/ 1645920 h 1841863"/>
              <a:gd name="connsiteX3" fmla="*/ 143692 w 10110652"/>
              <a:gd name="connsiteY3" fmla="*/ 1567543 h 1841863"/>
              <a:gd name="connsiteX4" fmla="*/ 352698 w 10110652"/>
              <a:gd name="connsiteY4" fmla="*/ 1267097 h 1841863"/>
              <a:gd name="connsiteX5" fmla="*/ 404949 w 10110652"/>
              <a:gd name="connsiteY5" fmla="*/ 1188720 h 1841863"/>
              <a:gd name="connsiteX6" fmla="*/ 483326 w 10110652"/>
              <a:gd name="connsiteY6" fmla="*/ 1071154 h 1841863"/>
              <a:gd name="connsiteX7" fmla="*/ 548640 w 10110652"/>
              <a:gd name="connsiteY7" fmla="*/ 966651 h 1841863"/>
              <a:gd name="connsiteX8" fmla="*/ 613955 w 10110652"/>
              <a:gd name="connsiteY8" fmla="*/ 875211 h 1841863"/>
              <a:gd name="connsiteX9" fmla="*/ 640080 w 10110652"/>
              <a:gd name="connsiteY9" fmla="*/ 809897 h 1841863"/>
              <a:gd name="connsiteX10" fmla="*/ 757646 w 10110652"/>
              <a:gd name="connsiteY10" fmla="*/ 666205 h 1841863"/>
              <a:gd name="connsiteX11" fmla="*/ 836023 w 10110652"/>
              <a:gd name="connsiteY11" fmla="*/ 548640 h 1841863"/>
              <a:gd name="connsiteX12" fmla="*/ 875212 w 10110652"/>
              <a:gd name="connsiteY12" fmla="*/ 496388 h 1841863"/>
              <a:gd name="connsiteX13" fmla="*/ 901338 w 10110652"/>
              <a:gd name="connsiteY13" fmla="*/ 444137 h 1841863"/>
              <a:gd name="connsiteX14" fmla="*/ 940526 w 10110652"/>
              <a:gd name="connsiteY14" fmla="*/ 391885 h 1841863"/>
              <a:gd name="connsiteX15" fmla="*/ 992778 w 10110652"/>
              <a:gd name="connsiteY15" fmla="*/ 313508 h 1841863"/>
              <a:gd name="connsiteX16" fmla="*/ 1031966 w 10110652"/>
              <a:gd name="connsiteY16" fmla="*/ 274320 h 1841863"/>
              <a:gd name="connsiteX17" fmla="*/ 1071155 w 10110652"/>
              <a:gd name="connsiteY17" fmla="*/ 222068 h 1841863"/>
              <a:gd name="connsiteX18" fmla="*/ 1110343 w 10110652"/>
              <a:gd name="connsiteY18" fmla="*/ 195943 h 1841863"/>
              <a:gd name="connsiteX19" fmla="*/ 1188720 w 10110652"/>
              <a:gd name="connsiteY19" fmla="*/ 130628 h 1841863"/>
              <a:gd name="connsiteX20" fmla="*/ 1240972 w 10110652"/>
              <a:gd name="connsiteY20" fmla="*/ 117565 h 1841863"/>
              <a:gd name="connsiteX21" fmla="*/ 1345475 w 10110652"/>
              <a:gd name="connsiteY21" fmla="*/ 130628 h 1841863"/>
              <a:gd name="connsiteX22" fmla="*/ 1384663 w 10110652"/>
              <a:gd name="connsiteY22" fmla="*/ 182880 h 1841863"/>
              <a:gd name="connsiteX23" fmla="*/ 1449978 w 10110652"/>
              <a:gd name="connsiteY23" fmla="*/ 300445 h 1841863"/>
              <a:gd name="connsiteX24" fmla="*/ 1476103 w 10110652"/>
              <a:gd name="connsiteY24" fmla="*/ 404948 h 1841863"/>
              <a:gd name="connsiteX25" fmla="*/ 1502229 w 10110652"/>
              <a:gd name="connsiteY25" fmla="*/ 444137 h 1841863"/>
              <a:gd name="connsiteX26" fmla="*/ 1567543 w 10110652"/>
              <a:gd name="connsiteY26" fmla="*/ 574765 h 1841863"/>
              <a:gd name="connsiteX27" fmla="*/ 1580606 w 10110652"/>
              <a:gd name="connsiteY27" fmla="*/ 627017 h 1841863"/>
              <a:gd name="connsiteX28" fmla="*/ 1606732 w 10110652"/>
              <a:gd name="connsiteY28" fmla="*/ 666205 h 1841863"/>
              <a:gd name="connsiteX29" fmla="*/ 1619795 w 10110652"/>
              <a:gd name="connsiteY29" fmla="*/ 705394 h 1841863"/>
              <a:gd name="connsiteX30" fmla="*/ 1645920 w 10110652"/>
              <a:gd name="connsiteY30" fmla="*/ 757645 h 1841863"/>
              <a:gd name="connsiteX31" fmla="*/ 1672046 w 10110652"/>
              <a:gd name="connsiteY31" fmla="*/ 849085 h 1841863"/>
              <a:gd name="connsiteX32" fmla="*/ 1698172 w 10110652"/>
              <a:gd name="connsiteY32" fmla="*/ 888274 h 1841863"/>
              <a:gd name="connsiteX33" fmla="*/ 1737360 w 10110652"/>
              <a:gd name="connsiteY33" fmla="*/ 979714 h 1841863"/>
              <a:gd name="connsiteX34" fmla="*/ 1776549 w 10110652"/>
              <a:gd name="connsiteY34" fmla="*/ 1058091 h 1841863"/>
              <a:gd name="connsiteX35" fmla="*/ 1815738 w 10110652"/>
              <a:gd name="connsiteY35" fmla="*/ 1149531 h 1841863"/>
              <a:gd name="connsiteX36" fmla="*/ 1854926 w 10110652"/>
              <a:gd name="connsiteY36" fmla="*/ 1227908 h 1841863"/>
              <a:gd name="connsiteX37" fmla="*/ 1933303 w 10110652"/>
              <a:gd name="connsiteY37" fmla="*/ 1384663 h 1841863"/>
              <a:gd name="connsiteX38" fmla="*/ 1998618 w 10110652"/>
              <a:gd name="connsiteY38" fmla="*/ 1423851 h 1841863"/>
              <a:gd name="connsiteX39" fmla="*/ 2390503 w 10110652"/>
              <a:gd name="connsiteY39" fmla="*/ 849086 h 1841863"/>
              <a:gd name="connsiteX40" fmla="*/ 2690949 w 10110652"/>
              <a:gd name="connsiteY40" fmla="*/ 1149532 h 1841863"/>
              <a:gd name="connsiteX41" fmla="*/ 2508069 w 10110652"/>
              <a:gd name="connsiteY41" fmla="*/ 1541417 h 1841863"/>
              <a:gd name="connsiteX42" fmla="*/ 2547258 w 10110652"/>
              <a:gd name="connsiteY42" fmla="*/ 1515291 h 1841863"/>
              <a:gd name="connsiteX43" fmla="*/ 2612572 w 10110652"/>
              <a:gd name="connsiteY43" fmla="*/ 1489165 h 1841863"/>
              <a:gd name="connsiteX44" fmla="*/ 2651760 w 10110652"/>
              <a:gd name="connsiteY44" fmla="*/ 1436914 h 1841863"/>
              <a:gd name="connsiteX45" fmla="*/ 2690949 w 10110652"/>
              <a:gd name="connsiteY45" fmla="*/ 1410788 h 1841863"/>
              <a:gd name="connsiteX46" fmla="*/ 2704012 w 10110652"/>
              <a:gd name="connsiteY46" fmla="*/ 1371600 h 1841863"/>
              <a:gd name="connsiteX47" fmla="*/ 2730138 w 10110652"/>
              <a:gd name="connsiteY47" fmla="*/ 1332411 h 1841863"/>
              <a:gd name="connsiteX48" fmla="*/ 2782389 w 10110652"/>
              <a:gd name="connsiteY48" fmla="*/ 1149531 h 1841863"/>
              <a:gd name="connsiteX49" fmla="*/ 2808515 w 10110652"/>
              <a:gd name="connsiteY49" fmla="*/ 1097280 h 1841863"/>
              <a:gd name="connsiteX50" fmla="*/ 2821578 w 10110652"/>
              <a:gd name="connsiteY50" fmla="*/ 1058091 h 1841863"/>
              <a:gd name="connsiteX51" fmla="*/ 2847703 w 10110652"/>
              <a:gd name="connsiteY51" fmla="*/ 1005840 h 1841863"/>
              <a:gd name="connsiteX52" fmla="*/ 2860766 w 10110652"/>
              <a:gd name="connsiteY52" fmla="*/ 953588 h 1841863"/>
              <a:gd name="connsiteX53" fmla="*/ 2899955 w 10110652"/>
              <a:gd name="connsiteY53" fmla="*/ 914400 h 1841863"/>
              <a:gd name="connsiteX54" fmla="*/ 2926080 w 10110652"/>
              <a:gd name="connsiteY54" fmla="*/ 796834 h 1841863"/>
              <a:gd name="connsiteX55" fmla="*/ 2939143 w 10110652"/>
              <a:gd name="connsiteY55" fmla="*/ 744583 h 1841863"/>
              <a:gd name="connsiteX56" fmla="*/ 2978332 w 10110652"/>
              <a:gd name="connsiteY56" fmla="*/ 679268 h 1841863"/>
              <a:gd name="connsiteX57" fmla="*/ 3004458 w 10110652"/>
              <a:gd name="connsiteY57" fmla="*/ 600891 h 1841863"/>
              <a:gd name="connsiteX58" fmla="*/ 3056709 w 10110652"/>
              <a:gd name="connsiteY58" fmla="*/ 522514 h 1841863"/>
              <a:gd name="connsiteX59" fmla="*/ 3095898 w 10110652"/>
              <a:gd name="connsiteY59" fmla="*/ 457200 h 1841863"/>
              <a:gd name="connsiteX60" fmla="*/ 3174275 w 10110652"/>
              <a:gd name="connsiteY60" fmla="*/ 378823 h 1841863"/>
              <a:gd name="connsiteX61" fmla="*/ 3252652 w 10110652"/>
              <a:gd name="connsiteY61" fmla="*/ 313508 h 1841863"/>
              <a:gd name="connsiteX62" fmla="*/ 3396343 w 10110652"/>
              <a:gd name="connsiteY62" fmla="*/ 326571 h 1841863"/>
              <a:gd name="connsiteX63" fmla="*/ 3435532 w 10110652"/>
              <a:gd name="connsiteY63" fmla="*/ 365760 h 1841863"/>
              <a:gd name="connsiteX64" fmla="*/ 3487783 w 10110652"/>
              <a:gd name="connsiteY64" fmla="*/ 457200 h 1841863"/>
              <a:gd name="connsiteX65" fmla="*/ 3513909 w 10110652"/>
              <a:gd name="connsiteY65" fmla="*/ 496388 h 1841863"/>
              <a:gd name="connsiteX66" fmla="*/ 3553098 w 10110652"/>
              <a:gd name="connsiteY66" fmla="*/ 587828 h 1841863"/>
              <a:gd name="connsiteX67" fmla="*/ 3592286 w 10110652"/>
              <a:gd name="connsiteY67" fmla="*/ 627017 h 1841863"/>
              <a:gd name="connsiteX68" fmla="*/ 3631475 w 10110652"/>
              <a:gd name="connsiteY68" fmla="*/ 718457 h 1841863"/>
              <a:gd name="connsiteX69" fmla="*/ 3644538 w 10110652"/>
              <a:gd name="connsiteY69" fmla="*/ 757645 h 1841863"/>
              <a:gd name="connsiteX70" fmla="*/ 3670663 w 10110652"/>
              <a:gd name="connsiteY70" fmla="*/ 796834 h 1841863"/>
              <a:gd name="connsiteX71" fmla="*/ 3683726 w 10110652"/>
              <a:gd name="connsiteY71" fmla="*/ 836023 h 1841863"/>
              <a:gd name="connsiteX72" fmla="*/ 3709852 w 10110652"/>
              <a:gd name="connsiteY72" fmla="*/ 940525 h 1841863"/>
              <a:gd name="connsiteX73" fmla="*/ 3749040 w 10110652"/>
              <a:gd name="connsiteY73" fmla="*/ 1031965 h 1841863"/>
              <a:gd name="connsiteX74" fmla="*/ 3801292 w 10110652"/>
              <a:gd name="connsiteY74" fmla="*/ 1110343 h 1841863"/>
              <a:gd name="connsiteX75" fmla="*/ 3814355 w 10110652"/>
              <a:gd name="connsiteY75" fmla="*/ 1188720 h 1841863"/>
              <a:gd name="connsiteX76" fmla="*/ 3866606 w 10110652"/>
              <a:gd name="connsiteY76" fmla="*/ 1267097 h 1841863"/>
              <a:gd name="connsiteX77" fmla="*/ 3879669 w 10110652"/>
              <a:gd name="connsiteY77" fmla="*/ 1306285 h 1841863"/>
              <a:gd name="connsiteX78" fmla="*/ 3958046 w 10110652"/>
              <a:gd name="connsiteY78" fmla="*/ 1449977 h 1841863"/>
              <a:gd name="connsiteX79" fmla="*/ 4010298 w 10110652"/>
              <a:gd name="connsiteY79" fmla="*/ 1528354 h 1841863"/>
              <a:gd name="connsiteX80" fmla="*/ 4036423 w 10110652"/>
              <a:gd name="connsiteY80" fmla="*/ 1567543 h 1841863"/>
              <a:gd name="connsiteX81" fmla="*/ 4075612 w 10110652"/>
              <a:gd name="connsiteY81" fmla="*/ 1580605 h 1841863"/>
              <a:gd name="connsiteX82" fmla="*/ 4167052 w 10110652"/>
              <a:gd name="connsiteY82" fmla="*/ 1619794 h 1841863"/>
              <a:gd name="connsiteX83" fmla="*/ 4402183 w 10110652"/>
              <a:gd name="connsiteY83" fmla="*/ 1645920 h 1841863"/>
              <a:gd name="connsiteX84" fmla="*/ 4833258 w 10110652"/>
              <a:gd name="connsiteY84" fmla="*/ 1632857 h 1841863"/>
              <a:gd name="connsiteX85" fmla="*/ 4872446 w 10110652"/>
              <a:gd name="connsiteY85" fmla="*/ 1619794 h 1841863"/>
              <a:gd name="connsiteX86" fmla="*/ 4937760 w 10110652"/>
              <a:gd name="connsiteY86" fmla="*/ 1567543 h 1841863"/>
              <a:gd name="connsiteX87" fmla="*/ 4976949 w 10110652"/>
              <a:gd name="connsiteY87" fmla="*/ 1541417 h 1841863"/>
              <a:gd name="connsiteX88" fmla="*/ 5055326 w 10110652"/>
              <a:gd name="connsiteY88" fmla="*/ 1502228 h 1841863"/>
              <a:gd name="connsiteX89" fmla="*/ 5159829 w 10110652"/>
              <a:gd name="connsiteY89" fmla="*/ 1384663 h 1841863"/>
              <a:gd name="connsiteX90" fmla="*/ 5212080 w 10110652"/>
              <a:gd name="connsiteY90" fmla="*/ 1240971 h 1841863"/>
              <a:gd name="connsiteX91" fmla="*/ 5225143 w 10110652"/>
              <a:gd name="connsiteY91" fmla="*/ 1136468 h 1841863"/>
              <a:gd name="connsiteX92" fmla="*/ 5277395 w 10110652"/>
              <a:gd name="connsiteY92" fmla="*/ 992777 h 1841863"/>
              <a:gd name="connsiteX93" fmla="*/ 5290458 w 10110652"/>
              <a:gd name="connsiteY93" fmla="*/ 940525 h 1841863"/>
              <a:gd name="connsiteX94" fmla="*/ 5316583 w 10110652"/>
              <a:gd name="connsiteY94" fmla="*/ 888274 h 1841863"/>
              <a:gd name="connsiteX95" fmla="*/ 5355772 w 10110652"/>
              <a:gd name="connsiteY95" fmla="*/ 757645 h 1841863"/>
              <a:gd name="connsiteX96" fmla="*/ 5460275 w 10110652"/>
              <a:gd name="connsiteY96" fmla="*/ 627017 h 1841863"/>
              <a:gd name="connsiteX97" fmla="*/ 5486400 w 10110652"/>
              <a:gd name="connsiteY97" fmla="*/ 587828 h 1841863"/>
              <a:gd name="connsiteX98" fmla="*/ 5590903 w 10110652"/>
              <a:gd name="connsiteY98" fmla="*/ 535577 h 1841863"/>
              <a:gd name="connsiteX99" fmla="*/ 5695406 w 10110652"/>
              <a:gd name="connsiteY99" fmla="*/ 496388 h 1841863"/>
              <a:gd name="connsiteX100" fmla="*/ 5839098 w 10110652"/>
              <a:gd name="connsiteY100" fmla="*/ 522514 h 1841863"/>
              <a:gd name="connsiteX101" fmla="*/ 6048103 w 10110652"/>
              <a:gd name="connsiteY101" fmla="*/ 627017 h 1841863"/>
              <a:gd name="connsiteX102" fmla="*/ 6061166 w 10110652"/>
              <a:gd name="connsiteY102" fmla="*/ 666205 h 1841863"/>
              <a:gd name="connsiteX103" fmla="*/ 6100355 w 10110652"/>
              <a:gd name="connsiteY103" fmla="*/ 718457 h 1841863"/>
              <a:gd name="connsiteX104" fmla="*/ 6113418 w 10110652"/>
              <a:gd name="connsiteY104" fmla="*/ 783771 h 1841863"/>
              <a:gd name="connsiteX105" fmla="*/ 6191795 w 10110652"/>
              <a:gd name="connsiteY105" fmla="*/ 940525 h 1841863"/>
              <a:gd name="connsiteX106" fmla="*/ 6230983 w 10110652"/>
              <a:gd name="connsiteY106" fmla="*/ 1018903 h 1841863"/>
              <a:gd name="connsiteX107" fmla="*/ 6257109 w 10110652"/>
              <a:gd name="connsiteY107" fmla="*/ 1071154 h 1841863"/>
              <a:gd name="connsiteX108" fmla="*/ 6309360 w 10110652"/>
              <a:gd name="connsiteY108" fmla="*/ 1136468 h 1841863"/>
              <a:gd name="connsiteX109" fmla="*/ 6335486 w 10110652"/>
              <a:gd name="connsiteY109" fmla="*/ 1188720 h 1841863"/>
              <a:gd name="connsiteX110" fmla="*/ 6361612 w 10110652"/>
              <a:gd name="connsiteY110" fmla="*/ 1227908 h 1841863"/>
              <a:gd name="connsiteX111" fmla="*/ 6387738 w 10110652"/>
              <a:gd name="connsiteY111" fmla="*/ 1280160 h 1841863"/>
              <a:gd name="connsiteX112" fmla="*/ 6426926 w 10110652"/>
              <a:gd name="connsiteY112" fmla="*/ 1319348 h 1841863"/>
              <a:gd name="connsiteX113" fmla="*/ 6439989 w 10110652"/>
              <a:gd name="connsiteY113" fmla="*/ 1358537 h 1841863"/>
              <a:gd name="connsiteX114" fmla="*/ 6557555 w 10110652"/>
              <a:gd name="connsiteY114" fmla="*/ 1463040 h 1841863"/>
              <a:gd name="connsiteX115" fmla="*/ 6596743 w 10110652"/>
              <a:gd name="connsiteY115" fmla="*/ 1476103 h 1841863"/>
              <a:gd name="connsiteX116" fmla="*/ 6688183 w 10110652"/>
              <a:gd name="connsiteY116" fmla="*/ 1463040 h 1841863"/>
              <a:gd name="connsiteX117" fmla="*/ 6701246 w 10110652"/>
              <a:gd name="connsiteY117" fmla="*/ 1410788 h 1841863"/>
              <a:gd name="connsiteX118" fmla="*/ 6675120 w 10110652"/>
              <a:gd name="connsiteY118" fmla="*/ 1254034 h 1841863"/>
              <a:gd name="connsiteX119" fmla="*/ 6583680 w 10110652"/>
              <a:gd name="connsiteY119" fmla="*/ 1149531 h 1841863"/>
              <a:gd name="connsiteX120" fmla="*/ 6531429 w 10110652"/>
              <a:gd name="connsiteY120" fmla="*/ 1071154 h 1841863"/>
              <a:gd name="connsiteX121" fmla="*/ 6453052 w 10110652"/>
              <a:gd name="connsiteY121" fmla="*/ 901337 h 1841863"/>
              <a:gd name="connsiteX122" fmla="*/ 6439989 w 10110652"/>
              <a:gd name="connsiteY122" fmla="*/ 822960 h 1841863"/>
              <a:gd name="connsiteX123" fmla="*/ 6426926 w 10110652"/>
              <a:gd name="connsiteY123" fmla="*/ 783771 h 1841863"/>
              <a:gd name="connsiteX124" fmla="*/ 6400800 w 10110652"/>
              <a:gd name="connsiteY124" fmla="*/ 535577 h 1841863"/>
              <a:gd name="connsiteX125" fmla="*/ 6439989 w 10110652"/>
              <a:gd name="connsiteY125" fmla="*/ 143691 h 1841863"/>
              <a:gd name="connsiteX126" fmla="*/ 6453052 w 10110652"/>
              <a:gd name="connsiteY126" fmla="*/ 104503 h 1841863"/>
              <a:gd name="connsiteX127" fmla="*/ 6531429 w 10110652"/>
              <a:gd name="connsiteY127" fmla="*/ 13063 h 1841863"/>
              <a:gd name="connsiteX128" fmla="*/ 6570618 w 10110652"/>
              <a:gd name="connsiteY128" fmla="*/ 0 h 1841863"/>
              <a:gd name="connsiteX129" fmla="*/ 6740435 w 10110652"/>
              <a:gd name="connsiteY129" fmla="*/ 13063 h 1841863"/>
              <a:gd name="connsiteX130" fmla="*/ 6818812 w 10110652"/>
              <a:gd name="connsiteY130" fmla="*/ 65314 h 1841863"/>
              <a:gd name="connsiteX131" fmla="*/ 6884126 w 10110652"/>
              <a:gd name="connsiteY131" fmla="*/ 104503 h 1841863"/>
              <a:gd name="connsiteX132" fmla="*/ 7014755 w 10110652"/>
              <a:gd name="connsiteY132" fmla="*/ 209005 h 1841863"/>
              <a:gd name="connsiteX133" fmla="*/ 7119258 w 10110652"/>
              <a:gd name="connsiteY133" fmla="*/ 352697 h 1841863"/>
              <a:gd name="connsiteX134" fmla="*/ 7158446 w 10110652"/>
              <a:gd name="connsiteY134" fmla="*/ 391885 h 1841863"/>
              <a:gd name="connsiteX135" fmla="*/ 7197635 w 10110652"/>
              <a:gd name="connsiteY135" fmla="*/ 496388 h 1841863"/>
              <a:gd name="connsiteX136" fmla="*/ 7223760 w 10110652"/>
              <a:gd name="connsiteY136" fmla="*/ 535577 h 1841863"/>
              <a:gd name="connsiteX137" fmla="*/ 7236823 w 10110652"/>
              <a:gd name="connsiteY137" fmla="*/ 600891 h 1841863"/>
              <a:gd name="connsiteX138" fmla="*/ 7249886 w 10110652"/>
              <a:gd name="connsiteY138" fmla="*/ 679268 h 1841863"/>
              <a:gd name="connsiteX139" fmla="*/ 7276012 w 10110652"/>
              <a:gd name="connsiteY139" fmla="*/ 718457 h 1841863"/>
              <a:gd name="connsiteX140" fmla="*/ 7302138 w 10110652"/>
              <a:gd name="connsiteY140" fmla="*/ 849085 h 1841863"/>
              <a:gd name="connsiteX141" fmla="*/ 7315200 w 10110652"/>
              <a:gd name="connsiteY141" fmla="*/ 927463 h 1841863"/>
              <a:gd name="connsiteX142" fmla="*/ 7328263 w 10110652"/>
              <a:gd name="connsiteY142" fmla="*/ 979714 h 1841863"/>
              <a:gd name="connsiteX143" fmla="*/ 7367452 w 10110652"/>
              <a:gd name="connsiteY143" fmla="*/ 1201783 h 1841863"/>
              <a:gd name="connsiteX144" fmla="*/ 7380515 w 10110652"/>
              <a:gd name="connsiteY144" fmla="*/ 1306285 h 1841863"/>
              <a:gd name="connsiteX145" fmla="*/ 7445829 w 10110652"/>
              <a:gd name="connsiteY145" fmla="*/ 1423851 h 1841863"/>
              <a:gd name="connsiteX146" fmla="*/ 7680960 w 10110652"/>
              <a:gd name="connsiteY146" fmla="*/ 1436914 h 1841863"/>
              <a:gd name="connsiteX147" fmla="*/ 7863840 w 10110652"/>
              <a:gd name="connsiteY147" fmla="*/ 1423851 h 1841863"/>
              <a:gd name="connsiteX148" fmla="*/ 7876903 w 10110652"/>
              <a:gd name="connsiteY148" fmla="*/ 1188720 h 1841863"/>
              <a:gd name="connsiteX149" fmla="*/ 7903029 w 10110652"/>
              <a:gd name="connsiteY149" fmla="*/ 1149531 h 1841863"/>
              <a:gd name="connsiteX150" fmla="*/ 7955280 w 10110652"/>
              <a:gd name="connsiteY150" fmla="*/ 1058091 h 1841863"/>
              <a:gd name="connsiteX151" fmla="*/ 8033658 w 10110652"/>
              <a:gd name="connsiteY151" fmla="*/ 992777 h 1841863"/>
              <a:gd name="connsiteX152" fmla="*/ 8085909 w 10110652"/>
              <a:gd name="connsiteY152" fmla="*/ 966651 h 1841863"/>
              <a:gd name="connsiteX153" fmla="*/ 8242663 w 10110652"/>
              <a:gd name="connsiteY153" fmla="*/ 940525 h 1841863"/>
              <a:gd name="connsiteX154" fmla="*/ 8373292 w 10110652"/>
              <a:gd name="connsiteY154" fmla="*/ 914400 h 1841863"/>
              <a:gd name="connsiteX155" fmla="*/ 8582298 w 10110652"/>
              <a:gd name="connsiteY155" fmla="*/ 927463 h 1841863"/>
              <a:gd name="connsiteX156" fmla="*/ 8595360 w 10110652"/>
              <a:gd name="connsiteY156" fmla="*/ 979714 h 1841863"/>
              <a:gd name="connsiteX157" fmla="*/ 8647612 w 10110652"/>
              <a:gd name="connsiteY157" fmla="*/ 1084217 h 1841863"/>
              <a:gd name="connsiteX158" fmla="*/ 8673738 w 10110652"/>
              <a:gd name="connsiteY158" fmla="*/ 1162594 h 1841863"/>
              <a:gd name="connsiteX159" fmla="*/ 8699863 w 10110652"/>
              <a:gd name="connsiteY159" fmla="*/ 1214845 h 1841863"/>
              <a:gd name="connsiteX160" fmla="*/ 8791303 w 10110652"/>
              <a:gd name="connsiteY160" fmla="*/ 1345474 h 1841863"/>
              <a:gd name="connsiteX161" fmla="*/ 8804366 w 10110652"/>
              <a:gd name="connsiteY161" fmla="*/ 1384663 h 1841863"/>
              <a:gd name="connsiteX162" fmla="*/ 8843555 w 10110652"/>
              <a:gd name="connsiteY162" fmla="*/ 1410788 h 1841863"/>
              <a:gd name="connsiteX163" fmla="*/ 8869680 w 10110652"/>
              <a:gd name="connsiteY163" fmla="*/ 1449977 h 1841863"/>
              <a:gd name="connsiteX164" fmla="*/ 9209315 w 10110652"/>
              <a:gd name="connsiteY164" fmla="*/ 1436914 h 1841863"/>
              <a:gd name="connsiteX165" fmla="*/ 9287692 w 10110652"/>
              <a:gd name="connsiteY165" fmla="*/ 1384663 h 1841863"/>
              <a:gd name="connsiteX166" fmla="*/ 9326880 w 10110652"/>
              <a:gd name="connsiteY166" fmla="*/ 1358537 h 1841863"/>
              <a:gd name="connsiteX167" fmla="*/ 9379132 w 10110652"/>
              <a:gd name="connsiteY167" fmla="*/ 1319348 h 1841863"/>
              <a:gd name="connsiteX168" fmla="*/ 9535886 w 10110652"/>
              <a:gd name="connsiteY168" fmla="*/ 1280160 h 1841863"/>
              <a:gd name="connsiteX169" fmla="*/ 9771018 w 10110652"/>
              <a:gd name="connsiteY169" fmla="*/ 1293223 h 1841863"/>
              <a:gd name="connsiteX170" fmla="*/ 9784080 w 10110652"/>
              <a:gd name="connsiteY170" fmla="*/ 1332411 h 1841863"/>
              <a:gd name="connsiteX171" fmla="*/ 9888583 w 10110652"/>
              <a:gd name="connsiteY171" fmla="*/ 1449977 h 1841863"/>
              <a:gd name="connsiteX172" fmla="*/ 9927772 w 10110652"/>
              <a:gd name="connsiteY172" fmla="*/ 1476103 h 1841863"/>
              <a:gd name="connsiteX173" fmla="*/ 9953898 w 10110652"/>
              <a:gd name="connsiteY173" fmla="*/ 1515291 h 1841863"/>
              <a:gd name="connsiteX174" fmla="*/ 10006149 w 10110652"/>
              <a:gd name="connsiteY174" fmla="*/ 1580605 h 1841863"/>
              <a:gd name="connsiteX175" fmla="*/ 10071463 w 10110652"/>
              <a:gd name="connsiteY175" fmla="*/ 1658983 h 1841863"/>
              <a:gd name="connsiteX176" fmla="*/ 10110652 w 10110652"/>
              <a:gd name="connsiteY176" fmla="*/ 1763485 h 1841863"/>
              <a:gd name="connsiteX177" fmla="*/ 52252 w 10110652"/>
              <a:gd name="connsiteY177" fmla="*/ 1828800 h 1841863"/>
              <a:gd name="connsiteX178" fmla="*/ 0 w 10110652"/>
              <a:gd name="connsiteY178" fmla="*/ 1789611 h 1841863"/>
              <a:gd name="connsiteX179" fmla="*/ 26126 w 10110652"/>
              <a:gd name="connsiteY179" fmla="*/ 1724297 h 1841863"/>
              <a:gd name="connsiteX180" fmla="*/ 143692 w 10110652"/>
              <a:gd name="connsiteY180" fmla="*/ 1632857 h 1841863"/>
              <a:gd name="connsiteX181" fmla="*/ 78378 w 10110652"/>
              <a:gd name="connsiteY181" fmla="*/ 1724297 h 1841863"/>
              <a:gd name="connsiteX182" fmla="*/ 104503 w 10110652"/>
              <a:gd name="connsiteY182" fmla="*/ 1815737 h 1841863"/>
              <a:gd name="connsiteX183" fmla="*/ 313509 w 10110652"/>
              <a:gd name="connsiteY183" fmla="*/ 1345474 h 1841863"/>
              <a:gd name="connsiteX184" fmla="*/ 313509 w 10110652"/>
              <a:gd name="connsiteY184" fmla="*/ 1280160 h 1841863"/>
              <a:gd name="connsiteX185" fmla="*/ 104503 w 10110652"/>
              <a:gd name="connsiteY185" fmla="*/ 1724297 h 1841863"/>
              <a:gd name="connsiteX186" fmla="*/ 117566 w 10110652"/>
              <a:gd name="connsiteY186" fmla="*/ 1841863 h 1841863"/>
              <a:gd name="connsiteX187" fmla="*/ 52252 w 10110652"/>
              <a:gd name="connsiteY187" fmla="*/ 1776548 h 1841863"/>
              <a:gd name="connsiteX0" fmla="*/ 52252 w 10110652"/>
              <a:gd name="connsiteY0" fmla="*/ 1776548 h 1841863"/>
              <a:gd name="connsiteX1" fmla="*/ 52252 w 10110652"/>
              <a:gd name="connsiteY1" fmla="*/ 1776548 h 1841863"/>
              <a:gd name="connsiteX2" fmla="*/ 117566 w 10110652"/>
              <a:gd name="connsiteY2" fmla="*/ 1645920 h 1841863"/>
              <a:gd name="connsiteX3" fmla="*/ 143692 w 10110652"/>
              <a:gd name="connsiteY3" fmla="*/ 1567543 h 1841863"/>
              <a:gd name="connsiteX4" fmla="*/ 352698 w 10110652"/>
              <a:gd name="connsiteY4" fmla="*/ 1267097 h 1841863"/>
              <a:gd name="connsiteX5" fmla="*/ 404949 w 10110652"/>
              <a:gd name="connsiteY5" fmla="*/ 1188720 h 1841863"/>
              <a:gd name="connsiteX6" fmla="*/ 483326 w 10110652"/>
              <a:gd name="connsiteY6" fmla="*/ 1071154 h 1841863"/>
              <a:gd name="connsiteX7" fmla="*/ 548640 w 10110652"/>
              <a:gd name="connsiteY7" fmla="*/ 966651 h 1841863"/>
              <a:gd name="connsiteX8" fmla="*/ 613955 w 10110652"/>
              <a:gd name="connsiteY8" fmla="*/ 875211 h 1841863"/>
              <a:gd name="connsiteX9" fmla="*/ 640080 w 10110652"/>
              <a:gd name="connsiteY9" fmla="*/ 809897 h 1841863"/>
              <a:gd name="connsiteX10" fmla="*/ 757646 w 10110652"/>
              <a:gd name="connsiteY10" fmla="*/ 666205 h 1841863"/>
              <a:gd name="connsiteX11" fmla="*/ 836023 w 10110652"/>
              <a:gd name="connsiteY11" fmla="*/ 548640 h 1841863"/>
              <a:gd name="connsiteX12" fmla="*/ 875212 w 10110652"/>
              <a:gd name="connsiteY12" fmla="*/ 496388 h 1841863"/>
              <a:gd name="connsiteX13" fmla="*/ 901338 w 10110652"/>
              <a:gd name="connsiteY13" fmla="*/ 444137 h 1841863"/>
              <a:gd name="connsiteX14" fmla="*/ 940526 w 10110652"/>
              <a:gd name="connsiteY14" fmla="*/ 391885 h 1841863"/>
              <a:gd name="connsiteX15" fmla="*/ 992778 w 10110652"/>
              <a:gd name="connsiteY15" fmla="*/ 313508 h 1841863"/>
              <a:gd name="connsiteX16" fmla="*/ 1031966 w 10110652"/>
              <a:gd name="connsiteY16" fmla="*/ 274320 h 1841863"/>
              <a:gd name="connsiteX17" fmla="*/ 1071155 w 10110652"/>
              <a:gd name="connsiteY17" fmla="*/ 222068 h 1841863"/>
              <a:gd name="connsiteX18" fmla="*/ 1110343 w 10110652"/>
              <a:gd name="connsiteY18" fmla="*/ 195943 h 1841863"/>
              <a:gd name="connsiteX19" fmla="*/ 1188720 w 10110652"/>
              <a:gd name="connsiteY19" fmla="*/ 130628 h 1841863"/>
              <a:gd name="connsiteX20" fmla="*/ 1240972 w 10110652"/>
              <a:gd name="connsiteY20" fmla="*/ 117565 h 1841863"/>
              <a:gd name="connsiteX21" fmla="*/ 1345475 w 10110652"/>
              <a:gd name="connsiteY21" fmla="*/ 130628 h 1841863"/>
              <a:gd name="connsiteX22" fmla="*/ 1384663 w 10110652"/>
              <a:gd name="connsiteY22" fmla="*/ 182880 h 1841863"/>
              <a:gd name="connsiteX23" fmla="*/ 1449978 w 10110652"/>
              <a:gd name="connsiteY23" fmla="*/ 300445 h 1841863"/>
              <a:gd name="connsiteX24" fmla="*/ 1476103 w 10110652"/>
              <a:gd name="connsiteY24" fmla="*/ 404948 h 1841863"/>
              <a:gd name="connsiteX25" fmla="*/ 1502229 w 10110652"/>
              <a:gd name="connsiteY25" fmla="*/ 444137 h 1841863"/>
              <a:gd name="connsiteX26" fmla="*/ 1567543 w 10110652"/>
              <a:gd name="connsiteY26" fmla="*/ 574765 h 1841863"/>
              <a:gd name="connsiteX27" fmla="*/ 1580606 w 10110652"/>
              <a:gd name="connsiteY27" fmla="*/ 627017 h 1841863"/>
              <a:gd name="connsiteX28" fmla="*/ 1606732 w 10110652"/>
              <a:gd name="connsiteY28" fmla="*/ 666205 h 1841863"/>
              <a:gd name="connsiteX29" fmla="*/ 1619795 w 10110652"/>
              <a:gd name="connsiteY29" fmla="*/ 705394 h 1841863"/>
              <a:gd name="connsiteX30" fmla="*/ 1645920 w 10110652"/>
              <a:gd name="connsiteY30" fmla="*/ 757645 h 1841863"/>
              <a:gd name="connsiteX31" fmla="*/ 1672046 w 10110652"/>
              <a:gd name="connsiteY31" fmla="*/ 849085 h 1841863"/>
              <a:gd name="connsiteX32" fmla="*/ 1698172 w 10110652"/>
              <a:gd name="connsiteY32" fmla="*/ 888274 h 1841863"/>
              <a:gd name="connsiteX33" fmla="*/ 1737360 w 10110652"/>
              <a:gd name="connsiteY33" fmla="*/ 979714 h 1841863"/>
              <a:gd name="connsiteX34" fmla="*/ 1776549 w 10110652"/>
              <a:gd name="connsiteY34" fmla="*/ 1058091 h 1841863"/>
              <a:gd name="connsiteX35" fmla="*/ 1815738 w 10110652"/>
              <a:gd name="connsiteY35" fmla="*/ 1149531 h 1841863"/>
              <a:gd name="connsiteX36" fmla="*/ 1854926 w 10110652"/>
              <a:gd name="connsiteY36" fmla="*/ 1227908 h 1841863"/>
              <a:gd name="connsiteX37" fmla="*/ 1933303 w 10110652"/>
              <a:gd name="connsiteY37" fmla="*/ 1384663 h 1841863"/>
              <a:gd name="connsiteX38" fmla="*/ 1998618 w 10110652"/>
              <a:gd name="connsiteY38" fmla="*/ 1423851 h 1841863"/>
              <a:gd name="connsiteX39" fmla="*/ 2390503 w 10110652"/>
              <a:gd name="connsiteY39" fmla="*/ 849086 h 1841863"/>
              <a:gd name="connsiteX40" fmla="*/ 2690949 w 10110652"/>
              <a:gd name="connsiteY40" fmla="*/ 1149532 h 1841863"/>
              <a:gd name="connsiteX41" fmla="*/ 2508069 w 10110652"/>
              <a:gd name="connsiteY41" fmla="*/ 1541417 h 1841863"/>
              <a:gd name="connsiteX42" fmla="*/ 2547258 w 10110652"/>
              <a:gd name="connsiteY42" fmla="*/ 1515291 h 1841863"/>
              <a:gd name="connsiteX43" fmla="*/ 2612572 w 10110652"/>
              <a:gd name="connsiteY43" fmla="*/ 1489165 h 1841863"/>
              <a:gd name="connsiteX44" fmla="*/ 2651760 w 10110652"/>
              <a:gd name="connsiteY44" fmla="*/ 1436914 h 1841863"/>
              <a:gd name="connsiteX45" fmla="*/ 2690949 w 10110652"/>
              <a:gd name="connsiteY45" fmla="*/ 1410788 h 1841863"/>
              <a:gd name="connsiteX46" fmla="*/ 2704012 w 10110652"/>
              <a:gd name="connsiteY46" fmla="*/ 1371600 h 1841863"/>
              <a:gd name="connsiteX47" fmla="*/ 2730138 w 10110652"/>
              <a:gd name="connsiteY47" fmla="*/ 1332411 h 1841863"/>
              <a:gd name="connsiteX48" fmla="*/ 2782389 w 10110652"/>
              <a:gd name="connsiteY48" fmla="*/ 1149531 h 1841863"/>
              <a:gd name="connsiteX49" fmla="*/ 2808515 w 10110652"/>
              <a:gd name="connsiteY49" fmla="*/ 1097280 h 1841863"/>
              <a:gd name="connsiteX50" fmla="*/ 2821578 w 10110652"/>
              <a:gd name="connsiteY50" fmla="*/ 1058091 h 1841863"/>
              <a:gd name="connsiteX51" fmla="*/ 2847703 w 10110652"/>
              <a:gd name="connsiteY51" fmla="*/ 1005840 h 1841863"/>
              <a:gd name="connsiteX52" fmla="*/ 2860766 w 10110652"/>
              <a:gd name="connsiteY52" fmla="*/ 953588 h 1841863"/>
              <a:gd name="connsiteX53" fmla="*/ 2899955 w 10110652"/>
              <a:gd name="connsiteY53" fmla="*/ 914400 h 1841863"/>
              <a:gd name="connsiteX54" fmla="*/ 2926080 w 10110652"/>
              <a:gd name="connsiteY54" fmla="*/ 796834 h 1841863"/>
              <a:gd name="connsiteX55" fmla="*/ 2939143 w 10110652"/>
              <a:gd name="connsiteY55" fmla="*/ 744583 h 1841863"/>
              <a:gd name="connsiteX56" fmla="*/ 2978332 w 10110652"/>
              <a:gd name="connsiteY56" fmla="*/ 679268 h 1841863"/>
              <a:gd name="connsiteX57" fmla="*/ 3004458 w 10110652"/>
              <a:gd name="connsiteY57" fmla="*/ 600891 h 1841863"/>
              <a:gd name="connsiteX58" fmla="*/ 3056709 w 10110652"/>
              <a:gd name="connsiteY58" fmla="*/ 522514 h 1841863"/>
              <a:gd name="connsiteX59" fmla="*/ 3095898 w 10110652"/>
              <a:gd name="connsiteY59" fmla="*/ 457200 h 1841863"/>
              <a:gd name="connsiteX60" fmla="*/ 3174275 w 10110652"/>
              <a:gd name="connsiteY60" fmla="*/ 378823 h 1841863"/>
              <a:gd name="connsiteX61" fmla="*/ 3252652 w 10110652"/>
              <a:gd name="connsiteY61" fmla="*/ 313508 h 1841863"/>
              <a:gd name="connsiteX62" fmla="*/ 3396343 w 10110652"/>
              <a:gd name="connsiteY62" fmla="*/ 326571 h 1841863"/>
              <a:gd name="connsiteX63" fmla="*/ 3435532 w 10110652"/>
              <a:gd name="connsiteY63" fmla="*/ 365760 h 1841863"/>
              <a:gd name="connsiteX64" fmla="*/ 3487783 w 10110652"/>
              <a:gd name="connsiteY64" fmla="*/ 457200 h 1841863"/>
              <a:gd name="connsiteX65" fmla="*/ 3513909 w 10110652"/>
              <a:gd name="connsiteY65" fmla="*/ 496388 h 1841863"/>
              <a:gd name="connsiteX66" fmla="*/ 3553098 w 10110652"/>
              <a:gd name="connsiteY66" fmla="*/ 587828 h 1841863"/>
              <a:gd name="connsiteX67" fmla="*/ 3592286 w 10110652"/>
              <a:gd name="connsiteY67" fmla="*/ 627017 h 1841863"/>
              <a:gd name="connsiteX68" fmla="*/ 3631475 w 10110652"/>
              <a:gd name="connsiteY68" fmla="*/ 718457 h 1841863"/>
              <a:gd name="connsiteX69" fmla="*/ 3644538 w 10110652"/>
              <a:gd name="connsiteY69" fmla="*/ 757645 h 1841863"/>
              <a:gd name="connsiteX70" fmla="*/ 3670663 w 10110652"/>
              <a:gd name="connsiteY70" fmla="*/ 796834 h 1841863"/>
              <a:gd name="connsiteX71" fmla="*/ 3683726 w 10110652"/>
              <a:gd name="connsiteY71" fmla="*/ 836023 h 1841863"/>
              <a:gd name="connsiteX72" fmla="*/ 3709852 w 10110652"/>
              <a:gd name="connsiteY72" fmla="*/ 940525 h 1841863"/>
              <a:gd name="connsiteX73" fmla="*/ 3749040 w 10110652"/>
              <a:gd name="connsiteY73" fmla="*/ 1031965 h 1841863"/>
              <a:gd name="connsiteX74" fmla="*/ 3801292 w 10110652"/>
              <a:gd name="connsiteY74" fmla="*/ 1110343 h 1841863"/>
              <a:gd name="connsiteX75" fmla="*/ 3814355 w 10110652"/>
              <a:gd name="connsiteY75" fmla="*/ 1188720 h 1841863"/>
              <a:gd name="connsiteX76" fmla="*/ 3866606 w 10110652"/>
              <a:gd name="connsiteY76" fmla="*/ 1267097 h 1841863"/>
              <a:gd name="connsiteX77" fmla="*/ 3879669 w 10110652"/>
              <a:gd name="connsiteY77" fmla="*/ 1306285 h 1841863"/>
              <a:gd name="connsiteX78" fmla="*/ 3958046 w 10110652"/>
              <a:gd name="connsiteY78" fmla="*/ 1449977 h 1841863"/>
              <a:gd name="connsiteX79" fmla="*/ 4010298 w 10110652"/>
              <a:gd name="connsiteY79" fmla="*/ 1528354 h 1841863"/>
              <a:gd name="connsiteX80" fmla="*/ 4036423 w 10110652"/>
              <a:gd name="connsiteY80" fmla="*/ 1567543 h 1841863"/>
              <a:gd name="connsiteX81" fmla="*/ 4075612 w 10110652"/>
              <a:gd name="connsiteY81" fmla="*/ 1580605 h 1841863"/>
              <a:gd name="connsiteX82" fmla="*/ 4167052 w 10110652"/>
              <a:gd name="connsiteY82" fmla="*/ 1619794 h 1841863"/>
              <a:gd name="connsiteX83" fmla="*/ 4402183 w 10110652"/>
              <a:gd name="connsiteY83" fmla="*/ 1645920 h 1841863"/>
              <a:gd name="connsiteX84" fmla="*/ 4833258 w 10110652"/>
              <a:gd name="connsiteY84" fmla="*/ 1632857 h 1841863"/>
              <a:gd name="connsiteX85" fmla="*/ 4872446 w 10110652"/>
              <a:gd name="connsiteY85" fmla="*/ 1619794 h 1841863"/>
              <a:gd name="connsiteX86" fmla="*/ 4937760 w 10110652"/>
              <a:gd name="connsiteY86" fmla="*/ 1567543 h 1841863"/>
              <a:gd name="connsiteX87" fmla="*/ 3971109 w 10110652"/>
              <a:gd name="connsiteY87" fmla="*/ 1580606 h 1841863"/>
              <a:gd name="connsiteX88" fmla="*/ 5055326 w 10110652"/>
              <a:gd name="connsiteY88" fmla="*/ 1502228 h 1841863"/>
              <a:gd name="connsiteX89" fmla="*/ 5159829 w 10110652"/>
              <a:gd name="connsiteY89" fmla="*/ 1384663 h 1841863"/>
              <a:gd name="connsiteX90" fmla="*/ 5212080 w 10110652"/>
              <a:gd name="connsiteY90" fmla="*/ 1240971 h 1841863"/>
              <a:gd name="connsiteX91" fmla="*/ 5225143 w 10110652"/>
              <a:gd name="connsiteY91" fmla="*/ 1136468 h 1841863"/>
              <a:gd name="connsiteX92" fmla="*/ 5277395 w 10110652"/>
              <a:gd name="connsiteY92" fmla="*/ 992777 h 1841863"/>
              <a:gd name="connsiteX93" fmla="*/ 5290458 w 10110652"/>
              <a:gd name="connsiteY93" fmla="*/ 940525 h 1841863"/>
              <a:gd name="connsiteX94" fmla="*/ 5316583 w 10110652"/>
              <a:gd name="connsiteY94" fmla="*/ 888274 h 1841863"/>
              <a:gd name="connsiteX95" fmla="*/ 5355772 w 10110652"/>
              <a:gd name="connsiteY95" fmla="*/ 757645 h 1841863"/>
              <a:gd name="connsiteX96" fmla="*/ 5460275 w 10110652"/>
              <a:gd name="connsiteY96" fmla="*/ 627017 h 1841863"/>
              <a:gd name="connsiteX97" fmla="*/ 5486400 w 10110652"/>
              <a:gd name="connsiteY97" fmla="*/ 587828 h 1841863"/>
              <a:gd name="connsiteX98" fmla="*/ 5590903 w 10110652"/>
              <a:gd name="connsiteY98" fmla="*/ 535577 h 1841863"/>
              <a:gd name="connsiteX99" fmla="*/ 5695406 w 10110652"/>
              <a:gd name="connsiteY99" fmla="*/ 496388 h 1841863"/>
              <a:gd name="connsiteX100" fmla="*/ 5839098 w 10110652"/>
              <a:gd name="connsiteY100" fmla="*/ 522514 h 1841863"/>
              <a:gd name="connsiteX101" fmla="*/ 6048103 w 10110652"/>
              <a:gd name="connsiteY101" fmla="*/ 627017 h 1841863"/>
              <a:gd name="connsiteX102" fmla="*/ 6061166 w 10110652"/>
              <a:gd name="connsiteY102" fmla="*/ 666205 h 1841863"/>
              <a:gd name="connsiteX103" fmla="*/ 6100355 w 10110652"/>
              <a:gd name="connsiteY103" fmla="*/ 718457 h 1841863"/>
              <a:gd name="connsiteX104" fmla="*/ 6113418 w 10110652"/>
              <a:gd name="connsiteY104" fmla="*/ 783771 h 1841863"/>
              <a:gd name="connsiteX105" fmla="*/ 6191795 w 10110652"/>
              <a:gd name="connsiteY105" fmla="*/ 940525 h 1841863"/>
              <a:gd name="connsiteX106" fmla="*/ 6230983 w 10110652"/>
              <a:gd name="connsiteY106" fmla="*/ 1018903 h 1841863"/>
              <a:gd name="connsiteX107" fmla="*/ 6257109 w 10110652"/>
              <a:gd name="connsiteY107" fmla="*/ 1071154 h 1841863"/>
              <a:gd name="connsiteX108" fmla="*/ 6309360 w 10110652"/>
              <a:gd name="connsiteY108" fmla="*/ 1136468 h 1841863"/>
              <a:gd name="connsiteX109" fmla="*/ 6335486 w 10110652"/>
              <a:gd name="connsiteY109" fmla="*/ 1188720 h 1841863"/>
              <a:gd name="connsiteX110" fmla="*/ 6361612 w 10110652"/>
              <a:gd name="connsiteY110" fmla="*/ 1227908 h 1841863"/>
              <a:gd name="connsiteX111" fmla="*/ 6387738 w 10110652"/>
              <a:gd name="connsiteY111" fmla="*/ 1280160 h 1841863"/>
              <a:gd name="connsiteX112" fmla="*/ 6426926 w 10110652"/>
              <a:gd name="connsiteY112" fmla="*/ 1319348 h 1841863"/>
              <a:gd name="connsiteX113" fmla="*/ 6439989 w 10110652"/>
              <a:gd name="connsiteY113" fmla="*/ 1358537 h 1841863"/>
              <a:gd name="connsiteX114" fmla="*/ 6557555 w 10110652"/>
              <a:gd name="connsiteY114" fmla="*/ 1463040 h 1841863"/>
              <a:gd name="connsiteX115" fmla="*/ 6596743 w 10110652"/>
              <a:gd name="connsiteY115" fmla="*/ 1476103 h 1841863"/>
              <a:gd name="connsiteX116" fmla="*/ 6688183 w 10110652"/>
              <a:gd name="connsiteY116" fmla="*/ 1463040 h 1841863"/>
              <a:gd name="connsiteX117" fmla="*/ 6701246 w 10110652"/>
              <a:gd name="connsiteY117" fmla="*/ 1410788 h 1841863"/>
              <a:gd name="connsiteX118" fmla="*/ 6675120 w 10110652"/>
              <a:gd name="connsiteY118" fmla="*/ 1254034 h 1841863"/>
              <a:gd name="connsiteX119" fmla="*/ 6583680 w 10110652"/>
              <a:gd name="connsiteY119" fmla="*/ 1149531 h 1841863"/>
              <a:gd name="connsiteX120" fmla="*/ 6531429 w 10110652"/>
              <a:gd name="connsiteY120" fmla="*/ 1071154 h 1841863"/>
              <a:gd name="connsiteX121" fmla="*/ 6453052 w 10110652"/>
              <a:gd name="connsiteY121" fmla="*/ 901337 h 1841863"/>
              <a:gd name="connsiteX122" fmla="*/ 6439989 w 10110652"/>
              <a:gd name="connsiteY122" fmla="*/ 822960 h 1841863"/>
              <a:gd name="connsiteX123" fmla="*/ 6426926 w 10110652"/>
              <a:gd name="connsiteY123" fmla="*/ 783771 h 1841863"/>
              <a:gd name="connsiteX124" fmla="*/ 6400800 w 10110652"/>
              <a:gd name="connsiteY124" fmla="*/ 535577 h 1841863"/>
              <a:gd name="connsiteX125" fmla="*/ 6439989 w 10110652"/>
              <a:gd name="connsiteY125" fmla="*/ 143691 h 1841863"/>
              <a:gd name="connsiteX126" fmla="*/ 6453052 w 10110652"/>
              <a:gd name="connsiteY126" fmla="*/ 104503 h 1841863"/>
              <a:gd name="connsiteX127" fmla="*/ 6531429 w 10110652"/>
              <a:gd name="connsiteY127" fmla="*/ 13063 h 1841863"/>
              <a:gd name="connsiteX128" fmla="*/ 6570618 w 10110652"/>
              <a:gd name="connsiteY128" fmla="*/ 0 h 1841863"/>
              <a:gd name="connsiteX129" fmla="*/ 6740435 w 10110652"/>
              <a:gd name="connsiteY129" fmla="*/ 13063 h 1841863"/>
              <a:gd name="connsiteX130" fmla="*/ 6818812 w 10110652"/>
              <a:gd name="connsiteY130" fmla="*/ 65314 h 1841863"/>
              <a:gd name="connsiteX131" fmla="*/ 6884126 w 10110652"/>
              <a:gd name="connsiteY131" fmla="*/ 104503 h 1841863"/>
              <a:gd name="connsiteX132" fmla="*/ 7014755 w 10110652"/>
              <a:gd name="connsiteY132" fmla="*/ 209005 h 1841863"/>
              <a:gd name="connsiteX133" fmla="*/ 7119258 w 10110652"/>
              <a:gd name="connsiteY133" fmla="*/ 352697 h 1841863"/>
              <a:gd name="connsiteX134" fmla="*/ 7158446 w 10110652"/>
              <a:gd name="connsiteY134" fmla="*/ 391885 h 1841863"/>
              <a:gd name="connsiteX135" fmla="*/ 7197635 w 10110652"/>
              <a:gd name="connsiteY135" fmla="*/ 496388 h 1841863"/>
              <a:gd name="connsiteX136" fmla="*/ 7223760 w 10110652"/>
              <a:gd name="connsiteY136" fmla="*/ 535577 h 1841863"/>
              <a:gd name="connsiteX137" fmla="*/ 7236823 w 10110652"/>
              <a:gd name="connsiteY137" fmla="*/ 600891 h 1841863"/>
              <a:gd name="connsiteX138" fmla="*/ 7249886 w 10110652"/>
              <a:gd name="connsiteY138" fmla="*/ 679268 h 1841863"/>
              <a:gd name="connsiteX139" fmla="*/ 7276012 w 10110652"/>
              <a:gd name="connsiteY139" fmla="*/ 718457 h 1841863"/>
              <a:gd name="connsiteX140" fmla="*/ 7302138 w 10110652"/>
              <a:gd name="connsiteY140" fmla="*/ 849085 h 1841863"/>
              <a:gd name="connsiteX141" fmla="*/ 7315200 w 10110652"/>
              <a:gd name="connsiteY141" fmla="*/ 927463 h 1841863"/>
              <a:gd name="connsiteX142" fmla="*/ 7328263 w 10110652"/>
              <a:gd name="connsiteY142" fmla="*/ 979714 h 1841863"/>
              <a:gd name="connsiteX143" fmla="*/ 7367452 w 10110652"/>
              <a:gd name="connsiteY143" fmla="*/ 1201783 h 1841863"/>
              <a:gd name="connsiteX144" fmla="*/ 7380515 w 10110652"/>
              <a:gd name="connsiteY144" fmla="*/ 1306285 h 1841863"/>
              <a:gd name="connsiteX145" fmla="*/ 7445829 w 10110652"/>
              <a:gd name="connsiteY145" fmla="*/ 1423851 h 1841863"/>
              <a:gd name="connsiteX146" fmla="*/ 7680960 w 10110652"/>
              <a:gd name="connsiteY146" fmla="*/ 1436914 h 1841863"/>
              <a:gd name="connsiteX147" fmla="*/ 7863840 w 10110652"/>
              <a:gd name="connsiteY147" fmla="*/ 1423851 h 1841863"/>
              <a:gd name="connsiteX148" fmla="*/ 7876903 w 10110652"/>
              <a:gd name="connsiteY148" fmla="*/ 1188720 h 1841863"/>
              <a:gd name="connsiteX149" fmla="*/ 7903029 w 10110652"/>
              <a:gd name="connsiteY149" fmla="*/ 1149531 h 1841863"/>
              <a:gd name="connsiteX150" fmla="*/ 7955280 w 10110652"/>
              <a:gd name="connsiteY150" fmla="*/ 1058091 h 1841863"/>
              <a:gd name="connsiteX151" fmla="*/ 8033658 w 10110652"/>
              <a:gd name="connsiteY151" fmla="*/ 992777 h 1841863"/>
              <a:gd name="connsiteX152" fmla="*/ 8085909 w 10110652"/>
              <a:gd name="connsiteY152" fmla="*/ 966651 h 1841863"/>
              <a:gd name="connsiteX153" fmla="*/ 8242663 w 10110652"/>
              <a:gd name="connsiteY153" fmla="*/ 940525 h 1841863"/>
              <a:gd name="connsiteX154" fmla="*/ 8373292 w 10110652"/>
              <a:gd name="connsiteY154" fmla="*/ 914400 h 1841863"/>
              <a:gd name="connsiteX155" fmla="*/ 8582298 w 10110652"/>
              <a:gd name="connsiteY155" fmla="*/ 927463 h 1841863"/>
              <a:gd name="connsiteX156" fmla="*/ 8595360 w 10110652"/>
              <a:gd name="connsiteY156" fmla="*/ 979714 h 1841863"/>
              <a:gd name="connsiteX157" fmla="*/ 8647612 w 10110652"/>
              <a:gd name="connsiteY157" fmla="*/ 1084217 h 1841863"/>
              <a:gd name="connsiteX158" fmla="*/ 8673738 w 10110652"/>
              <a:gd name="connsiteY158" fmla="*/ 1162594 h 1841863"/>
              <a:gd name="connsiteX159" fmla="*/ 8699863 w 10110652"/>
              <a:gd name="connsiteY159" fmla="*/ 1214845 h 1841863"/>
              <a:gd name="connsiteX160" fmla="*/ 8791303 w 10110652"/>
              <a:gd name="connsiteY160" fmla="*/ 1345474 h 1841863"/>
              <a:gd name="connsiteX161" fmla="*/ 8804366 w 10110652"/>
              <a:gd name="connsiteY161" fmla="*/ 1384663 h 1841863"/>
              <a:gd name="connsiteX162" fmla="*/ 8843555 w 10110652"/>
              <a:gd name="connsiteY162" fmla="*/ 1410788 h 1841863"/>
              <a:gd name="connsiteX163" fmla="*/ 8869680 w 10110652"/>
              <a:gd name="connsiteY163" fmla="*/ 1449977 h 1841863"/>
              <a:gd name="connsiteX164" fmla="*/ 9209315 w 10110652"/>
              <a:gd name="connsiteY164" fmla="*/ 1436914 h 1841863"/>
              <a:gd name="connsiteX165" fmla="*/ 9287692 w 10110652"/>
              <a:gd name="connsiteY165" fmla="*/ 1384663 h 1841863"/>
              <a:gd name="connsiteX166" fmla="*/ 9326880 w 10110652"/>
              <a:gd name="connsiteY166" fmla="*/ 1358537 h 1841863"/>
              <a:gd name="connsiteX167" fmla="*/ 9379132 w 10110652"/>
              <a:gd name="connsiteY167" fmla="*/ 1319348 h 1841863"/>
              <a:gd name="connsiteX168" fmla="*/ 9535886 w 10110652"/>
              <a:gd name="connsiteY168" fmla="*/ 1280160 h 1841863"/>
              <a:gd name="connsiteX169" fmla="*/ 9771018 w 10110652"/>
              <a:gd name="connsiteY169" fmla="*/ 1293223 h 1841863"/>
              <a:gd name="connsiteX170" fmla="*/ 9784080 w 10110652"/>
              <a:gd name="connsiteY170" fmla="*/ 1332411 h 1841863"/>
              <a:gd name="connsiteX171" fmla="*/ 9888583 w 10110652"/>
              <a:gd name="connsiteY171" fmla="*/ 1449977 h 1841863"/>
              <a:gd name="connsiteX172" fmla="*/ 9927772 w 10110652"/>
              <a:gd name="connsiteY172" fmla="*/ 1476103 h 1841863"/>
              <a:gd name="connsiteX173" fmla="*/ 9953898 w 10110652"/>
              <a:gd name="connsiteY173" fmla="*/ 1515291 h 1841863"/>
              <a:gd name="connsiteX174" fmla="*/ 10006149 w 10110652"/>
              <a:gd name="connsiteY174" fmla="*/ 1580605 h 1841863"/>
              <a:gd name="connsiteX175" fmla="*/ 10071463 w 10110652"/>
              <a:gd name="connsiteY175" fmla="*/ 1658983 h 1841863"/>
              <a:gd name="connsiteX176" fmla="*/ 10110652 w 10110652"/>
              <a:gd name="connsiteY176" fmla="*/ 1763485 h 1841863"/>
              <a:gd name="connsiteX177" fmla="*/ 52252 w 10110652"/>
              <a:gd name="connsiteY177" fmla="*/ 1828800 h 1841863"/>
              <a:gd name="connsiteX178" fmla="*/ 0 w 10110652"/>
              <a:gd name="connsiteY178" fmla="*/ 1789611 h 1841863"/>
              <a:gd name="connsiteX179" fmla="*/ 26126 w 10110652"/>
              <a:gd name="connsiteY179" fmla="*/ 1724297 h 1841863"/>
              <a:gd name="connsiteX180" fmla="*/ 143692 w 10110652"/>
              <a:gd name="connsiteY180" fmla="*/ 1632857 h 1841863"/>
              <a:gd name="connsiteX181" fmla="*/ 78378 w 10110652"/>
              <a:gd name="connsiteY181" fmla="*/ 1724297 h 1841863"/>
              <a:gd name="connsiteX182" fmla="*/ 104503 w 10110652"/>
              <a:gd name="connsiteY182" fmla="*/ 1815737 h 1841863"/>
              <a:gd name="connsiteX183" fmla="*/ 313509 w 10110652"/>
              <a:gd name="connsiteY183" fmla="*/ 1345474 h 1841863"/>
              <a:gd name="connsiteX184" fmla="*/ 313509 w 10110652"/>
              <a:gd name="connsiteY184" fmla="*/ 1280160 h 1841863"/>
              <a:gd name="connsiteX185" fmla="*/ 104503 w 10110652"/>
              <a:gd name="connsiteY185" fmla="*/ 1724297 h 1841863"/>
              <a:gd name="connsiteX186" fmla="*/ 117566 w 10110652"/>
              <a:gd name="connsiteY186" fmla="*/ 1841863 h 1841863"/>
              <a:gd name="connsiteX187" fmla="*/ 52252 w 10110652"/>
              <a:gd name="connsiteY187" fmla="*/ 1776548 h 1841863"/>
              <a:gd name="connsiteX0" fmla="*/ 52252 w 10110652"/>
              <a:gd name="connsiteY0" fmla="*/ 1776548 h 1841863"/>
              <a:gd name="connsiteX1" fmla="*/ 52252 w 10110652"/>
              <a:gd name="connsiteY1" fmla="*/ 1776548 h 1841863"/>
              <a:gd name="connsiteX2" fmla="*/ 117566 w 10110652"/>
              <a:gd name="connsiteY2" fmla="*/ 1645920 h 1841863"/>
              <a:gd name="connsiteX3" fmla="*/ 143692 w 10110652"/>
              <a:gd name="connsiteY3" fmla="*/ 1567543 h 1841863"/>
              <a:gd name="connsiteX4" fmla="*/ 352698 w 10110652"/>
              <a:gd name="connsiteY4" fmla="*/ 1267097 h 1841863"/>
              <a:gd name="connsiteX5" fmla="*/ 404949 w 10110652"/>
              <a:gd name="connsiteY5" fmla="*/ 1188720 h 1841863"/>
              <a:gd name="connsiteX6" fmla="*/ 483326 w 10110652"/>
              <a:gd name="connsiteY6" fmla="*/ 1071154 h 1841863"/>
              <a:gd name="connsiteX7" fmla="*/ 548640 w 10110652"/>
              <a:gd name="connsiteY7" fmla="*/ 966651 h 1841863"/>
              <a:gd name="connsiteX8" fmla="*/ 613955 w 10110652"/>
              <a:gd name="connsiteY8" fmla="*/ 875211 h 1841863"/>
              <a:gd name="connsiteX9" fmla="*/ 640080 w 10110652"/>
              <a:gd name="connsiteY9" fmla="*/ 809897 h 1841863"/>
              <a:gd name="connsiteX10" fmla="*/ 757646 w 10110652"/>
              <a:gd name="connsiteY10" fmla="*/ 666205 h 1841863"/>
              <a:gd name="connsiteX11" fmla="*/ 836023 w 10110652"/>
              <a:gd name="connsiteY11" fmla="*/ 548640 h 1841863"/>
              <a:gd name="connsiteX12" fmla="*/ 875212 w 10110652"/>
              <a:gd name="connsiteY12" fmla="*/ 496388 h 1841863"/>
              <a:gd name="connsiteX13" fmla="*/ 901338 w 10110652"/>
              <a:gd name="connsiteY13" fmla="*/ 444137 h 1841863"/>
              <a:gd name="connsiteX14" fmla="*/ 940526 w 10110652"/>
              <a:gd name="connsiteY14" fmla="*/ 391885 h 1841863"/>
              <a:gd name="connsiteX15" fmla="*/ 992778 w 10110652"/>
              <a:gd name="connsiteY15" fmla="*/ 313508 h 1841863"/>
              <a:gd name="connsiteX16" fmla="*/ 1031966 w 10110652"/>
              <a:gd name="connsiteY16" fmla="*/ 274320 h 1841863"/>
              <a:gd name="connsiteX17" fmla="*/ 1071155 w 10110652"/>
              <a:gd name="connsiteY17" fmla="*/ 222068 h 1841863"/>
              <a:gd name="connsiteX18" fmla="*/ 1110343 w 10110652"/>
              <a:gd name="connsiteY18" fmla="*/ 195943 h 1841863"/>
              <a:gd name="connsiteX19" fmla="*/ 1188720 w 10110652"/>
              <a:gd name="connsiteY19" fmla="*/ 130628 h 1841863"/>
              <a:gd name="connsiteX20" fmla="*/ 1240972 w 10110652"/>
              <a:gd name="connsiteY20" fmla="*/ 117565 h 1841863"/>
              <a:gd name="connsiteX21" fmla="*/ 1345475 w 10110652"/>
              <a:gd name="connsiteY21" fmla="*/ 130628 h 1841863"/>
              <a:gd name="connsiteX22" fmla="*/ 1384663 w 10110652"/>
              <a:gd name="connsiteY22" fmla="*/ 182880 h 1841863"/>
              <a:gd name="connsiteX23" fmla="*/ 1449978 w 10110652"/>
              <a:gd name="connsiteY23" fmla="*/ 300445 h 1841863"/>
              <a:gd name="connsiteX24" fmla="*/ 1476103 w 10110652"/>
              <a:gd name="connsiteY24" fmla="*/ 404948 h 1841863"/>
              <a:gd name="connsiteX25" fmla="*/ 1502229 w 10110652"/>
              <a:gd name="connsiteY25" fmla="*/ 444137 h 1841863"/>
              <a:gd name="connsiteX26" fmla="*/ 1567543 w 10110652"/>
              <a:gd name="connsiteY26" fmla="*/ 574765 h 1841863"/>
              <a:gd name="connsiteX27" fmla="*/ 1580606 w 10110652"/>
              <a:gd name="connsiteY27" fmla="*/ 627017 h 1841863"/>
              <a:gd name="connsiteX28" fmla="*/ 1606732 w 10110652"/>
              <a:gd name="connsiteY28" fmla="*/ 666205 h 1841863"/>
              <a:gd name="connsiteX29" fmla="*/ 1619795 w 10110652"/>
              <a:gd name="connsiteY29" fmla="*/ 705394 h 1841863"/>
              <a:gd name="connsiteX30" fmla="*/ 1645920 w 10110652"/>
              <a:gd name="connsiteY30" fmla="*/ 757645 h 1841863"/>
              <a:gd name="connsiteX31" fmla="*/ 1672046 w 10110652"/>
              <a:gd name="connsiteY31" fmla="*/ 849085 h 1841863"/>
              <a:gd name="connsiteX32" fmla="*/ 1698172 w 10110652"/>
              <a:gd name="connsiteY32" fmla="*/ 888274 h 1841863"/>
              <a:gd name="connsiteX33" fmla="*/ 1737360 w 10110652"/>
              <a:gd name="connsiteY33" fmla="*/ 979714 h 1841863"/>
              <a:gd name="connsiteX34" fmla="*/ 1776549 w 10110652"/>
              <a:gd name="connsiteY34" fmla="*/ 1058091 h 1841863"/>
              <a:gd name="connsiteX35" fmla="*/ 1815738 w 10110652"/>
              <a:gd name="connsiteY35" fmla="*/ 1149531 h 1841863"/>
              <a:gd name="connsiteX36" fmla="*/ 1854926 w 10110652"/>
              <a:gd name="connsiteY36" fmla="*/ 1227908 h 1841863"/>
              <a:gd name="connsiteX37" fmla="*/ 1933303 w 10110652"/>
              <a:gd name="connsiteY37" fmla="*/ 1384663 h 1841863"/>
              <a:gd name="connsiteX38" fmla="*/ 1998618 w 10110652"/>
              <a:gd name="connsiteY38" fmla="*/ 1423851 h 1841863"/>
              <a:gd name="connsiteX39" fmla="*/ 2390503 w 10110652"/>
              <a:gd name="connsiteY39" fmla="*/ 849086 h 1841863"/>
              <a:gd name="connsiteX40" fmla="*/ 2690949 w 10110652"/>
              <a:gd name="connsiteY40" fmla="*/ 1149532 h 1841863"/>
              <a:gd name="connsiteX41" fmla="*/ 2508069 w 10110652"/>
              <a:gd name="connsiteY41" fmla="*/ 1541417 h 1841863"/>
              <a:gd name="connsiteX42" fmla="*/ 2547258 w 10110652"/>
              <a:gd name="connsiteY42" fmla="*/ 1515291 h 1841863"/>
              <a:gd name="connsiteX43" fmla="*/ 2612572 w 10110652"/>
              <a:gd name="connsiteY43" fmla="*/ 1489165 h 1841863"/>
              <a:gd name="connsiteX44" fmla="*/ 2651760 w 10110652"/>
              <a:gd name="connsiteY44" fmla="*/ 1436914 h 1841863"/>
              <a:gd name="connsiteX45" fmla="*/ 2690949 w 10110652"/>
              <a:gd name="connsiteY45" fmla="*/ 1410788 h 1841863"/>
              <a:gd name="connsiteX46" fmla="*/ 2704012 w 10110652"/>
              <a:gd name="connsiteY46" fmla="*/ 1371600 h 1841863"/>
              <a:gd name="connsiteX47" fmla="*/ 2730138 w 10110652"/>
              <a:gd name="connsiteY47" fmla="*/ 1332411 h 1841863"/>
              <a:gd name="connsiteX48" fmla="*/ 2782389 w 10110652"/>
              <a:gd name="connsiteY48" fmla="*/ 1149531 h 1841863"/>
              <a:gd name="connsiteX49" fmla="*/ 2808515 w 10110652"/>
              <a:gd name="connsiteY49" fmla="*/ 1097280 h 1841863"/>
              <a:gd name="connsiteX50" fmla="*/ 2821578 w 10110652"/>
              <a:gd name="connsiteY50" fmla="*/ 1058091 h 1841863"/>
              <a:gd name="connsiteX51" fmla="*/ 2847703 w 10110652"/>
              <a:gd name="connsiteY51" fmla="*/ 1005840 h 1841863"/>
              <a:gd name="connsiteX52" fmla="*/ 2860766 w 10110652"/>
              <a:gd name="connsiteY52" fmla="*/ 953588 h 1841863"/>
              <a:gd name="connsiteX53" fmla="*/ 2899955 w 10110652"/>
              <a:gd name="connsiteY53" fmla="*/ 914400 h 1841863"/>
              <a:gd name="connsiteX54" fmla="*/ 2926080 w 10110652"/>
              <a:gd name="connsiteY54" fmla="*/ 796834 h 1841863"/>
              <a:gd name="connsiteX55" fmla="*/ 2939143 w 10110652"/>
              <a:gd name="connsiteY55" fmla="*/ 744583 h 1841863"/>
              <a:gd name="connsiteX56" fmla="*/ 2978332 w 10110652"/>
              <a:gd name="connsiteY56" fmla="*/ 679268 h 1841863"/>
              <a:gd name="connsiteX57" fmla="*/ 3004458 w 10110652"/>
              <a:gd name="connsiteY57" fmla="*/ 600891 h 1841863"/>
              <a:gd name="connsiteX58" fmla="*/ 3056709 w 10110652"/>
              <a:gd name="connsiteY58" fmla="*/ 522514 h 1841863"/>
              <a:gd name="connsiteX59" fmla="*/ 3095898 w 10110652"/>
              <a:gd name="connsiteY59" fmla="*/ 457200 h 1841863"/>
              <a:gd name="connsiteX60" fmla="*/ 3174275 w 10110652"/>
              <a:gd name="connsiteY60" fmla="*/ 378823 h 1841863"/>
              <a:gd name="connsiteX61" fmla="*/ 3252652 w 10110652"/>
              <a:gd name="connsiteY61" fmla="*/ 313508 h 1841863"/>
              <a:gd name="connsiteX62" fmla="*/ 3396343 w 10110652"/>
              <a:gd name="connsiteY62" fmla="*/ 326571 h 1841863"/>
              <a:gd name="connsiteX63" fmla="*/ 3435532 w 10110652"/>
              <a:gd name="connsiteY63" fmla="*/ 365760 h 1841863"/>
              <a:gd name="connsiteX64" fmla="*/ 3487783 w 10110652"/>
              <a:gd name="connsiteY64" fmla="*/ 457200 h 1841863"/>
              <a:gd name="connsiteX65" fmla="*/ 3513909 w 10110652"/>
              <a:gd name="connsiteY65" fmla="*/ 496388 h 1841863"/>
              <a:gd name="connsiteX66" fmla="*/ 3553098 w 10110652"/>
              <a:gd name="connsiteY66" fmla="*/ 587828 h 1841863"/>
              <a:gd name="connsiteX67" fmla="*/ 3592286 w 10110652"/>
              <a:gd name="connsiteY67" fmla="*/ 627017 h 1841863"/>
              <a:gd name="connsiteX68" fmla="*/ 3631475 w 10110652"/>
              <a:gd name="connsiteY68" fmla="*/ 718457 h 1841863"/>
              <a:gd name="connsiteX69" fmla="*/ 3644538 w 10110652"/>
              <a:gd name="connsiteY69" fmla="*/ 757645 h 1841863"/>
              <a:gd name="connsiteX70" fmla="*/ 3670663 w 10110652"/>
              <a:gd name="connsiteY70" fmla="*/ 796834 h 1841863"/>
              <a:gd name="connsiteX71" fmla="*/ 3683726 w 10110652"/>
              <a:gd name="connsiteY71" fmla="*/ 836023 h 1841863"/>
              <a:gd name="connsiteX72" fmla="*/ 3709852 w 10110652"/>
              <a:gd name="connsiteY72" fmla="*/ 940525 h 1841863"/>
              <a:gd name="connsiteX73" fmla="*/ 3749040 w 10110652"/>
              <a:gd name="connsiteY73" fmla="*/ 1031965 h 1841863"/>
              <a:gd name="connsiteX74" fmla="*/ 3801292 w 10110652"/>
              <a:gd name="connsiteY74" fmla="*/ 1110343 h 1841863"/>
              <a:gd name="connsiteX75" fmla="*/ 3814355 w 10110652"/>
              <a:gd name="connsiteY75" fmla="*/ 1188720 h 1841863"/>
              <a:gd name="connsiteX76" fmla="*/ 3866606 w 10110652"/>
              <a:gd name="connsiteY76" fmla="*/ 1267097 h 1841863"/>
              <a:gd name="connsiteX77" fmla="*/ 3879669 w 10110652"/>
              <a:gd name="connsiteY77" fmla="*/ 1306285 h 1841863"/>
              <a:gd name="connsiteX78" fmla="*/ 3958046 w 10110652"/>
              <a:gd name="connsiteY78" fmla="*/ 1449977 h 1841863"/>
              <a:gd name="connsiteX79" fmla="*/ 4010298 w 10110652"/>
              <a:gd name="connsiteY79" fmla="*/ 1528354 h 1841863"/>
              <a:gd name="connsiteX80" fmla="*/ 4036423 w 10110652"/>
              <a:gd name="connsiteY80" fmla="*/ 1567543 h 1841863"/>
              <a:gd name="connsiteX81" fmla="*/ 4075612 w 10110652"/>
              <a:gd name="connsiteY81" fmla="*/ 1580605 h 1841863"/>
              <a:gd name="connsiteX82" fmla="*/ 4167052 w 10110652"/>
              <a:gd name="connsiteY82" fmla="*/ 1619794 h 1841863"/>
              <a:gd name="connsiteX83" fmla="*/ 4532811 w 10110652"/>
              <a:gd name="connsiteY83" fmla="*/ 1084217 h 1841863"/>
              <a:gd name="connsiteX84" fmla="*/ 4833258 w 10110652"/>
              <a:gd name="connsiteY84" fmla="*/ 1632857 h 1841863"/>
              <a:gd name="connsiteX85" fmla="*/ 4872446 w 10110652"/>
              <a:gd name="connsiteY85" fmla="*/ 1619794 h 1841863"/>
              <a:gd name="connsiteX86" fmla="*/ 4937760 w 10110652"/>
              <a:gd name="connsiteY86" fmla="*/ 1567543 h 1841863"/>
              <a:gd name="connsiteX87" fmla="*/ 3971109 w 10110652"/>
              <a:gd name="connsiteY87" fmla="*/ 1580606 h 1841863"/>
              <a:gd name="connsiteX88" fmla="*/ 5055326 w 10110652"/>
              <a:gd name="connsiteY88" fmla="*/ 1502228 h 1841863"/>
              <a:gd name="connsiteX89" fmla="*/ 5159829 w 10110652"/>
              <a:gd name="connsiteY89" fmla="*/ 1384663 h 1841863"/>
              <a:gd name="connsiteX90" fmla="*/ 5212080 w 10110652"/>
              <a:gd name="connsiteY90" fmla="*/ 1240971 h 1841863"/>
              <a:gd name="connsiteX91" fmla="*/ 5225143 w 10110652"/>
              <a:gd name="connsiteY91" fmla="*/ 1136468 h 1841863"/>
              <a:gd name="connsiteX92" fmla="*/ 5277395 w 10110652"/>
              <a:gd name="connsiteY92" fmla="*/ 992777 h 1841863"/>
              <a:gd name="connsiteX93" fmla="*/ 5290458 w 10110652"/>
              <a:gd name="connsiteY93" fmla="*/ 940525 h 1841863"/>
              <a:gd name="connsiteX94" fmla="*/ 5316583 w 10110652"/>
              <a:gd name="connsiteY94" fmla="*/ 888274 h 1841863"/>
              <a:gd name="connsiteX95" fmla="*/ 5355772 w 10110652"/>
              <a:gd name="connsiteY95" fmla="*/ 757645 h 1841863"/>
              <a:gd name="connsiteX96" fmla="*/ 5460275 w 10110652"/>
              <a:gd name="connsiteY96" fmla="*/ 627017 h 1841863"/>
              <a:gd name="connsiteX97" fmla="*/ 5486400 w 10110652"/>
              <a:gd name="connsiteY97" fmla="*/ 587828 h 1841863"/>
              <a:gd name="connsiteX98" fmla="*/ 5590903 w 10110652"/>
              <a:gd name="connsiteY98" fmla="*/ 535577 h 1841863"/>
              <a:gd name="connsiteX99" fmla="*/ 5695406 w 10110652"/>
              <a:gd name="connsiteY99" fmla="*/ 496388 h 1841863"/>
              <a:gd name="connsiteX100" fmla="*/ 5839098 w 10110652"/>
              <a:gd name="connsiteY100" fmla="*/ 522514 h 1841863"/>
              <a:gd name="connsiteX101" fmla="*/ 6048103 w 10110652"/>
              <a:gd name="connsiteY101" fmla="*/ 627017 h 1841863"/>
              <a:gd name="connsiteX102" fmla="*/ 6061166 w 10110652"/>
              <a:gd name="connsiteY102" fmla="*/ 666205 h 1841863"/>
              <a:gd name="connsiteX103" fmla="*/ 6100355 w 10110652"/>
              <a:gd name="connsiteY103" fmla="*/ 718457 h 1841863"/>
              <a:gd name="connsiteX104" fmla="*/ 6113418 w 10110652"/>
              <a:gd name="connsiteY104" fmla="*/ 783771 h 1841863"/>
              <a:gd name="connsiteX105" fmla="*/ 6191795 w 10110652"/>
              <a:gd name="connsiteY105" fmla="*/ 940525 h 1841863"/>
              <a:gd name="connsiteX106" fmla="*/ 6230983 w 10110652"/>
              <a:gd name="connsiteY106" fmla="*/ 1018903 h 1841863"/>
              <a:gd name="connsiteX107" fmla="*/ 6257109 w 10110652"/>
              <a:gd name="connsiteY107" fmla="*/ 1071154 h 1841863"/>
              <a:gd name="connsiteX108" fmla="*/ 6309360 w 10110652"/>
              <a:gd name="connsiteY108" fmla="*/ 1136468 h 1841863"/>
              <a:gd name="connsiteX109" fmla="*/ 6335486 w 10110652"/>
              <a:gd name="connsiteY109" fmla="*/ 1188720 h 1841863"/>
              <a:gd name="connsiteX110" fmla="*/ 6361612 w 10110652"/>
              <a:gd name="connsiteY110" fmla="*/ 1227908 h 1841863"/>
              <a:gd name="connsiteX111" fmla="*/ 6387738 w 10110652"/>
              <a:gd name="connsiteY111" fmla="*/ 1280160 h 1841863"/>
              <a:gd name="connsiteX112" fmla="*/ 6426926 w 10110652"/>
              <a:gd name="connsiteY112" fmla="*/ 1319348 h 1841863"/>
              <a:gd name="connsiteX113" fmla="*/ 6439989 w 10110652"/>
              <a:gd name="connsiteY113" fmla="*/ 1358537 h 1841863"/>
              <a:gd name="connsiteX114" fmla="*/ 6557555 w 10110652"/>
              <a:gd name="connsiteY114" fmla="*/ 1463040 h 1841863"/>
              <a:gd name="connsiteX115" fmla="*/ 6596743 w 10110652"/>
              <a:gd name="connsiteY115" fmla="*/ 1476103 h 1841863"/>
              <a:gd name="connsiteX116" fmla="*/ 6688183 w 10110652"/>
              <a:gd name="connsiteY116" fmla="*/ 1463040 h 1841863"/>
              <a:gd name="connsiteX117" fmla="*/ 6701246 w 10110652"/>
              <a:gd name="connsiteY117" fmla="*/ 1410788 h 1841863"/>
              <a:gd name="connsiteX118" fmla="*/ 6675120 w 10110652"/>
              <a:gd name="connsiteY118" fmla="*/ 1254034 h 1841863"/>
              <a:gd name="connsiteX119" fmla="*/ 6583680 w 10110652"/>
              <a:gd name="connsiteY119" fmla="*/ 1149531 h 1841863"/>
              <a:gd name="connsiteX120" fmla="*/ 6531429 w 10110652"/>
              <a:gd name="connsiteY120" fmla="*/ 1071154 h 1841863"/>
              <a:gd name="connsiteX121" fmla="*/ 6453052 w 10110652"/>
              <a:gd name="connsiteY121" fmla="*/ 901337 h 1841863"/>
              <a:gd name="connsiteX122" fmla="*/ 6439989 w 10110652"/>
              <a:gd name="connsiteY122" fmla="*/ 822960 h 1841863"/>
              <a:gd name="connsiteX123" fmla="*/ 6426926 w 10110652"/>
              <a:gd name="connsiteY123" fmla="*/ 783771 h 1841863"/>
              <a:gd name="connsiteX124" fmla="*/ 6400800 w 10110652"/>
              <a:gd name="connsiteY124" fmla="*/ 535577 h 1841863"/>
              <a:gd name="connsiteX125" fmla="*/ 6439989 w 10110652"/>
              <a:gd name="connsiteY125" fmla="*/ 143691 h 1841863"/>
              <a:gd name="connsiteX126" fmla="*/ 6453052 w 10110652"/>
              <a:gd name="connsiteY126" fmla="*/ 104503 h 1841863"/>
              <a:gd name="connsiteX127" fmla="*/ 6531429 w 10110652"/>
              <a:gd name="connsiteY127" fmla="*/ 13063 h 1841863"/>
              <a:gd name="connsiteX128" fmla="*/ 6570618 w 10110652"/>
              <a:gd name="connsiteY128" fmla="*/ 0 h 1841863"/>
              <a:gd name="connsiteX129" fmla="*/ 6740435 w 10110652"/>
              <a:gd name="connsiteY129" fmla="*/ 13063 h 1841863"/>
              <a:gd name="connsiteX130" fmla="*/ 6818812 w 10110652"/>
              <a:gd name="connsiteY130" fmla="*/ 65314 h 1841863"/>
              <a:gd name="connsiteX131" fmla="*/ 6884126 w 10110652"/>
              <a:gd name="connsiteY131" fmla="*/ 104503 h 1841863"/>
              <a:gd name="connsiteX132" fmla="*/ 7014755 w 10110652"/>
              <a:gd name="connsiteY132" fmla="*/ 209005 h 1841863"/>
              <a:gd name="connsiteX133" fmla="*/ 7119258 w 10110652"/>
              <a:gd name="connsiteY133" fmla="*/ 352697 h 1841863"/>
              <a:gd name="connsiteX134" fmla="*/ 7158446 w 10110652"/>
              <a:gd name="connsiteY134" fmla="*/ 391885 h 1841863"/>
              <a:gd name="connsiteX135" fmla="*/ 7197635 w 10110652"/>
              <a:gd name="connsiteY135" fmla="*/ 496388 h 1841863"/>
              <a:gd name="connsiteX136" fmla="*/ 7223760 w 10110652"/>
              <a:gd name="connsiteY136" fmla="*/ 535577 h 1841863"/>
              <a:gd name="connsiteX137" fmla="*/ 7236823 w 10110652"/>
              <a:gd name="connsiteY137" fmla="*/ 600891 h 1841863"/>
              <a:gd name="connsiteX138" fmla="*/ 7249886 w 10110652"/>
              <a:gd name="connsiteY138" fmla="*/ 679268 h 1841863"/>
              <a:gd name="connsiteX139" fmla="*/ 7276012 w 10110652"/>
              <a:gd name="connsiteY139" fmla="*/ 718457 h 1841863"/>
              <a:gd name="connsiteX140" fmla="*/ 7302138 w 10110652"/>
              <a:gd name="connsiteY140" fmla="*/ 849085 h 1841863"/>
              <a:gd name="connsiteX141" fmla="*/ 7315200 w 10110652"/>
              <a:gd name="connsiteY141" fmla="*/ 927463 h 1841863"/>
              <a:gd name="connsiteX142" fmla="*/ 7328263 w 10110652"/>
              <a:gd name="connsiteY142" fmla="*/ 979714 h 1841863"/>
              <a:gd name="connsiteX143" fmla="*/ 7367452 w 10110652"/>
              <a:gd name="connsiteY143" fmla="*/ 1201783 h 1841863"/>
              <a:gd name="connsiteX144" fmla="*/ 7380515 w 10110652"/>
              <a:gd name="connsiteY144" fmla="*/ 1306285 h 1841863"/>
              <a:gd name="connsiteX145" fmla="*/ 7445829 w 10110652"/>
              <a:gd name="connsiteY145" fmla="*/ 1423851 h 1841863"/>
              <a:gd name="connsiteX146" fmla="*/ 7680960 w 10110652"/>
              <a:gd name="connsiteY146" fmla="*/ 1436914 h 1841863"/>
              <a:gd name="connsiteX147" fmla="*/ 7863840 w 10110652"/>
              <a:gd name="connsiteY147" fmla="*/ 1423851 h 1841863"/>
              <a:gd name="connsiteX148" fmla="*/ 7876903 w 10110652"/>
              <a:gd name="connsiteY148" fmla="*/ 1188720 h 1841863"/>
              <a:gd name="connsiteX149" fmla="*/ 7903029 w 10110652"/>
              <a:gd name="connsiteY149" fmla="*/ 1149531 h 1841863"/>
              <a:gd name="connsiteX150" fmla="*/ 7955280 w 10110652"/>
              <a:gd name="connsiteY150" fmla="*/ 1058091 h 1841863"/>
              <a:gd name="connsiteX151" fmla="*/ 8033658 w 10110652"/>
              <a:gd name="connsiteY151" fmla="*/ 992777 h 1841863"/>
              <a:gd name="connsiteX152" fmla="*/ 8085909 w 10110652"/>
              <a:gd name="connsiteY152" fmla="*/ 966651 h 1841863"/>
              <a:gd name="connsiteX153" fmla="*/ 8242663 w 10110652"/>
              <a:gd name="connsiteY153" fmla="*/ 940525 h 1841863"/>
              <a:gd name="connsiteX154" fmla="*/ 8373292 w 10110652"/>
              <a:gd name="connsiteY154" fmla="*/ 914400 h 1841863"/>
              <a:gd name="connsiteX155" fmla="*/ 8582298 w 10110652"/>
              <a:gd name="connsiteY155" fmla="*/ 927463 h 1841863"/>
              <a:gd name="connsiteX156" fmla="*/ 8595360 w 10110652"/>
              <a:gd name="connsiteY156" fmla="*/ 979714 h 1841863"/>
              <a:gd name="connsiteX157" fmla="*/ 8647612 w 10110652"/>
              <a:gd name="connsiteY157" fmla="*/ 1084217 h 1841863"/>
              <a:gd name="connsiteX158" fmla="*/ 8673738 w 10110652"/>
              <a:gd name="connsiteY158" fmla="*/ 1162594 h 1841863"/>
              <a:gd name="connsiteX159" fmla="*/ 8699863 w 10110652"/>
              <a:gd name="connsiteY159" fmla="*/ 1214845 h 1841863"/>
              <a:gd name="connsiteX160" fmla="*/ 8791303 w 10110652"/>
              <a:gd name="connsiteY160" fmla="*/ 1345474 h 1841863"/>
              <a:gd name="connsiteX161" fmla="*/ 8804366 w 10110652"/>
              <a:gd name="connsiteY161" fmla="*/ 1384663 h 1841863"/>
              <a:gd name="connsiteX162" fmla="*/ 8843555 w 10110652"/>
              <a:gd name="connsiteY162" fmla="*/ 1410788 h 1841863"/>
              <a:gd name="connsiteX163" fmla="*/ 8869680 w 10110652"/>
              <a:gd name="connsiteY163" fmla="*/ 1449977 h 1841863"/>
              <a:gd name="connsiteX164" fmla="*/ 9209315 w 10110652"/>
              <a:gd name="connsiteY164" fmla="*/ 1436914 h 1841863"/>
              <a:gd name="connsiteX165" fmla="*/ 9287692 w 10110652"/>
              <a:gd name="connsiteY165" fmla="*/ 1384663 h 1841863"/>
              <a:gd name="connsiteX166" fmla="*/ 9326880 w 10110652"/>
              <a:gd name="connsiteY166" fmla="*/ 1358537 h 1841863"/>
              <a:gd name="connsiteX167" fmla="*/ 9379132 w 10110652"/>
              <a:gd name="connsiteY167" fmla="*/ 1319348 h 1841863"/>
              <a:gd name="connsiteX168" fmla="*/ 9535886 w 10110652"/>
              <a:gd name="connsiteY168" fmla="*/ 1280160 h 1841863"/>
              <a:gd name="connsiteX169" fmla="*/ 9771018 w 10110652"/>
              <a:gd name="connsiteY169" fmla="*/ 1293223 h 1841863"/>
              <a:gd name="connsiteX170" fmla="*/ 9784080 w 10110652"/>
              <a:gd name="connsiteY170" fmla="*/ 1332411 h 1841863"/>
              <a:gd name="connsiteX171" fmla="*/ 9888583 w 10110652"/>
              <a:gd name="connsiteY171" fmla="*/ 1449977 h 1841863"/>
              <a:gd name="connsiteX172" fmla="*/ 9927772 w 10110652"/>
              <a:gd name="connsiteY172" fmla="*/ 1476103 h 1841863"/>
              <a:gd name="connsiteX173" fmla="*/ 9953898 w 10110652"/>
              <a:gd name="connsiteY173" fmla="*/ 1515291 h 1841863"/>
              <a:gd name="connsiteX174" fmla="*/ 10006149 w 10110652"/>
              <a:gd name="connsiteY174" fmla="*/ 1580605 h 1841863"/>
              <a:gd name="connsiteX175" fmla="*/ 10071463 w 10110652"/>
              <a:gd name="connsiteY175" fmla="*/ 1658983 h 1841863"/>
              <a:gd name="connsiteX176" fmla="*/ 10110652 w 10110652"/>
              <a:gd name="connsiteY176" fmla="*/ 1763485 h 1841863"/>
              <a:gd name="connsiteX177" fmla="*/ 52252 w 10110652"/>
              <a:gd name="connsiteY177" fmla="*/ 1828800 h 1841863"/>
              <a:gd name="connsiteX178" fmla="*/ 0 w 10110652"/>
              <a:gd name="connsiteY178" fmla="*/ 1789611 h 1841863"/>
              <a:gd name="connsiteX179" fmla="*/ 26126 w 10110652"/>
              <a:gd name="connsiteY179" fmla="*/ 1724297 h 1841863"/>
              <a:gd name="connsiteX180" fmla="*/ 143692 w 10110652"/>
              <a:gd name="connsiteY180" fmla="*/ 1632857 h 1841863"/>
              <a:gd name="connsiteX181" fmla="*/ 78378 w 10110652"/>
              <a:gd name="connsiteY181" fmla="*/ 1724297 h 1841863"/>
              <a:gd name="connsiteX182" fmla="*/ 104503 w 10110652"/>
              <a:gd name="connsiteY182" fmla="*/ 1815737 h 1841863"/>
              <a:gd name="connsiteX183" fmla="*/ 313509 w 10110652"/>
              <a:gd name="connsiteY183" fmla="*/ 1345474 h 1841863"/>
              <a:gd name="connsiteX184" fmla="*/ 313509 w 10110652"/>
              <a:gd name="connsiteY184" fmla="*/ 1280160 h 1841863"/>
              <a:gd name="connsiteX185" fmla="*/ 104503 w 10110652"/>
              <a:gd name="connsiteY185" fmla="*/ 1724297 h 1841863"/>
              <a:gd name="connsiteX186" fmla="*/ 117566 w 10110652"/>
              <a:gd name="connsiteY186" fmla="*/ 1841863 h 1841863"/>
              <a:gd name="connsiteX187" fmla="*/ 52252 w 10110652"/>
              <a:gd name="connsiteY187" fmla="*/ 1776548 h 1841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10110652" h="1841863">
                <a:moveTo>
                  <a:pt x="52252" y="1776548"/>
                </a:moveTo>
                <a:lnTo>
                  <a:pt x="52252" y="1776548"/>
                </a:lnTo>
                <a:cubicBezTo>
                  <a:pt x="74023" y="1733005"/>
                  <a:pt x="98053" y="1690521"/>
                  <a:pt x="117566" y="1645920"/>
                </a:cubicBezTo>
                <a:cubicBezTo>
                  <a:pt x="128604" y="1620690"/>
                  <a:pt x="129682" y="1591252"/>
                  <a:pt x="143692" y="1567543"/>
                </a:cubicBezTo>
                <a:cubicBezTo>
                  <a:pt x="196753" y="1477748"/>
                  <a:pt x="287797" y="1360843"/>
                  <a:pt x="352698" y="1267097"/>
                </a:cubicBezTo>
                <a:cubicBezTo>
                  <a:pt x="370571" y="1241281"/>
                  <a:pt x="390907" y="1216804"/>
                  <a:pt x="404949" y="1188720"/>
                </a:cubicBezTo>
                <a:cubicBezTo>
                  <a:pt x="509173" y="980274"/>
                  <a:pt x="387577" y="1202810"/>
                  <a:pt x="483326" y="1071154"/>
                </a:cubicBezTo>
                <a:cubicBezTo>
                  <a:pt x="507487" y="1037932"/>
                  <a:pt x="525854" y="1000830"/>
                  <a:pt x="548640" y="966651"/>
                </a:cubicBezTo>
                <a:cubicBezTo>
                  <a:pt x="569418" y="935485"/>
                  <a:pt x="600044" y="909989"/>
                  <a:pt x="613955" y="875211"/>
                </a:cubicBezTo>
                <a:cubicBezTo>
                  <a:pt x="622663" y="853440"/>
                  <a:pt x="626796" y="829219"/>
                  <a:pt x="640080" y="809897"/>
                </a:cubicBezTo>
                <a:cubicBezTo>
                  <a:pt x="675140" y="758900"/>
                  <a:pt x="720514" y="715714"/>
                  <a:pt x="757646" y="666205"/>
                </a:cubicBezTo>
                <a:cubicBezTo>
                  <a:pt x="785905" y="628526"/>
                  <a:pt x="807764" y="586319"/>
                  <a:pt x="836023" y="548640"/>
                </a:cubicBezTo>
                <a:cubicBezTo>
                  <a:pt x="849086" y="531223"/>
                  <a:pt x="863673" y="514850"/>
                  <a:pt x="875212" y="496388"/>
                </a:cubicBezTo>
                <a:cubicBezTo>
                  <a:pt x="885533" y="479875"/>
                  <a:pt x="891017" y="460650"/>
                  <a:pt x="901338" y="444137"/>
                </a:cubicBezTo>
                <a:cubicBezTo>
                  <a:pt x="912877" y="425675"/>
                  <a:pt x="928041" y="409721"/>
                  <a:pt x="940526" y="391885"/>
                </a:cubicBezTo>
                <a:cubicBezTo>
                  <a:pt x="958532" y="366162"/>
                  <a:pt x="970575" y="335711"/>
                  <a:pt x="992778" y="313508"/>
                </a:cubicBezTo>
                <a:cubicBezTo>
                  <a:pt x="1005841" y="300445"/>
                  <a:pt x="1019944" y="288346"/>
                  <a:pt x="1031966" y="274320"/>
                </a:cubicBezTo>
                <a:cubicBezTo>
                  <a:pt x="1046135" y="257790"/>
                  <a:pt x="1055760" y="237463"/>
                  <a:pt x="1071155" y="222068"/>
                </a:cubicBezTo>
                <a:cubicBezTo>
                  <a:pt x="1082256" y="210967"/>
                  <a:pt x="1098282" y="205993"/>
                  <a:pt x="1110343" y="195943"/>
                </a:cubicBezTo>
                <a:cubicBezTo>
                  <a:pt x="1143574" y="168251"/>
                  <a:pt x="1148658" y="147797"/>
                  <a:pt x="1188720" y="130628"/>
                </a:cubicBezTo>
                <a:cubicBezTo>
                  <a:pt x="1205222" y="123556"/>
                  <a:pt x="1223555" y="121919"/>
                  <a:pt x="1240972" y="117565"/>
                </a:cubicBezTo>
                <a:cubicBezTo>
                  <a:pt x="1275806" y="121919"/>
                  <a:pt x="1313516" y="116101"/>
                  <a:pt x="1345475" y="130628"/>
                </a:cubicBezTo>
                <a:cubicBezTo>
                  <a:pt x="1365295" y="139637"/>
                  <a:pt x="1372586" y="164765"/>
                  <a:pt x="1384663" y="182880"/>
                </a:cubicBezTo>
                <a:cubicBezTo>
                  <a:pt x="1417470" y="232091"/>
                  <a:pt x="1425076" y="250642"/>
                  <a:pt x="1449978" y="300445"/>
                </a:cubicBezTo>
                <a:cubicBezTo>
                  <a:pt x="1458686" y="335279"/>
                  <a:pt x="1456186" y="375072"/>
                  <a:pt x="1476103" y="404948"/>
                </a:cubicBezTo>
                <a:cubicBezTo>
                  <a:pt x="1484812" y="418011"/>
                  <a:pt x="1495208" y="430095"/>
                  <a:pt x="1502229" y="444137"/>
                </a:cubicBezTo>
                <a:cubicBezTo>
                  <a:pt x="1577852" y="595383"/>
                  <a:pt x="1508703" y="486503"/>
                  <a:pt x="1567543" y="574765"/>
                </a:cubicBezTo>
                <a:cubicBezTo>
                  <a:pt x="1571897" y="592182"/>
                  <a:pt x="1573534" y="610515"/>
                  <a:pt x="1580606" y="627017"/>
                </a:cubicBezTo>
                <a:cubicBezTo>
                  <a:pt x="1586790" y="641447"/>
                  <a:pt x="1599711" y="652163"/>
                  <a:pt x="1606732" y="666205"/>
                </a:cubicBezTo>
                <a:cubicBezTo>
                  <a:pt x="1612890" y="678521"/>
                  <a:pt x="1614371" y="692738"/>
                  <a:pt x="1619795" y="705394"/>
                </a:cubicBezTo>
                <a:cubicBezTo>
                  <a:pt x="1627466" y="723292"/>
                  <a:pt x="1639083" y="739412"/>
                  <a:pt x="1645920" y="757645"/>
                </a:cubicBezTo>
                <a:cubicBezTo>
                  <a:pt x="1658476" y="791128"/>
                  <a:pt x="1656256" y="817504"/>
                  <a:pt x="1672046" y="849085"/>
                </a:cubicBezTo>
                <a:cubicBezTo>
                  <a:pt x="1679067" y="863127"/>
                  <a:pt x="1689463" y="875211"/>
                  <a:pt x="1698172" y="888274"/>
                </a:cubicBezTo>
                <a:cubicBezTo>
                  <a:pt x="1725359" y="997020"/>
                  <a:pt x="1692255" y="889503"/>
                  <a:pt x="1737360" y="979714"/>
                </a:cubicBezTo>
                <a:cubicBezTo>
                  <a:pt x="1791435" y="1087866"/>
                  <a:pt x="1701686" y="945799"/>
                  <a:pt x="1776549" y="1058091"/>
                </a:cubicBezTo>
                <a:cubicBezTo>
                  <a:pt x="1807187" y="1150006"/>
                  <a:pt x="1767308" y="1036525"/>
                  <a:pt x="1815738" y="1149531"/>
                </a:cubicBezTo>
                <a:cubicBezTo>
                  <a:pt x="1848188" y="1225249"/>
                  <a:pt x="1804716" y="1152595"/>
                  <a:pt x="1854926" y="1227908"/>
                </a:cubicBezTo>
                <a:cubicBezTo>
                  <a:pt x="1868771" y="1269442"/>
                  <a:pt x="1891100" y="1359342"/>
                  <a:pt x="1933303" y="1384663"/>
                </a:cubicBezTo>
                <a:cubicBezTo>
                  <a:pt x="1955075" y="1397726"/>
                  <a:pt x="1922418" y="1513114"/>
                  <a:pt x="1998618" y="1423851"/>
                </a:cubicBezTo>
                <a:cubicBezTo>
                  <a:pt x="2074818" y="1334588"/>
                  <a:pt x="2275115" y="894806"/>
                  <a:pt x="2390503" y="849086"/>
                </a:cubicBezTo>
                <a:cubicBezTo>
                  <a:pt x="2505891" y="803366"/>
                  <a:pt x="2590800" y="1049383"/>
                  <a:pt x="2690949" y="1149532"/>
                </a:cubicBezTo>
                <a:cubicBezTo>
                  <a:pt x="2764327" y="1167877"/>
                  <a:pt x="2532017" y="1480457"/>
                  <a:pt x="2508069" y="1541417"/>
                </a:cubicBezTo>
                <a:cubicBezTo>
                  <a:pt x="2484121" y="1602377"/>
                  <a:pt x="2533216" y="1522312"/>
                  <a:pt x="2547258" y="1515291"/>
                </a:cubicBezTo>
                <a:cubicBezTo>
                  <a:pt x="2568231" y="1504804"/>
                  <a:pt x="2590801" y="1497874"/>
                  <a:pt x="2612572" y="1489165"/>
                </a:cubicBezTo>
                <a:cubicBezTo>
                  <a:pt x="2625635" y="1471748"/>
                  <a:pt x="2636365" y="1452309"/>
                  <a:pt x="2651760" y="1436914"/>
                </a:cubicBezTo>
                <a:cubicBezTo>
                  <a:pt x="2662861" y="1425813"/>
                  <a:pt x="2681141" y="1423047"/>
                  <a:pt x="2690949" y="1410788"/>
                </a:cubicBezTo>
                <a:cubicBezTo>
                  <a:pt x="2699551" y="1400036"/>
                  <a:pt x="2697854" y="1383916"/>
                  <a:pt x="2704012" y="1371600"/>
                </a:cubicBezTo>
                <a:cubicBezTo>
                  <a:pt x="2711033" y="1357558"/>
                  <a:pt x="2721429" y="1345474"/>
                  <a:pt x="2730138" y="1332411"/>
                </a:cubicBezTo>
                <a:cubicBezTo>
                  <a:pt x="2738509" y="1298924"/>
                  <a:pt x="2763647" y="1187014"/>
                  <a:pt x="2782389" y="1149531"/>
                </a:cubicBezTo>
                <a:cubicBezTo>
                  <a:pt x="2791098" y="1132114"/>
                  <a:pt x="2800844" y="1115178"/>
                  <a:pt x="2808515" y="1097280"/>
                </a:cubicBezTo>
                <a:cubicBezTo>
                  <a:pt x="2813939" y="1084624"/>
                  <a:pt x="2816154" y="1070747"/>
                  <a:pt x="2821578" y="1058091"/>
                </a:cubicBezTo>
                <a:cubicBezTo>
                  <a:pt x="2829249" y="1040193"/>
                  <a:pt x="2840866" y="1024073"/>
                  <a:pt x="2847703" y="1005840"/>
                </a:cubicBezTo>
                <a:cubicBezTo>
                  <a:pt x="2854007" y="989030"/>
                  <a:pt x="2851859" y="969176"/>
                  <a:pt x="2860766" y="953588"/>
                </a:cubicBezTo>
                <a:cubicBezTo>
                  <a:pt x="2869932" y="937548"/>
                  <a:pt x="2886892" y="927463"/>
                  <a:pt x="2899955" y="914400"/>
                </a:cubicBezTo>
                <a:cubicBezTo>
                  <a:pt x="2931815" y="786959"/>
                  <a:pt x="2892911" y="946099"/>
                  <a:pt x="2926080" y="796834"/>
                </a:cubicBezTo>
                <a:cubicBezTo>
                  <a:pt x="2929974" y="779308"/>
                  <a:pt x="2931852" y="760989"/>
                  <a:pt x="2939143" y="744583"/>
                </a:cubicBezTo>
                <a:cubicBezTo>
                  <a:pt x="2949455" y="721381"/>
                  <a:pt x="2967826" y="702382"/>
                  <a:pt x="2978332" y="679268"/>
                </a:cubicBezTo>
                <a:cubicBezTo>
                  <a:pt x="2989728" y="654198"/>
                  <a:pt x="2989182" y="623805"/>
                  <a:pt x="3004458" y="600891"/>
                </a:cubicBezTo>
                <a:cubicBezTo>
                  <a:pt x="3021875" y="574765"/>
                  <a:pt x="3040554" y="549438"/>
                  <a:pt x="3056709" y="522514"/>
                </a:cubicBezTo>
                <a:cubicBezTo>
                  <a:pt x="3069772" y="500743"/>
                  <a:pt x="3079820" y="476850"/>
                  <a:pt x="3095898" y="457200"/>
                </a:cubicBezTo>
                <a:cubicBezTo>
                  <a:pt x="3119294" y="428604"/>
                  <a:pt x="3148149" y="404949"/>
                  <a:pt x="3174275" y="378823"/>
                </a:cubicBezTo>
                <a:cubicBezTo>
                  <a:pt x="3224567" y="328531"/>
                  <a:pt x="3198090" y="349883"/>
                  <a:pt x="3252652" y="313508"/>
                </a:cubicBezTo>
                <a:cubicBezTo>
                  <a:pt x="3300549" y="317862"/>
                  <a:pt x="3350099" y="313358"/>
                  <a:pt x="3396343" y="326571"/>
                </a:cubicBezTo>
                <a:cubicBezTo>
                  <a:pt x="3414106" y="331646"/>
                  <a:pt x="3423705" y="351568"/>
                  <a:pt x="3435532" y="365760"/>
                </a:cubicBezTo>
                <a:cubicBezTo>
                  <a:pt x="3464469" y="400484"/>
                  <a:pt x="3464549" y="416540"/>
                  <a:pt x="3487783" y="457200"/>
                </a:cubicBezTo>
                <a:cubicBezTo>
                  <a:pt x="3495572" y="470831"/>
                  <a:pt x="3505200" y="483325"/>
                  <a:pt x="3513909" y="496388"/>
                </a:cubicBezTo>
                <a:cubicBezTo>
                  <a:pt x="3524570" y="528370"/>
                  <a:pt x="3532920" y="559578"/>
                  <a:pt x="3553098" y="587828"/>
                </a:cubicBezTo>
                <a:cubicBezTo>
                  <a:pt x="3563836" y="602861"/>
                  <a:pt x="3579223" y="613954"/>
                  <a:pt x="3592286" y="627017"/>
                </a:cubicBezTo>
                <a:cubicBezTo>
                  <a:pt x="3619472" y="735761"/>
                  <a:pt x="3586370" y="628247"/>
                  <a:pt x="3631475" y="718457"/>
                </a:cubicBezTo>
                <a:cubicBezTo>
                  <a:pt x="3637633" y="730773"/>
                  <a:pt x="3638380" y="745329"/>
                  <a:pt x="3644538" y="757645"/>
                </a:cubicBezTo>
                <a:cubicBezTo>
                  <a:pt x="3651559" y="771687"/>
                  <a:pt x="3663642" y="782792"/>
                  <a:pt x="3670663" y="796834"/>
                </a:cubicBezTo>
                <a:cubicBezTo>
                  <a:pt x="3676821" y="809150"/>
                  <a:pt x="3680103" y="822739"/>
                  <a:pt x="3683726" y="836023"/>
                </a:cubicBezTo>
                <a:cubicBezTo>
                  <a:pt x="3693174" y="870664"/>
                  <a:pt x="3698497" y="906461"/>
                  <a:pt x="3709852" y="940525"/>
                </a:cubicBezTo>
                <a:cubicBezTo>
                  <a:pt x="3720338" y="971984"/>
                  <a:pt x="3733318" y="1002768"/>
                  <a:pt x="3749040" y="1031965"/>
                </a:cubicBezTo>
                <a:cubicBezTo>
                  <a:pt x="3763926" y="1059611"/>
                  <a:pt x="3801292" y="1110343"/>
                  <a:pt x="3801292" y="1110343"/>
                </a:cubicBezTo>
                <a:cubicBezTo>
                  <a:pt x="3805646" y="1136469"/>
                  <a:pt x="3804168" y="1164271"/>
                  <a:pt x="3814355" y="1188720"/>
                </a:cubicBezTo>
                <a:cubicBezTo>
                  <a:pt x="3826432" y="1217704"/>
                  <a:pt x="3856677" y="1237309"/>
                  <a:pt x="3866606" y="1267097"/>
                </a:cubicBezTo>
                <a:cubicBezTo>
                  <a:pt x="3870960" y="1280160"/>
                  <a:pt x="3873511" y="1293969"/>
                  <a:pt x="3879669" y="1306285"/>
                </a:cubicBezTo>
                <a:cubicBezTo>
                  <a:pt x="3927370" y="1401687"/>
                  <a:pt x="3898843" y="1272373"/>
                  <a:pt x="3958046" y="1449977"/>
                </a:cubicBezTo>
                <a:cubicBezTo>
                  <a:pt x="3981003" y="1518848"/>
                  <a:pt x="3955936" y="1463118"/>
                  <a:pt x="4010298" y="1528354"/>
                </a:cubicBezTo>
                <a:cubicBezTo>
                  <a:pt x="4020349" y="1540415"/>
                  <a:pt x="4024164" y="1557736"/>
                  <a:pt x="4036423" y="1567543"/>
                </a:cubicBezTo>
                <a:cubicBezTo>
                  <a:pt x="4047175" y="1576145"/>
                  <a:pt x="4062549" y="1576251"/>
                  <a:pt x="4075612" y="1580605"/>
                </a:cubicBezTo>
                <a:cubicBezTo>
                  <a:pt x="4117093" y="1608260"/>
                  <a:pt x="4090852" y="1702525"/>
                  <a:pt x="4167052" y="1619794"/>
                </a:cubicBezTo>
                <a:cubicBezTo>
                  <a:pt x="4243252" y="1537063"/>
                  <a:pt x="4532811" y="1084217"/>
                  <a:pt x="4532811" y="1084217"/>
                </a:cubicBezTo>
                <a:cubicBezTo>
                  <a:pt x="4676503" y="1079863"/>
                  <a:pt x="4776652" y="1543594"/>
                  <a:pt x="4833258" y="1632857"/>
                </a:cubicBezTo>
                <a:cubicBezTo>
                  <a:pt x="4889864" y="1722120"/>
                  <a:pt x="4861694" y="1628396"/>
                  <a:pt x="4872446" y="1619794"/>
                </a:cubicBezTo>
                <a:cubicBezTo>
                  <a:pt x="4956851" y="1552269"/>
                  <a:pt x="4839264" y="1600373"/>
                  <a:pt x="4937760" y="1567543"/>
                </a:cubicBezTo>
                <a:cubicBezTo>
                  <a:pt x="4950823" y="1558834"/>
                  <a:pt x="3957067" y="1587627"/>
                  <a:pt x="3971109" y="1580606"/>
                </a:cubicBezTo>
                <a:cubicBezTo>
                  <a:pt x="4022989" y="1554666"/>
                  <a:pt x="4857206" y="1534885"/>
                  <a:pt x="5055326" y="1502228"/>
                </a:cubicBezTo>
                <a:cubicBezTo>
                  <a:pt x="5253446" y="1469571"/>
                  <a:pt x="5120121" y="1444224"/>
                  <a:pt x="5159829" y="1384663"/>
                </a:cubicBezTo>
                <a:cubicBezTo>
                  <a:pt x="5193370" y="1284040"/>
                  <a:pt x="5175727" y="1331855"/>
                  <a:pt x="5212080" y="1240971"/>
                </a:cubicBezTo>
                <a:cubicBezTo>
                  <a:pt x="5216434" y="1206137"/>
                  <a:pt x="5217787" y="1170794"/>
                  <a:pt x="5225143" y="1136468"/>
                </a:cubicBezTo>
                <a:cubicBezTo>
                  <a:pt x="5237952" y="1076694"/>
                  <a:pt x="5258694" y="1048879"/>
                  <a:pt x="5277395" y="992777"/>
                </a:cubicBezTo>
                <a:cubicBezTo>
                  <a:pt x="5283072" y="975745"/>
                  <a:pt x="5284154" y="957335"/>
                  <a:pt x="5290458" y="940525"/>
                </a:cubicBezTo>
                <a:cubicBezTo>
                  <a:pt x="5297295" y="922292"/>
                  <a:pt x="5309746" y="906507"/>
                  <a:pt x="5316583" y="888274"/>
                </a:cubicBezTo>
                <a:cubicBezTo>
                  <a:pt x="5332230" y="846548"/>
                  <a:pt x="5330251" y="795927"/>
                  <a:pt x="5355772" y="757645"/>
                </a:cubicBezTo>
                <a:cubicBezTo>
                  <a:pt x="5469147" y="587582"/>
                  <a:pt x="5348589" y="757318"/>
                  <a:pt x="5460275" y="627017"/>
                </a:cubicBezTo>
                <a:cubicBezTo>
                  <a:pt x="5470492" y="615097"/>
                  <a:pt x="5473538" y="596831"/>
                  <a:pt x="5486400" y="587828"/>
                </a:cubicBezTo>
                <a:cubicBezTo>
                  <a:pt x="5518306" y="565494"/>
                  <a:pt x="5555542" y="551898"/>
                  <a:pt x="5590903" y="535577"/>
                </a:cubicBezTo>
                <a:cubicBezTo>
                  <a:pt x="5631513" y="516834"/>
                  <a:pt x="5655986" y="509528"/>
                  <a:pt x="5695406" y="496388"/>
                </a:cubicBezTo>
                <a:cubicBezTo>
                  <a:pt x="5739179" y="501860"/>
                  <a:pt x="5795785" y="501997"/>
                  <a:pt x="5839098" y="522514"/>
                </a:cubicBezTo>
                <a:cubicBezTo>
                  <a:pt x="5909492" y="555858"/>
                  <a:pt x="6048103" y="627017"/>
                  <a:pt x="6048103" y="627017"/>
                </a:cubicBezTo>
                <a:cubicBezTo>
                  <a:pt x="6052457" y="640080"/>
                  <a:pt x="6054334" y="654250"/>
                  <a:pt x="6061166" y="666205"/>
                </a:cubicBezTo>
                <a:cubicBezTo>
                  <a:pt x="6071968" y="685108"/>
                  <a:pt x="6091513" y="698562"/>
                  <a:pt x="6100355" y="718457"/>
                </a:cubicBezTo>
                <a:cubicBezTo>
                  <a:pt x="6109372" y="738746"/>
                  <a:pt x="6104964" y="763241"/>
                  <a:pt x="6113418" y="783771"/>
                </a:cubicBezTo>
                <a:cubicBezTo>
                  <a:pt x="6135661" y="837790"/>
                  <a:pt x="6165670" y="888274"/>
                  <a:pt x="6191795" y="940525"/>
                </a:cubicBezTo>
                <a:lnTo>
                  <a:pt x="6230983" y="1018903"/>
                </a:lnTo>
                <a:cubicBezTo>
                  <a:pt x="6239691" y="1036320"/>
                  <a:pt x="6244944" y="1055948"/>
                  <a:pt x="6257109" y="1071154"/>
                </a:cubicBezTo>
                <a:cubicBezTo>
                  <a:pt x="6274526" y="1092925"/>
                  <a:pt x="6293895" y="1113270"/>
                  <a:pt x="6309360" y="1136468"/>
                </a:cubicBezTo>
                <a:cubicBezTo>
                  <a:pt x="6320162" y="1152671"/>
                  <a:pt x="6325825" y="1171813"/>
                  <a:pt x="6335486" y="1188720"/>
                </a:cubicBezTo>
                <a:cubicBezTo>
                  <a:pt x="6343275" y="1202351"/>
                  <a:pt x="6353823" y="1214277"/>
                  <a:pt x="6361612" y="1227908"/>
                </a:cubicBezTo>
                <a:cubicBezTo>
                  <a:pt x="6371273" y="1244815"/>
                  <a:pt x="6376419" y="1264314"/>
                  <a:pt x="6387738" y="1280160"/>
                </a:cubicBezTo>
                <a:cubicBezTo>
                  <a:pt x="6398475" y="1295192"/>
                  <a:pt x="6413863" y="1306285"/>
                  <a:pt x="6426926" y="1319348"/>
                </a:cubicBezTo>
                <a:cubicBezTo>
                  <a:pt x="6431280" y="1332411"/>
                  <a:pt x="6433157" y="1346582"/>
                  <a:pt x="6439989" y="1358537"/>
                </a:cubicBezTo>
                <a:cubicBezTo>
                  <a:pt x="6465207" y="1402669"/>
                  <a:pt x="6508383" y="1446649"/>
                  <a:pt x="6557555" y="1463040"/>
                </a:cubicBezTo>
                <a:lnTo>
                  <a:pt x="6596743" y="1476103"/>
                </a:lnTo>
                <a:cubicBezTo>
                  <a:pt x="6627223" y="1471749"/>
                  <a:pt x="6662074" y="1479358"/>
                  <a:pt x="6688183" y="1463040"/>
                </a:cubicBezTo>
                <a:cubicBezTo>
                  <a:pt x="6703407" y="1453525"/>
                  <a:pt x="6702366" y="1428706"/>
                  <a:pt x="6701246" y="1410788"/>
                </a:cubicBezTo>
                <a:cubicBezTo>
                  <a:pt x="6697942" y="1357919"/>
                  <a:pt x="6692750" y="1303986"/>
                  <a:pt x="6675120" y="1254034"/>
                </a:cubicBezTo>
                <a:cubicBezTo>
                  <a:pt x="6660180" y="1211704"/>
                  <a:pt x="6610215" y="1183647"/>
                  <a:pt x="6583680" y="1149531"/>
                </a:cubicBezTo>
                <a:cubicBezTo>
                  <a:pt x="6564403" y="1124746"/>
                  <a:pt x="6547250" y="1098276"/>
                  <a:pt x="6531429" y="1071154"/>
                </a:cubicBezTo>
                <a:cubicBezTo>
                  <a:pt x="6502338" y="1021284"/>
                  <a:pt x="6475445" y="953588"/>
                  <a:pt x="6453052" y="901337"/>
                </a:cubicBezTo>
                <a:cubicBezTo>
                  <a:pt x="6448698" y="875211"/>
                  <a:pt x="6445735" y="848815"/>
                  <a:pt x="6439989" y="822960"/>
                </a:cubicBezTo>
                <a:cubicBezTo>
                  <a:pt x="6437002" y="809518"/>
                  <a:pt x="6428786" y="797414"/>
                  <a:pt x="6426926" y="783771"/>
                </a:cubicBezTo>
                <a:cubicBezTo>
                  <a:pt x="6415686" y="701345"/>
                  <a:pt x="6409509" y="618308"/>
                  <a:pt x="6400800" y="535577"/>
                </a:cubicBezTo>
                <a:cubicBezTo>
                  <a:pt x="6417109" y="127861"/>
                  <a:pt x="6372905" y="322579"/>
                  <a:pt x="6439989" y="143691"/>
                </a:cubicBezTo>
                <a:cubicBezTo>
                  <a:pt x="6444824" y="130798"/>
                  <a:pt x="6446221" y="116458"/>
                  <a:pt x="6453052" y="104503"/>
                </a:cubicBezTo>
                <a:cubicBezTo>
                  <a:pt x="6464198" y="84997"/>
                  <a:pt x="6510044" y="27319"/>
                  <a:pt x="6531429" y="13063"/>
                </a:cubicBezTo>
                <a:cubicBezTo>
                  <a:pt x="6542886" y="5425"/>
                  <a:pt x="6557555" y="4354"/>
                  <a:pt x="6570618" y="0"/>
                </a:cubicBezTo>
                <a:cubicBezTo>
                  <a:pt x="6627224" y="4354"/>
                  <a:pt x="6684100" y="6021"/>
                  <a:pt x="6740435" y="13063"/>
                </a:cubicBezTo>
                <a:cubicBezTo>
                  <a:pt x="6792831" y="19612"/>
                  <a:pt x="6775679" y="32964"/>
                  <a:pt x="6818812" y="65314"/>
                </a:cubicBezTo>
                <a:cubicBezTo>
                  <a:pt x="6839124" y="80548"/>
                  <a:pt x="6863814" y="89269"/>
                  <a:pt x="6884126" y="104503"/>
                </a:cubicBezTo>
                <a:cubicBezTo>
                  <a:pt x="7120326" y="281654"/>
                  <a:pt x="6890213" y="125980"/>
                  <a:pt x="7014755" y="209005"/>
                </a:cubicBezTo>
                <a:cubicBezTo>
                  <a:pt x="7052374" y="265436"/>
                  <a:pt x="7066569" y="288300"/>
                  <a:pt x="7119258" y="352697"/>
                </a:cubicBezTo>
                <a:cubicBezTo>
                  <a:pt x="7130956" y="366995"/>
                  <a:pt x="7147709" y="376853"/>
                  <a:pt x="7158446" y="391885"/>
                </a:cubicBezTo>
                <a:cubicBezTo>
                  <a:pt x="7205092" y="457189"/>
                  <a:pt x="7168333" y="428016"/>
                  <a:pt x="7197635" y="496388"/>
                </a:cubicBezTo>
                <a:cubicBezTo>
                  <a:pt x="7203819" y="510818"/>
                  <a:pt x="7215052" y="522514"/>
                  <a:pt x="7223760" y="535577"/>
                </a:cubicBezTo>
                <a:cubicBezTo>
                  <a:pt x="7228114" y="557348"/>
                  <a:pt x="7232851" y="579047"/>
                  <a:pt x="7236823" y="600891"/>
                </a:cubicBezTo>
                <a:cubicBezTo>
                  <a:pt x="7241561" y="626950"/>
                  <a:pt x="7241510" y="654141"/>
                  <a:pt x="7249886" y="679268"/>
                </a:cubicBezTo>
                <a:cubicBezTo>
                  <a:pt x="7254851" y="694162"/>
                  <a:pt x="7267303" y="705394"/>
                  <a:pt x="7276012" y="718457"/>
                </a:cubicBezTo>
                <a:cubicBezTo>
                  <a:pt x="7320789" y="987114"/>
                  <a:pt x="7263155" y="654165"/>
                  <a:pt x="7302138" y="849085"/>
                </a:cubicBezTo>
                <a:cubicBezTo>
                  <a:pt x="7307332" y="875057"/>
                  <a:pt x="7310006" y="901491"/>
                  <a:pt x="7315200" y="927463"/>
                </a:cubicBezTo>
                <a:cubicBezTo>
                  <a:pt x="7318721" y="945067"/>
                  <a:pt x="7325311" y="962005"/>
                  <a:pt x="7328263" y="979714"/>
                </a:cubicBezTo>
                <a:cubicBezTo>
                  <a:pt x="7365694" y="1204299"/>
                  <a:pt x="7332823" y="1097897"/>
                  <a:pt x="7367452" y="1201783"/>
                </a:cubicBezTo>
                <a:cubicBezTo>
                  <a:pt x="7371806" y="1236617"/>
                  <a:pt x="7373160" y="1271959"/>
                  <a:pt x="7380515" y="1306285"/>
                </a:cubicBezTo>
                <a:cubicBezTo>
                  <a:pt x="7384765" y="1326119"/>
                  <a:pt x="7405759" y="1416219"/>
                  <a:pt x="7445829" y="1423851"/>
                </a:cubicBezTo>
                <a:cubicBezTo>
                  <a:pt x="7522940" y="1438539"/>
                  <a:pt x="7602583" y="1432560"/>
                  <a:pt x="7680960" y="1436914"/>
                </a:cubicBezTo>
                <a:cubicBezTo>
                  <a:pt x="7741920" y="1432560"/>
                  <a:pt x="7825970" y="1471819"/>
                  <a:pt x="7863840" y="1423851"/>
                </a:cubicBezTo>
                <a:cubicBezTo>
                  <a:pt x="7912481" y="1362239"/>
                  <a:pt x="7865802" y="1266429"/>
                  <a:pt x="7876903" y="1188720"/>
                </a:cubicBezTo>
                <a:cubicBezTo>
                  <a:pt x="7879123" y="1173178"/>
                  <a:pt x="7896008" y="1163573"/>
                  <a:pt x="7903029" y="1149531"/>
                </a:cubicBezTo>
                <a:cubicBezTo>
                  <a:pt x="7940911" y="1073768"/>
                  <a:pt x="7879474" y="1146531"/>
                  <a:pt x="7955280" y="1058091"/>
                </a:cubicBezTo>
                <a:cubicBezTo>
                  <a:pt x="7981215" y="1027833"/>
                  <a:pt x="7999796" y="1012127"/>
                  <a:pt x="8033658" y="992777"/>
                </a:cubicBezTo>
                <a:cubicBezTo>
                  <a:pt x="8050565" y="983116"/>
                  <a:pt x="8067435" y="972809"/>
                  <a:pt x="8085909" y="966651"/>
                </a:cubicBezTo>
                <a:cubicBezTo>
                  <a:pt x="8117760" y="956034"/>
                  <a:pt x="8217517" y="944963"/>
                  <a:pt x="8242663" y="940525"/>
                </a:cubicBezTo>
                <a:cubicBezTo>
                  <a:pt x="8286393" y="932808"/>
                  <a:pt x="8329749" y="923108"/>
                  <a:pt x="8373292" y="914400"/>
                </a:cubicBezTo>
                <a:cubicBezTo>
                  <a:pt x="8442961" y="918754"/>
                  <a:pt x="8515330" y="907767"/>
                  <a:pt x="8582298" y="927463"/>
                </a:cubicBezTo>
                <a:cubicBezTo>
                  <a:pt x="8599521" y="932529"/>
                  <a:pt x="8588455" y="963142"/>
                  <a:pt x="8595360" y="979714"/>
                </a:cubicBezTo>
                <a:cubicBezTo>
                  <a:pt x="8610339" y="1015664"/>
                  <a:pt x="8635296" y="1047270"/>
                  <a:pt x="8647612" y="1084217"/>
                </a:cubicBezTo>
                <a:cubicBezTo>
                  <a:pt x="8656321" y="1110343"/>
                  <a:pt x="8663510" y="1137025"/>
                  <a:pt x="8673738" y="1162594"/>
                </a:cubicBezTo>
                <a:cubicBezTo>
                  <a:pt x="8680970" y="1180674"/>
                  <a:pt x="8689844" y="1198147"/>
                  <a:pt x="8699863" y="1214845"/>
                </a:cubicBezTo>
                <a:cubicBezTo>
                  <a:pt x="8732026" y="1268450"/>
                  <a:pt x="8755578" y="1297840"/>
                  <a:pt x="8791303" y="1345474"/>
                </a:cubicBezTo>
                <a:cubicBezTo>
                  <a:pt x="8795657" y="1358537"/>
                  <a:pt x="8795764" y="1373911"/>
                  <a:pt x="8804366" y="1384663"/>
                </a:cubicBezTo>
                <a:cubicBezTo>
                  <a:pt x="8814174" y="1396922"/>
                  <a:pt x="8832454" y="1399687"/>
                  <a:pt x="8843555" y="1410788"/>
                </a:cubicBezTo>
                <a:cubicBezTo>
                  <a:pt x="8854656" y="1421889"/>
                  <a:pt x="8860972" y="1436914"/>
                  <a:pt x="8869680" y="1449977"/>
                </a:cubicBezTo>
                <a:cubicBezTo>
                  <a:pt x="8982892" y="1445623"/>
                  <a:pt x="9097378" y="1454404"/>
                  <a:pt x="9209315" y="1436914"/>
                </a:cubicBezTo>
                <a:cubicBezTo>
                  <a:pt x="9240338" y="1432067"/>
                  <a:pt x="9261566" y="1402080"/>
                  <a:pt x="9287692" y="1384663"/>
                </a:cubicBezTo>
                <a:cubicBezTo>
                  <a:pt x="9300755" y="1375954"/>
                  <a:pt x="9314320" y="1367957"/>
                  <a:pt x="9326880" y="1358537"/>
                </a:cubicBezTo>
                <a:cubicBezTo>
                  <a:pt x="9344297" y="1345474"/>
                  <a:pt x="9359659" y="1329085"/>
                  <a:pt x="9379132" y="1319348"/>
                </a:cubicBezTo>
                <a:cubicBezTo>
                  <a:pt x="9430882" y="1293473"/>
                  <a:pt x="9480121" y="1289454"/>
                  <a:pt x="9535886" y="1280160"/>
                </a:cubicBezTo>
                <a:cubicBezTo>
                  <a:pt x="9614263" y="1284514"/>
                  <a:pt x="9694204" y="1277052"/>
                  <a:pt x="9771018" y="1293223"/>
                </a:cubicBezTo>
                <a:cubicBezTo>
                  <a:pt x="9784492" y="1296060"/>
                  <a:pt x="9777249" y="1320456"/>
                  <a:pt x="9784080" y="1332411"/>
                </a:cubicBezTo>
                <a:cubicBezTo>
                  <a:pt x="9806131" y="1371000"/>
                  <a:pt x="9858236" y="1423423"/>
                  <a:pt x="9888583" y="1449977"/>
                </a:cubicBezTo>
                <a:cubicBezTo>
                  <a:pt x="9900398" y="1460315"/>
                  <a:pt x="9914709" y="1467394"/>
                  <a:pt x="9927772" y="1476103"/>
                </a:cubicBezTo>
                <a:cubicBezTo>
                  <a:pt x="9936481" y="1489166"/>
                  <a:pt x="9944478" y="1502731"/>
                  <a:pt x="9953898" y="1515291"/>
                </a:cubicBezTo>
                <a:cubicBezTo>
                  <a:pt x="9970627" y="1537596"/>
                  <a:pt x="9990684" y="1557407"/>
                  <a:pt x="10006149" y="1580605"/>
                </a:cubicBezTo>
                <a:cubicBezTo>
                  <a:pt x="10059184" y="1660158"/>
                  <a:pt x="10000038" y="1611365"/>
                  <a:pt x="10071463" y="1658983"/>
                </a:cubicBezTo>
                <a:cubicBezTo>
                  <a:pt x="10098645" y="1767709"/>
                  <a:pt x="10061683" y="1763485"/>
                  <a:pt x="10110652" y="1763485"/>
                </a:cubicBezTo>
                <a:lnTo>
                  <a:pt x="52252" y="1828800"/>
                </a:lnTo>
                <a:lnTo>
                  <a:pt x="0" y="1789611"/>
                </a:lnTo>
                <a:lnTo>
                  <a:pt x="26126" y="1724297"/>
                </a:lnTo>
                <a:lnTo>
                  <a:pt x="143692" y="1632857"/>
                </a:lnTo>
                <a:lnTo>
                  <a:pt x="78378" y="1724297"/>
                </a:lnTo>
                <a:lnTo>
                  <a:pt x="104503" y="1815737"/>
                </a:lnTo>
                <a:lnTo>
                  <a:pt x="313509" y="1345474"/>
                </a:lnTo>
                <a:lnTo>
                  <a:pt x="313509" y="1280160"/>
                </a:lnTo>
                <a:lnTo>
                  <a:pt x="104503" y="1724297"/>
                </a:lnTo>
                <a:lnTo>
                  <a:pt x="117566" y="1841863"/>
                </a:lnTo>
                <a:lnTo>
                  <a:pt x="52252" y="1776548"/>
                </a:lnTo>
                <a:close/>
              </a:path>
            </a:pathLst>
          </a:custGeom>
          <a:solidFill>
            <a:srgbClr val="0CEA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1885396"/>
            <a:ext cx="1207247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utonnyMJ" pitchFamily="2" charset="0"/>
                <a:cs typeface="SutonnyMJ" pitchFamily="2" charset="0"/>
              </a:rPr>
              <a:t>mevB‡K</a:t>
            </a:r>
            <a:r>
              <a:rPr lang="en-US" sz="6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66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utonnyMJ" pitchFamily="2" charset="0"/>
                <a:cs typeface="SutonnyMJ" pitchFamily="2" charset="0"/>
              </a:rPr>
              <a:t>AvR‡Ki</a:t>
            </a:r>
            <a:r>
              <a:rPr lang="en-US" sz="6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utonnyMJ" pitchFamily="2" charset="0"/>
                <a:cs typeface="SutonnyMJ" pitchFamily="2" charset="0"/>
              </a:rPr>
              <a:t> Bb-</a:t>
            </a:r>
            <a:r>
              <a:rPr lang="en-US" sz="66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utonnyMJ" pitchFamily="2" charset="0"/>
                <a:cs typeface="SutonnyMJ" pitchFamily="2" charset="0"/>
              </a:rPr>
              <a:t>nvDR</a:t>
            </a:r>
            <a:r>
              <a:rPr lang="en-US" sz="66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utonnyMJ" pitchFamily="2" charset="0"/>
                <a:cs typeface="SutonnyMJ" pitchFamily="2" charset="0"/>
              </a:rPr>
              <a:t> †</a:t>
            </a:r>
            <a:r>
              <a:rPr lang="en-US" sz="6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utonnyMJ" pitchFamily="2" charset="0"/>
                <a:cs typeface="SutonnyMJ" pitchFamily="2" charset="0"/>
              </a:rPr>
              <a:t>Uªwbs</a:t>
            </a:r>
            <a:r>
              <a:rPr lang="en-US" sz="66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utonnyMJ" pitchFamily="2" charset="0"/>
                <a:cs typeface="SutonnyMJ" pitchFamily="2" charset="0"/>
              </a:rPr>
              <a:t> G </a:t>
            </a:r>
            <a:r>
              <a:rPr lang="en-US" sz="6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utonnyMJ" pitchFamily="2" charset="0"/>
                <a:cs typeface="SutonnyMJ" pitchFamily="2" charset="0"/>
              </a:rPr>
              <a:t>¯^</a:t>
            </a:r>
            <a:r>
              <a:rPr lang="en-US" sz="66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utonnyMJ" pitchFamily="2" charset="0"/>
                <a:cs typeface="SutonnyMJ" pitchFamily="2" charset="0"/>
              </a:rPr>
              <a:t>vMZg</a:t>
            </a:r>
            <a:endParaRPr lang="en-US" sz="6600" b="1" cap="none" spc="50" dirty="0">
              <a:ln w="9525" cmpd="sng">
                <a:solidFill>
                  <a:schemeClr val="accent1"/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Half Frame 4"/>
          <p:cNvSpPr/>
          <p:nvPr/>
        </p:nvSpPr>
        <p:spPr>
          <a:xfrm rot="12086918">
            <a:off x="3157236" y="3910338"/>
            <a:ext cx="365757" cy="274319"/>
          </a:xfrm>
          <a:prstGeom prst="halfFram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Half Frame 5"/>
          <p:cNvSpPr/>
          <p:nvPr/>
        </p:nvSpPr>
        <p:spPr>
          <a:xfrm rot="12086918">
            <a:off x="3415674" y="3651855"/>
            <a:ext cx="365757" cy="274319"/>
          </a:xfrm>
          <a:prstGeom prst="halfFram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Half Frame 6"/>
          <p:cNvSpPr/>
          <p:nvPr/>
        </p:nvSpPr>
        <p:spPr>
          <a:xfrm rot="12086918">
            <a:off x="2905365" y="3622806"/>
            <a:ext cx="365757" cy="274319"/>
          </a:xfrm>
          <a:prstGeom prst="halfFram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55073" y="0"/>
            <a:ext cx="61622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utonnyMJ" pitchFamily="2" charset="0"/>
                <a:cs typeface="SutonnyMJ" pitchFamily="2" charset="0"/>
              </a:rPr>
              <a:t>Avmmvjvgy</a:t>
            </a:r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utonnyMJ" pitchFamily="2" charset="0"/>
                <a:cs typeface="SutonnyMJ" pitchFamily="2" charset="0"/>
              </a:rPr>
              <a:t>AvjvBKzg</a:t>
            </a:r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utonnyMJ" pitchFamily="2" charset="0"/>
                <a:cs typeface="SutonnyMJ" pitchFamily="2" charset="0"/>
              </a:rPr>
              <a:t>IivngvZzjøvn</a:t>
            </a:r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utonnyMJ" pitchFamily="2" charset="0"/>
                <a:cs typeface="SutonnyMJ" pitchFamily="2" charset="0"/>
              </a:rPr>
              <a:t>...!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2870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indefinite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  <p:bldP spid="6" grpId="0" animBg="1"/>
      <p:bldP spid="7" grpId="0" animBg="1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12192000" cy="111641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IN" sz="6600" b="1" dirty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পাঠপরিকল্পনা বাস্তবায়ন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3139"/>
            <a:ext cx="12192000" cy="57548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6" name="Diagram 5"/>
          <p:cNvGraphicFramePr/>
          <p:nvPr/>
        </p:nvGraphicFramePr>
        <p:xfrm>
          <a:off x="0" y="1158949"/>
          <a:ext cx="12192000" cy="5699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042151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Graphic spid="6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eautiful Village Scenery Drawing Step By Step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" y="0"/>
            <a:ext cx="121438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6E31DAD-598C-430B-A129-1FF32E788CE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46827" y="5261902"/>
            <a:ext cx="2587890" cy="1596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4942099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92d687d11fbe71055f61fc20548aed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191385" y="324297"/>
            <a:ext cx="1086647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আপনাদের</a:t>
            </a:r>
            <a:r>
              <a:rPr lang="en-US" sz="66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bn-IN" sz="6600" b="1" dirty="0">
                <a:solidFill>
                  <a:srgbClr val="66FF6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স</a:t>
            </a:r>
            <a:r>
              <a:rPr lang="bn-IN" sz="6600" b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বা</a:t>
            </a:r>
            <a:r>
              <a:rPr lang="bn-IN" sz="6600" b="1" dirty="0">
                <a:solidFill>
                  <a:srgbClr val="FF33C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ই</a:t>
            </a:r>
            <a:r>
              <a:rPr lang="bn-IN" sz="66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কে</a:t>
            </a:r>
            <a:r>
              <a:rPr lang="en-US" sz="66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bn-IN" sz="66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ধ</a:t>
            </a:r>
            <a:r>
              <a:rPr lang="bn-IN" sz="6600" b="1" dirty="0">
                <a:solidFill>
                  <a:srgbClr val="33ED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ন্য</a:t>
            </a:r>
            <a:r>
              <a:rPr lang="bn-IN" sz="6600" b="1" dirty="0">
                <a:solidFill>
                  <a:srgbClr val="4309E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bn-IN" sz="6600" b="1" dirty="0">
                <a:solidFill>
                  <a:srgbClr val="7F4CAA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দ</a:t>
            </a:r>
            <a:endParaRPr lang="en-US" sz="66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63848" y="4261338"/>
            <a:ext cx="8255442" cy="2342733"/>
          </a:xfrm>
          <a:prstGeom prst="roundRect">
            <a:avLst>
              <a:gd name="adj" fmla="val 39151"/>
            </a:avLst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জাহিদুল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পেরুল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আইডিয়াল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একাডেমী</a:t>
            </a:r>
            <a:endParaRPr lang="en-US" sz="2800" b="1" i="1" u="sng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rsz_৭৬৪৯৪৯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4602" y="544663"/>
            <a:ext cx="7240772" cy="37428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094613" y="12881"/>
            <a:ext cx="7251405" cy="518748"/>
          </a:xfrm>
          <a:prstGeom prst="rect">
            <a:avLst/>
          </a:prstGeom>
          <a:ln/>
          <a:scene3d>
            <a:camera prst="perspectiveAbove"/>
            <a:lightRig rig="threePt" dir="t"/>
          </a:scene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475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6600" dirty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6600" dirty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600" dirty="0">
              <a:solidFill>
                <a:schemeClr val="bg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8405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4033" y="1180214"/>
            <a:ext cx="4087069" cy="56777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0" y="-29732"/>
            <a:ext cx="12192000" cy="124034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IN" sz="44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 চিত্রগুলো লক্ষ্য করি</a:t>
            </a:r>
            <a:endParaRPr lang="en-US" sz="4400" b="1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26" name="Picture 2" descr="Beautiful Village Scenery Drawing Step By Step - YouTube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612372" y="1222744"/>
            <a:ext cx="3579627" cy="562462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Beautiful Village Scenery Drawing Step By Step - YouTube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0" y="1201479"/>
            <a:ext cx="4497572" cy="5656521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70196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Below"/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  <a:sp3d extrusionH="57150">
              <a:bevelT w="38100" h="38100" prst="angle"/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6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আলোচনার</a:t>
            </a:r>
            <a:r>
              <a:rPr lang="en-US" sz="6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বিষয়বস্তুঃ</a:t>
            </a:r>
            <a:endParaRPr lang="en-US" sz="66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2" descr="Beautiful Village Scenery Drawing Step By Step - YouTube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753833" y="1322894"/>
            <a:ext cx="6379534" cy="478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6203279"/>
            <a:ext cx="12192000" cy="6463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prstTxWarp prst="textStop">
              <a:avLst/>
            </a:prstTxWarp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bn-IN" sz="36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একজন আদর্শ শিক্ষকের দায়িত্ববোধ, পাঠপরিকল্পনা তৈরি ও বাস্তবায়ন।</a:t>
            </a:r>
          </a:p>
        </p:txBody>
      </p:sp>
    </p:spTree>
    <p:extLst>
      <p:ext uri="{BB962C8B-B14F-4D97-AF65-F5344CB8AC3E}">
        <p14:creationId xmlns:p14="http://schemas.microsoft.com/office/powerpoint/2010/main" val="26974203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1"/>
            <a:ext cx="12192000" cy="1180213"/>
          </a:xfrm>
          <a:prstGeom prst="rect">
            <a:avLst/>
          </a:prstGeom>
          <a:ln/>
          <a:effectLst>
            <a:softEdge rad="3175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IN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আদর্শ শিক্ষকের দায়িত্ববোধ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0" y="1272559"/>
          <a:ext cx="12192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-7095" y="1279450"/>
            <a:ext cx="12192000" cy="118021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IN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পেশাগত নিষ্ঠা</a:t>
            </a:r>
          </a:p>
        </p:txBody>
      </p:sp>
    </p:spTree>
    <p:extLst>
      <p:ext uri="{BB962C8B-B14F-4D97-AF65-F5344CB8AC3E}">
        <p14:creationId xmlns:p14="http://schemas.microsoft.com/office/powerpoint/2010/main" val="4294002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Graphic spid="5" grpId="0">
        <p:bldAsOne/>
      </p:bldGraphic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" y="1233377"/>
          <a:ext cx="11504427" cy="5273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0" y="1"/>
            <a:ext cx="12192000" cy="1180213"/>
          </a:xfrm>
          <a:prstGeom prst="rect">
            <a:avLst/>
          </a:prstGeom>
          <a:ln/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IN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আদর্শ শিক্ষকের দায়িত্ববোধ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1"/>
            <a:ext cx="12192000" cy="1180213"/>
          </a:xfrm>
          <a:prstGeom prst="rect">
            <a:avLst/>
          </a:prstGeom>
          <a:ln/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bn-IN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আদর্শ শিক্ষকের </a:t>
            </a:r>
            <a:r>
              <a:rPr lang="as-IN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নৈতিক ও চারিত্রিক উন্নয়ন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0" y="1442710"/>
          <a:ext cx="12192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3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1"/>
            <a:ext cx="12192000" cy="1180213"/>
          </a:xfrm>
          <a:prstGeom prst="rect">
            <a:avLst/>
          </a:prstGeom>
          <a:ln/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IN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আদর্শ শিক্ষকের </a:t>
            </a:r>
            <a:r>
              <a:rPr lang="as-IN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ব্যক্তিগত তদারকি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0" y="1187499"/>
          <a:ext cx="12192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3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805"/>
            <a:ext cx="3444949" cy="42423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4639" y="1297172"/>
            <a:ext cx="2977156" cy="36894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2416" y="1307805"/>
            <a:ext cx="2923941" cy="36788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ight Arrow 6"/>
          <p:cNvSpPr/>
          <p:nvPr/>
        </p:nvSpPr>
        <p:spPr>
          <a:xfrm>
            <a:off x="3456767" y="3090930"/>
            <a:ext cx="487909" cy="7686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974958" y="4999313"/>
            <a:ext cx="2881423" cy="185868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2600" b="1" dirty="0"/>
              <a:t>পূর্বজ্ঞান যাচাই </a:t>
            </a:r>
            <a:r>
              <a:rPr lang="as-IN" sz="2600" b="1" dirty="0">
                <a:latin typeface="Times New Roman" pitchFamily="18" charset="0"/>
              </a:rPr>
              <a:t>(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Previous Knowledge)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0" y="35700"/>
            <a:ext cx="12192000" cy="1080721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IN" sz="6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পাঠপরিকল্পনা </a:t>
            </a:r>
            <a:r>
              <a:rPr lang="bn-IN" sz="6600" b="1" dirty="0">
                <a:solidFill>
                  <a:schemeClr val="bg1"/>
                </a:solidFill>
                <a:latin typeface="Times New Roman" pitchFamily="18" charset="0"/>
                <a:cs typeface="NikoshBAN" panose="02000000000000000000" pitchFamily="2" charset="0"/>
              </a:rPr>
              <a:t>(</a:t>
            </a:r>
            <a:r>
              <a:rPr lang="en-US" sz="6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Lesson Plan)</a:t>
            </a:r>
            <a:r>
              <a:rPr lang="en-US" sz="6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6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</a:p>
        </p:txBody>
      </p:sp>
      <p:sp>
        <p:nvSpPr>
          <p:cNvPr id="11" name="Rectangle 10"/>
          <p:cNvSpPr/>
          <p:nvPr/>
        </p:nvSpPr>
        <p:spPr>
          <a:xfrm>
            <a:off x="-21264" y="5560891"/>
            <a:ext cx="3476845" cy="12971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2600" b="1" dirty="0"/>
              <a:t>শিখনফল নির্ধারণ</a:t>
            </a:r>
            <a:endParaRPr lang="en-US" sz="2600" b="1" dirty="0"/>
          </a:p>
          <a:p>
            <a:pPr algn="ctr"/>
            <a:r>
              <a:rPr lang="as-IN" sz="2600" b="1" dirty="0">
                <a:latin typeface="Times New Roman" pitchFamily="18" charset="0"/>
              </a:rPr>
              <a:t>(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Learning Outcomes)</a:t>
            </a:r>
            <a:endParaRPr lang="en-US" sz="2600" dirty="0">
              <a:solidFill>
                <a:schemeClr val="bg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45748" y="1318436"/>
            <a:ext cx="2335619" cy="366823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937593" y="4990276"/>
            <a:ext cx="3005468" cy="186772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উপকরণ নির্বাচন </a:t>
            </a:r>
            <a:r>
              <a:rPr lang="as-IN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</a:rPr>
              <a:t>(</a:t>
            </a:r>
            <a:r>
              <a:rPr lang="en-US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Teaching Aids)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845748" y="4990277"/>
            <a:ext cx="2346251" cy="18677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s-IN" sz="26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সময় বণ্টন (</a:t>
            </a:r>
            <a:r>
              <a:rPr lang="en-US" sz="26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Time Management)</a:t>
            </a:r>
          </a:p>
        </p:txBody>
      </p:sp>
    </p:spTree>
    <p:extLst>
      <p:ext uri="{BB962C8B-B14F-4D97-AF65-F5344CB8AC3E}">
        <p14:creationId xmlns:p14="http://schemas.microsoft.com/office/powerpoint/2010/main" val="3019673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4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45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1" animBg="1"/>
      <p:bldP spid="1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1085</TotalTime>
  <Words>191</Words>
  <Application>Microsoft Office PowerPoint</Application>
  <PresentationFormat>Widescreen</PresentationFormat>
  <Paragraphs>38</Paragraphs>
  <Slides>12</Slides>
  <Notes>0</Notes>
  <HiddenSlides>12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Century Gothic</vt:lpstr>
      <vt:lpstr>NikoshBAN</vt:lpstr>
      <vt:lpstr>SutonnyMJ</vt:lpstr>
      <vt:lpstr>Times New Roman</vt:lpstr>
      <vt:lpstr>Wingdings</vt:lpstr>
      <vt:lpstr>Wingdings 3</vt:lpstr>
      <vt:lpstr>Ion Boardroom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Md. Jahidul Islam</cp:lastModifiedBy>
  <cp:revision>174</cp:revision>
  <dcterms:created xsi:type="dcterms:W3CDTF">2025-05-06T05:07:16Z</dcterms:created>
  <dcterms:modified xsi:type="dcterms:W3CDTF">2026-08-01T18:06:01Z</dcterms:modified>
</cp:coreProperties>
</file>