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9" r:id="rId2"/>
    <p:sldId id="280" r:id="rId3"/>
    <p:sldId id="266" r:id="rId4"/>
    <p:sldId id="267" r:id="rId5"/>
    <p:sldId id="268" r:id="rId6"/>
    <p:sldId id="271" r:id="rId7"/>
    <p:sldId id="257" r:id="rId8"/>
    <p:sldId id="259" r:id="rId9"/>
    <p:sldId id="262" r:id="rId10"/>
    <p:sldId id="277" r:id="rId11"/>
    <p:sldId id="260" r:id="rId12"/>
    <p:sldId id="261" r:id="rId13"/>
    <p:sldId id="272" r:id="rId14"/>
    <p:sldId id="273" r:id="rId15"/>
    <p:sldId id="275" r:id="rId16"/>
    <p:sldId id="274" r:id="rId17"/>
    <p:sldId id="2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B1D375-0FFC-4709-AB8D-BAB7FCFA35A1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86EA9EE-1061-4540-A26F-C278B06A814B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Shift key</a:t>
          </a:r>
          <a:endParaRPr lang="en-US" dirty="0"/>
        </a:p>
      </dgm:t>
    </dgm:pt>
    <dgm:pt modelId="{4716C673-1B2E-475D-9E25-5C253FC76C65}" type="parTrans" cxnId="{240BB82B-7809-4061-B47F-795285DE63FC}">
      <dgm:prSet/>
      <dgm:spPr/>
      <dgm:t>
        <a:bodyPr/>
        <a:lstStyle/>
        <a:p>
          <a:endParaRPr lang="en-US"/>
        </a:p>
      </dgm:t>
    </dgm:pt>
    <dgm:pt modelId="{EB82095F-F348-46C3-A60C-EE78B8D75A7D}" type="sibTrans" cxnId="{240BB82B-7809-4061-B47F-795285DE63FC}">
      <dgm:prSet/>
      <dgm:spPr/>
      <dgm:t>
        <a:bodyPr/>
        <a:lstStyle/>
        <a:p>
          <a:endParaRPr lang="en-US"/>
        </a:p>
      </dgm:t>
    </dgm:pt>
    <dgm:pt modelId="{2DB9747F-FE1E-48FF-A942-23C2FF1E8984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400" dirty="0" smtClean="0"/>
            <a:t>Space</a:t>
          </a:r>
        </a:p>
        <a:p>
          <a:r>
            <a:rPr lang="en-US" sz="2400" dirty="0" smtClean="0"/>
            <a:t>Bar</a:t>
          </a:r>
          <a:endParaRPr lang="en-US" sz="2400" dirty="0"/>
        </a:p>
      </dgm:t>
    </dgm:pt>
    <dgm:pt modelId="{95FCF441-BD8E-484F-A77F-56FDF1325345}" type="parTrans" cxnId="{7EFB7725-CD59-400C-AC39-A9151286F58F}">
      <dgm:prSet/>
      <dgm:spPr>
        <a:solidFill>
          <a:srgbClr val="FFFF00"/>
        </a:solidFill>
      </dgm:spPr>
      <dgm:t>
        <a:bodyPr/>
        <a:lstStyle/>
        <a:p>
          <a:endParaRPr lang="en-US"/>
        </a:p>
      </dgm:t>
    </dgm:pt>
    <dgm:pt modelId="{97429923-6F9B-4F80-800D-53CEC9D003CD}" type="sibTrans" cxnId="{7EFB7725-CD59-400C-AC39-A9151286F58F}">
      <dgm:prSet/>
      <dgm:spPr/>
      <dgm:t>
        <a:bodyPr/>
        <a:lstStyle/>
        <a:p>
          <a:endParaRPr lang="en-US"/>
        </a:p>
      </dgm:t>
    </dgm:pt>
    <dgm:pt modelId="{0867998C-63AA-4945-BAFF-4E6AD43FC9C6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800" dirty="0" smtClean="0"/>
            <a:t>Enter key</a:t>
          </a:r>
          <a:endParaRPr lang="en-US" sz="2800" dirty="0"/>
        </a:p>
      </dgm:t>
    </dgm:pt>
    <dgm:pt modelId="{9A94A3B8-DAA1-40DA-889E-0BD0BABD39A8}" type="parTrans" cxnId="{78704672-A015-4BE4-95F4-F1AB528F275A}">
      <dgm:prSet/>
      <dgm:spPr>
        <a:solidFill>
          <a:srgbClr val="FFFF00"/>
        </a:solidFill>
      </dgm:spPr>
      <dgm:t>
        <a:bodyPr/>
        <a:lstStyle/>
        <a:p>
          <a:endParaRPr lang="en-US"/>
        </a:p>
      </dgm:t>
    </dgm:pt>
    <dgm:pt modelId="{53CCBC3B-B90F-4216-9723-66E61C240783}" type="sibTrans" cxnId="{78704672-A015-4BE4-95F4-F1AB528F275A}">
      <dgm:prSet/>
      <dgm:spPr/>
      <dgm:t>
        <a:bodyPr/>
        <a:lstStyle/>
        <a:p>
          <a:endParaRPr lang="en-US"/>
        </a:p>
      </dgm:t>
    </dgm:pt>
    <dgm:pt modelId="{C9772078-ECE3-4C8B-9B77-AE35D82D9432}">
      <dgm:prSet phldrT="[Text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2400" dirty="0" smtClean="0"/>
            <a:t>Cursor </a:t>
          </a:r>
          <a:endParaRPr lang="en-US" sz="2400" dirty="0"/>
        </a:p>
      </dgm:t>
    </dgm:pt>
    <dgm:pt modelId="{165941A7-43E2-4134-A0D5-92E963700A01}" type="parTrans" cxnId="{251B128B-E47F-4FA2-97B9-52BC3D3CCF2B}">
      <dgm:prSet/>
      <dgm:spPr>
        <a:solidFill>
          <a:srgbClr val="FFFF00"/>
        </a:solidFill>
      </dgm:spPr>
      <dgm:t>
        <a:bodyPr/>
        <a:lstStyle/>
        <a:p>
          <a:endParaRPr lang="en-US"/>
        </a:p>
      </dgm:t>
    </dgm:pt>
    <dgm:pt modelId="{845C69F3-3551-4C96-93BD-D84CB6511479}" type="sibTrans" cxnId="{251B128B-E47F-4FA2-97B9-52BC3D3CCF2B}">
      <dgm:prSet/>
      <dgm:spPr/>
      <dgm:t>
        <a:bodyPr/>
        <a:lstStyle/>
        <a:p>
          <a:endParaRPr lang="en-US"/>
        </a:p>
      </dgm:t>
    </dgm:pt>
    <dgm:pt modelId="{547991A0-6AC7-4317-AF64-85B987787BFF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dirty="0" smtClean="0"/>
            <a:t>Delete/</a:t>
          </a:r>
        </a:p>
        <a:p>
          <a:r>
            <a:rPr lang="en-US" sz="1600" dirty="0" smtClean="0"/>
            <a:t>Backspace</a:t>
          </a:r>
          <a:endParaRPr lang="en-US" sz="1600" dirty="0"/>
        </a:p>
      </dgm:t>
    </dgm:pt>
    <dgm:pt modelId="{E54201A3-C55B-4A64-BB5C-BEF6C155A036}" type="parTrans" cxnId="{92646A74-9DD1-4F7C-8913-3BBE6494ABEA}">
      <dgm:prSet/>
      <dgm:spPr>
        <a:solidFill>
          <a:srgbClr val="FFFF00"/>
        </a:solidFill>
      </dgm:spPr>
      <dgm:t>
        <a:bodyPr/>
        <a:lstStyle/>
        <a:p>
          <a:endParaRPr lang="en-US"/>
        </a:p>
      </dgm:t>
    </dgm:pt>
    <dgm:pt modelId="{C2D58E58-794F-470C-9F09-391A42156832}" type="sibTrans" cxnId="{92646A74-9DD1-4F7C-8913-3BBE6494ABEA}">
      <dgm:prSet/>
      <dgm:spPr/>
      <dgm:t>
        <a:bodyPr/>
        <a:lstStyle/>
        <a:p>
          <a:endParaRPr lang="en-US"/>
        </a:p>
      </dgm:t>
    </dgm:pt>
    <dgm:pt modelId="{16785BAA-A36B-40DE-B367-DDC1AF190E79}" type="pres">
      <dgm:prSet presAssocID="{86B1D375-0FFC-4709-AB8D-BAB7FCFA35A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75A8E0-3773-4FB8-9A08-EF535957E548}" type="pres">
      <dgm:prSet presAssocID="{D86EA9EE-1061-4540-A26F-C278B06A814B}" presName="centerShape" presStyleLbl="node0" presStyleIdx="0" presStyleCnt="1"/>
      <dgm:spPr/>
      <dgm:t>
        <a:bodyPr/>
        <a:lstStyle/>
        <a:p>
          <a:endParaRPr lang="en-US"/>
        </a:p>
      </dgm:t>
    </dgm:pt>
    <dgm:pt modelId="{F5A0316F-1BF4-427A-BFF0-78D33349EC65}" type="pres">
      <dgm:prSet presAssocID="{95FCF441-BD8E-484F-A77F-56FDF1325345}" presName="parTrans" presStyleLbl="sibTrans2D1" presStyleIdx="0" presStyleCnt="4"/>
      <dgm:spPr/>
      <dgm:t>
        <a:bodyPr/>
        <a:lstStyle/>
        <a:p>
          <a:endParaRPr lang="en-US"/>
        </a:p>
      </dgm:t>
    </dgm:pt>
    <dgm:pt modelId="{4D87F91E-F3DC-4018-936A-69FE7E0F94CA}" type="pres">
      <dgm:prSet presAssocID="{95FCF441-BD8E-484F-A77F-56FDF1325345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64FE7B31-0A95-4CA2-B8CB-A3855F28AE24}" type="pres">
      <dgm:prSet presAssocID="{2DB9747F-FE1E-48FF-A942-23C2FF1E898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48DC2F-026F-466C-A16E-8195CA861F82}" type="pres">
      <dgm:prSet presAssocID="{9A94A3B8-DAA1-40DA-889E-0BD0BABD39A8}" presName="parTrans" presStyleLbl="sibTrans2D1" presStyleIdx="1" presStyleCnt="4"/>
      <dgm:spPr/>
      <dgm:t>
        <a:bodyPr/>
        <a:lstStyle/>
        <a:p>
          <a:endParaRPr lang="en-US"/>
        </a:p>
      </dgm:t>
    </dgm:pt>
    <dgm:pt modelId="{070053D7-587A-4970-A728-505F49A68E02}" type="pres">
      <dgm:prSet presAssocID="{9A94A3B8-DAA1-40DA-889E-0BD0BABD39A8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123731A3-918D-42E3-ABD6-5A90B589B7B6}" type="pres">
      <dgm:prSet presAssocID="{0867998C-63AA-4945-BAFF-4E6AD43FC9C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227E22-469F-4520-A4BD-CA32D690E3BE}" type="pres">
      <dgm:prSet presAssocID="{165941A7-43E2-4134-A0D5-92E963700A01}" presName="parTrans" presStyleLbl="sibTrans2D1" presStyleIdx="2" presStyleCnt="4" custLinFactNeighborY="0"/>
      <dgm:spPr/>
      <dgm:t>
        <a:bodyPr/>
        <a:lstStyle/>
        <a:p>
          <a:endParaRPr lang="en-US"/>
        </a:p>
      </dgm:t>
    </dgm:pt>
    <dgm:pt modelId="{D39446F8-5362-4701-BCD9-187AC1621F2E}" type="pres">
      <dgm:prSet presAssocID="{165941A7-43E2-4134-A0D5-92E963700A01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00701DA9-E152-4D12-8090-23E64F2BFEAB}" type="pres">
      <dgm:prSet presAssocID="{C9772078-ECE3-4C8B-9B77-AE35D82D943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2E6484-5D32-4AEE-A042-BFFA5FEB73F0}" type="pres">
      <dgm:prSet presAssocID="{E54201A3-C55B-4A64-BB5C-BEF6C155A036}" presName="parTrans" presStyleLbl="sibTrans2D1" presStyleIdx="3" presStyleCnt="4" custLinFactNeighborY="0"/>
      <dgm:spPr/>
      <dgm:t>
        <a:bodyPr/>
        <a:lstStyle/>
        <a:p>
          <a:endParaRPr lang="en-US"/>
        </a:p>
      </dgm:t>
    </dgm:pt>
    <dgm:pt modelId="{48D0D8BE-0299-411C-9A4F-FDAA5045F0BF}" type="pres">
      <dgm:prSet presAssocID="{E54201A3-C55B-4A64-BB5C-BEF6C155A036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D22D496C-4FFE-49DF-AE99-7672C82B025F}" type="pres">
      <dgm:prSet presAssocID="{547991A0-6AC7-4317-AF64-85B987787BF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552DDF-565F-42DF-A850-F5D60F6FD29C}" type="presOf" srcId="{165941A7-43E2-4134-A0D5-92E963700A01}" destId="{D39446F8-5362-4701-BCD9-187AC1621F2E}" srcOrd="1" destOrd="0" presId="urn:microsoft.com/office/officeart/2005/8/layout/radial5"/>
    <dgm:cxn modelId="{251B128B-E47F-4FA2-97B9-52BC3D3CCF2B}" srcId="{D86EA9EE-1061-4540-A26F-C278B06A814B}" destId="{C9772078-ECE3-4C8B-9B77-AE35D82D9432}" srcOrd="2" destOrd="0" parTransId="{165941A7-43E2-4134-A0D5-92E963700A01}" sibTransId="{845C69F3-3551-4C96-93BD-D84CB6511479}"/>
    <dgm:cxn modelId="{785038E2-0602-4C71-A5D8-8D5119F8A825}" type="presOf" srcId="{95FCF441-BD8E-484F-A77F-56FDF1325345}" destId="{4D87F91E-F3DC-4018-936A-69FE7E0F94CA}" srcOrd="1" destOrd="0" presId="urn:microsoft.com/office/officeart/2005/8/layout/radial5"/>
    <dgm:cxn modelId="{D6883FBA-78B0-4C89-8194-2804F81EB493}" type="presOf" srcId="{86B1D375-0FFC-4709-AB8D-BAB7FCFA35A1}" destId="{16785BAA-A36B-40DE-B367-DDC1AF190E79}" srcOrd="0" destOrd="0" presId="urn:microsoft.com/office/officeart/2005/8/layout/radial5"/>
    <dgm:cxn modelId="{9646FEA1-FE93-4DE5-A459-C029F7BA1A4C}" type="presOf" srcId="{0867998C-63AA-4945-BAFF-4E6AD43FC9C6}" destId="{123731A3-918D-42E3-ABD6-5A90B589B7B6}" srcOrd="0" destOrd="0" presId="urn:microsoft.com/office/officeart/2005/8/layout/radial5"/>
    <dgm:cxn modelId="{FF9EAC8C-9D3A-42E0-A62B-C6AB196B4814}" type="presOf" srcId="{C9772078-ECE3-4C8B-9B77-AE35D82D9432}" destId="{00701DA9-E152-4D12-8090-23E64F2BFEAB}" srcOrd="0" destOrd="0" presId="urn:microsoft.com/office/officeart/2005/8/layout/radial5"/>
    <dgm:cxn modelId="{A462B6C7-BC54-4CCD-A273-55EAA2372A9D}" type="presOf" srcId="{E54201A3-C55B-4A64-BB5C-BEF6C155A036}" destId="{E12E6484-5D32-4AEE-A042-BFFA5FEB73F0}" srcOrd="0" destOrd="0" presId="urn:microsoft.com/office/officeart/2005/8/layout/radial5"/>
    <dgm:cxn modelId="{7EFB7725-CD59-400C-AC39-A9151286F58F}" srcId="{D86EA9EE-1061-4540-A26F-C278B06A814B}" destId="{2DB9747F-FE1E-48FF-A942-23C2FF1E8984}" srcOrd="0" destOrd="0" parTransId="{95FCF441-BD8E-484F-A77F-56FDF1325345}" sibTransId="{97429923-6F9B-4F80-800D-53CEC9D003CD}"/>
    <dgm:cxn modelId="{19191C49-4145-4785-B285-CCA21141D9C2}" type="presOf" srcId="{2DB9747F-FE1E-48FF-A942-23C2FF1E8984}" destId="{64FE7B31-0A95-4CA2-B8CB-A3855F28AE24}" srcOrd="0" destOrd="0" presId="urn:microsoft.com/office/officeart/2005/8/layout/radial5"/>
    <dgm:cxn modelId="{46584385-3CF3-44A3-B8B3-D30E147735AA}" type="presOf" srcId="{E54201A3-C55B-4A64-BB5C-BEF6C155A036}" destId="{48D0D8BE-0299-411C-9A4F-FDAA5045F0BF}" srcOrd="1" destOrd="0" presId="urn:microsoft.com/office/officeart/2005/8/layout/radial5"/>
    <dgm:cxn modelId="{8916F04E-D788-459C-A4EB-F94A65B49D33}" type="presOf" srcId="{D86EA9EE-1061-4540-A26F-C278B06A814B}" destId="{C575A8E0-3773-4FB8-9A08-EF535957E548}" srcOrd="0" destOrd="0" presId="urn:microsoft.com/office/officeart/2005/8/layout/radial5"/>
    <dgm:cxn modelId="{92646A74-9DD1-4F7C-8913-3BBE6494ABEA}" srcId="{D86EA9EE-1061-4540-A26F-C278B06A814B}" destId="{547991A0-6AC7-4317-AF64-85B987787BFF}" srcOrd="3" destOrd="0" parTransId="{E54201A3-C55B-4A64-BB5C-BEF6C155A036}" sibTransId="{C2D58E58-794F-470C-9F09-391A42156832}"/>
    <dgm:cxn modelId="{6B049EE3-F3AE-484F-A205-E9DA9642AF48}" type="presOf" srcId="{9A94A3B8-DAA1-40DA-889E-0BD0BABD39A8}" destId="{F848DC2F-026F-466C-A16E-8195CA861F82}" srcOrd="0" destOrd="0" presId="urn:microsoft.com/office/officeart/2005/8/layout/radial5"/>
    <dgm:cxn modelId="{0447B599-974A-49E9-B14C-9782C63A03AE}" type="presOf" srcId="{9A94A3B8-DAA1-40DA-889E-0BD0BABD39A8}" destId="{070053D7-587A-4970-A728-505F49A68E02}" srcOrd="1" destOrd="0" presId="urn:microsoft.com/office/officeart/2005/8/layout/radial5"/>
    <dgm:cxn modelId="{CE8F566A-2F4C-4D7C-9973-C24022425952}" type="presOf" srcId="{95FCF441-BD8E-484F-A77F-56FDF1325345}" destId="{F5A0316F-1BF4-427A-BFF0-78D33349EC65}" srcOrd="0" destOrd="0" presId="urn:microsoft.com/office/officeart/2005/8/layout/radial5"/>
    <dgm:cxn modelId="{257AEDCD-3BDB-4ED5-A87D-63636BA6E5EE}" type="presOf" srcId="{547991A0-6AC7-4317-AF64-85B987787BFF}" destId="{D22D496C-4FFE-49DF-AE99-7672C82B025F}" srcOrd="0" destOrd="0" presId="urn:microsoft.com/office/officeart/2005/8/layout/radial5"/>
    <dgm:cxn modelId="{240BB82B-7809-4061-B47F-795285DE63FC}" srcId="{86B1D375-0FFC-4709-AB8D-BAB7FCFA35A1}" destId="{D86EA9EE-1061-4540-A26F-C278B06A814B}" srcOrd="0" destOrd="0" parTransId="{4716C673-1B2E-475D-9E25-5C253FC76C65}" sibTransId="{EB82095F-F348-46C3-A60C-EE78B8D75A7D}"/>
    <dgm:cxn modelId="{F8D60AC0-E693-425E-B5EE-A344DDB967CA}" type="presOf" srcId="{165941A7-43E2-4134-A0D5-92E963700A01}" destId="{4A227E22-469F-4520-A4BD-CA32D690E3BE}" srcOrd="0" destOrd="0" presId="urn:microsoft.com/office/officeart/2005/8/layout/radial5"/>
    <dgm:cxn modelId="{78704672-A015-4BE4-95F4-F1AB528F275A}" srcId="{D86EA9EE-1061-4540-A26F-C278B06A814B}" destId="{0867998C-63AA-4945-BAFF-4E6AD43FC9C6}" srcOrd="1" destOrd="0" parTransId="{9A94A3B8-DAA1-40DA-889E-0BD0BABD39A8}" sibTransId="{53CCBC3B-B90F-4216-9723-66E61C240783}"/>
    <dgm:cxn modelId="{98C839AD-1A34-496E-9D28-C0376802671B}" type="presParOf" srcId="{16785BAA-A36B-40DE-B367-DDC1AF190E79}" destId="{C575A8E0-3773-4FB8-9A08-EF535957E548}" srcOrd="0" destOrd="0" presId="urn:microsoft.com/office/officeart/2005/8/layout/radial5"/>
    <dgm:cxn modelId="{8E7F16B6-F5C3-432F-8F8B-259A78CF27FD}" type="presParOf" srcId="{16785BAA-A36B-40DE-B367-DDC1AF190E79}" destId="{F5A0316F-1BF4-427A-BFF0-78D33349EC65}" srcOrd="1" destOrd="0" presId="urn:microsoft.com/office/officeart/2005/8/layout/radial5"/>
    <dgm:cxn modelId="{0D466B00-E084-4B19-919D-EF63E4EE9BBA}" type="presParOf" srcId="{F5A0316F-1BF4-427A-BFF0-78D33349EC65}" destId="{4D87F91E-F3DC-4018-936A-69FE7E0F94CA}" srcOrd="0" destOrd="0" presId="urn:microsoft.com/office/officeart/2005/8/layout/radial5"/>
    <dgm:cxn modelId="{5B9021BA-19C2-4700-9C58-573F3D64638D}" type="presParOf" srcId="{16785BAA-A36B-40DE-B367-DDC1AF190E79}" destId="{64FE7B31-0A95-4CA2-B8CB-A3855F28AE24}" srcOrd="2" destOrd="0" presId="urn:microsoft.com/office/officeart/2005/8/layout/radial5"/>
    <dgm:cxn modelId="{C5976FB0-2A50-4B65-95DD-015E1C7BC8C1}" type="presParOf" srcId="{16785BAA-A36B-40DE-B367-DDC1AF190E79}" destId="{F848DC2F-026F-466C-A16E-8195CA861F82}" srcOrd="3" destOrd="0" presId="urn:microsoft.com/office/officeart/2005/8/layout/radial5"/>
    <dgm:cxn modelId="{87CD8748-FA75-44FF-9874-F3A265CCB99A}" type="presParOf" srcId="{F848DC2F-026F-466C-A16E-8195CA861F82}" destId="{070053D7-587A-4970-A728-505F49A68E02}" srcOrd="0" destOrd="0" presId="urn:microsoft.com/office/officeart/2005/8/layout/radial5"/>
    <dgm:cxn modelId="{4592D69F-A0C3-42D2-83AD-AF96C9D3088D}" type="presParOf" srcId="{16785BAA-A36B-40DE-B367-DDC1AF190E79}" destId="{123731A3-918D-42E3-ABD6-5A90B589B7B6}" srcOrd="4" destOrd="0" presId="urn:microsoft.com/office/officeart/2005/8/layout/radial5"/>
    <dgm:cxn modelId="{93C2E017-7B59-405D-B9FD-6BE1DBD07C1D}" type="presParOf" srcId="{16785BAA-A36B-40DE-B367-DDC1AF190E79}" destId="{4A227E22-469F-4520-A4BD-CA32D690E3BE}" srcOrd="5" destOrd="0" presId="urn:microsoft.com/office/officeart/2005/8/layout/radial5"/>
    <dgm:cxn modelId="{10E9B9C3-E8EF-4B7D-AF43-C801C6C089CF}" type="presParOf" srcId="{4A227E22-469F-4520-A4BD-CA32D690E3BE}" destId="{D39446F8-5362-4701-BCD9-187AC1621F2E}" srcOrd="0" destOrd="0" presId="urn:microsoft.com/office/officeart/2005/8/layout/radial5"/>
    <dgm:cxn modelId="{B9BCCCE1-21A6-4753-A14F-2A25F3DFABBB}" type="presParOf" srcId="{16785BAA-A36B-40DE-B367-DDC1AF190E79}" destId="{00701DA9-E152-4D12-8090-23E64F2BFEAB}" srcOrd="6" destOrd="0" presId="urn:microsoft.com/office/officeart/2005/8/layout/radial5"/>
    <dgm:cxn modelId="{746B2714-1867-4C61-8F49-D2CD8CF9B822}" type="presParOf" srcId="{16785BAA-A36B-40DE-B367-DDC1AF190E79}" destId="{E12E6484-5D32-4AEE-A042-BFFA5FEB73F0}" srcOrd="7" destOrd="0" presId="urn:microsoft.com/office/officeart/2005/8/layout/radial5"/>
    <dgm:cxn modelId="{ECADCAC7-29BC-4E71-BB57-4782CE02AC4A}" type="presParOf" srcId="{E12E6484-5D32-4AEE-A042-BFFA5FEB73F0}" destId="{48D0D8BE-0299-411C-9A4F-FDAA5045F0BF}" srcOrd="0" destOrd="0" presId="urn:microsoft.com/office/officeart/2005/8/layout/radial5"/>
    <dgm:cxn modelId="{16942EC5-1E4E-4C89-8276-9A81BAECF649}" type="presParOf" srcId="{16785BAA-A36B-40DE-B367-DDC1AF190E79}" destId="{D22D496C-4FFE-49DF-AE99-7672C82B025F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E6369-0DDA-4142-BA62-65E4E9EB279D}" type="datetimeFigureOut">
              <a:rPr lang="en-US" smtClean="0"/>
              <a:pPr/>
              <a:t>02-Aug-26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2AA80-0573-436F-B7F1-52111EFF96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9017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2AA80-0573-436F-B7F1-52111EFF96E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4890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2AA80-0573-436F-B7F1-52111EFF96E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13610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2AA80-0573-436F-B7F1-52111EFF96E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3201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747E-6C02-416A-B9F1-22BDE1BC52A3}" type="datetimeFigureOut">
              <a:rPr lang="en-US" smtClean="0"/>
              <a:pPr/>
              <a:t>02-Aug-26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58B4C-6749-409B-8253-26521FFB71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24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747E-6C02-416A-B9F1-22BDE1BC52A3}" type="datetimeFigureOut">
              <a:rPr lang="en-US" smtClean="0"/>
              <a:pPr/>
              <a:t>02-Aug-26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58B4C-6749-409B-8253-26521FFB71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77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747E-6C02-416A-B9F1-22BDE1BC52A3}" type="datetimeFigureOut">
              <a:rPr lang="en-US" smtClean="0"/>
              <a:pPr/>
              <a:t>02-Aug-26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58B4C-6749-409B-8253-26521FFB71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947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747E-6C02-416A-B9F1-22BDE1BC52A3}" type="datetimeFigureOut">
              <a:rPr lang="en-US" smtClean="0"/>
              <a:pPr/>
              <a:t>02-Aug-26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58B4C-6749-409B-8253-26521FFB71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8790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747E-6C02-416A-B9F1-22BDE1BC52A3}" type="datetimeFigureOut">
              <a:rPr lang="en-US" smtClean="0"/>
              <a:pPr/>
              <a:t>02-Aug-26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58B4C-6749-409B-8253-26521FFB71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573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747E-6C02-416A-B9F1-22BDE1BC52A3}" type="datetimeFigureOut">
              <a:rPr lang="en-US" smtClean="0"/>
              <a:pPr/>
              <a:t>02-Aug-26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58B4C-6749-409B-8253-26521FFB71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4482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747E-6C02-416A-B9F1-22BDE1BC52A3}" type="datetimeFigureOut">
              <a:rPr lang="en-US" smtClean="0"/>
              <a:pPr/>
              <a:t>02-Aug-26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58B4C-6749-409B-8253-26521FFB71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264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747E-6C02-416A-B9F1-22BDE1BC52A3}" type="datetimeFigureOut">
              <a:rPr lang="en-US" smtClean="0"/>
              <a:pPr/>
              <a:t>02-Aug-26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58B4C-6749-409B-8253-26521FFB71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2028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747E-6C02-416A-B9F1-22BDE1BC52A3}" type="datetimeFigureOut">
              <a:rPr lang="en-US" smtClean="0"/>
              <a:pPr/>
              <a:t>02-Aug-26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58B4C-6749-409B-8253-26521FFB71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721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747E-6C02-416A-B9F1-22BDE1BC52A3}" type="datetimeFigureOut">
              <a:rPr lang="en-US" smtClean="0"/>
              <a:pPr/>
              <a:t>02-Aug-26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58B4C-6749-409B-8253-26521FFB71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9583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747E-6C02-416A-B9F1-22BDE1BC52A3}" type="datetimeFigureOut">
              <a:rPr lang="en-US" smtClean="0"/>
              <a:pPr/>
              <a:t>02-Aug-26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58B4C-6749-409B-8253-26521FFB71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0584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4747E-6C02-416A-B9F1-22BDE1BC52A3}" type="datetimeFigureOut">
              <a:rPr lang="en-US" smtClean="0"/>
              <a:pPr/>
              <a:t>02-Aug-26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58B4C-6749-409B-8253-26521FFB71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7266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093" y="488515"/>
            <a:ext cx="11085534" cy="44216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sp>
        <p:nvSpPr>
          <p:cNvPr id="4" name="TextBox 3"/>
          <p:cNvSpPr txBox="1"/>
          <p:nvPr/>
        </p:nvSpPr>
        <p:spPr>
          <a:xfrm>
            <a:off x="526093" y="5296368"/>
            <a:ext cx="10997851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002060"/>
                </a:solidFill>
              </a:rPr>
              <a:t>আজকের আইসিটি ক্লাসে সবাইকে স্বাগতম </a:t>
            </a:r>
            <a:endParaRPr lang="en-US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749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79230" y="4127763"/>
            <a:ext cx="102518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যেখানে</a:t>
            </a:r>
            <a:r>
              <a:rPr lang="en-US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মেনুগুলো</a:t>
            </a:r>
            <a:r>
              <a:rPr lang="en-US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সাজানো</a:t>
            </a:r>
            <a:r>
              <a:rPr lang="en-US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মেনুবার</a:t>
            </a:r>
            <a:r>
              <a:rPr lang="en-US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বলে।যেমন</a:t>
            </a:r>
            <a:r>
              <a:rPr lang="en-US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File, Edit, </a:t>
            </a:r>
            <a:r>
              <a:rPr lang="en-US" sz="4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View,Insert</a:t>
            </a:r>
            <a:r>
              <a:rPr lang="en-US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4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Formate</a:t>
            </a:r>
            <a:r>
              <a:rPr lang="en-US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40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92572" y="2907778"/>
            <a:ext cx="6822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মেনুবার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উদাহরণসহ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8489" y="1043687"/>
            <a:ext cx="3058851" cy="830997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600" b="1" kern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</a:t>
            </a:r>
            <a:r>
              <a:rPr lang="en-US" sz="48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  <a:sym typeface="Wingdings"/>
              </a:rPr>
              <a:t>জোড়ায়</a:t>
            </a:r>
            <a:r>
              <a:rPr lang="bn-BD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4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79230" y="2164110"/>
            <a:ext cx="10543942" cy="9956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424354" y="633042"/>
            <a:ext cx="2268415" cy="2127562"/>
          </a:xfrm>
          <a:prstGeom prst="ellipse">
            <a:avLst/>
          </a:prstGeom>
          <a:noFill/>
          <a:ln w="444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547445" y="773723"/>
            <a:ext cx="2022231" cy="1885648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69092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357" y="562393"/>
            <a:ext cx="101539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4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পাঁচটি</a:t>
            </a:r>
            <a:r>
              <a:rPr lang="en-US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জানা</a:t>
            </a:r>
            <a:r>
              <a:rPr lang="en-US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প্রসেসরে</a:t>
            </a:r>
            <a:r>
              <a:rPr lang="en-US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সবকিছুই</a:t>
            </a:r>
            <a:r>
              <a:rPr lang="en-US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লিখা</a:t>
            </a:r>
            <a:r>
              <a:rPr lang="en-US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সম্ভব</a:t>
            </a:r>
            <a:r>
              <a:rPr lang="en-US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”</a:t>
            </a:r>
            <a:endParaRPr lang="en-US" sz="4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3009225201"/>
              </p:ext>
            </p:extLst>
          </p:nvPr>
        </p:nvGraphicFramePr>
        <p:xfrm>
          <a:off x="2032000" y="1270279"/>
          <a:ext cx="7193887" cy="4868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0830026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575A8E0-3773-4FB8-9A08-EF535957E5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C575A8E0-3773-4FB8-9A08-EF535957E5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A0316F-1BF4-427A-BFF0-78D33349EC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F5A0316F-1BF4-427A-BFF0-78D33349EC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FE7B31-0A95-4CA2-B8CB-A3855F28AE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64FE7B31-0A95-4CA2-B8CB-A3855F28AE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848DC2F-026F-466C-A16E-8195CA861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F848DC2F-026F-466C-A16E-8195CA861F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3731A3-918D-42E3-ABD6-5A90B589B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123731A3-918D-42E3-ABD6-5A90B589B7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227E22-469F-4520-A4BD-CA32D690E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000"/>
                                        <p:tgtEl>
                                          <p:spTgt spid="2">
                                            <p:graphicEl>
                                              <a:dgm id="{4A227E22-469F-4520-A4BD-CA32D690E3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701DA9-E152-4D12-8090-23E64F2BF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2">
                                            <p:graphicEl>
                                              <a:dgm id="{00701DA9-E152-4D12-8090-23E64F2BF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12E6484-5D32-4AEE-A042-BFFA5FEB73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2000"/>
                                        <p:tgtEl>
                                          <p:spTgt spid="2">
                                            <p:graphicEl>
                                              <a:dgm id="{E12E6484-5D32-4AEE-A042-BFFA5FEB73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22D496C-4FFE-49DF-AE99-7672C82B02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2">
                                            <p:graphicEl>
                                              <a:dgm id="{D22D496C-4FFE-49DF-AE99-7672C82B02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55342" y="1637726"/>
            <a:ext cx="2115403" cy="7096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2060"/>
                </a:solidFill>
              </a:rPr>
              <a:t>Shift Key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70746" y="1392062"/>
            <a:ext cx="8161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Shift Key –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চেপে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লিখলে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হাতের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অক্ষরে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ছোট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হাতের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অক্ষর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46160" y="4557673"/>
            <a:ext cx="2224586" cy="7096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Enter Key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0746" y="4312350"/>
            <a:ext cx="8161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প্যারাগ্রাফ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Enter Key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চাপলে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প্যারাগ্রাফ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লাইন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নীচে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আসবে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0750" y="3124147"/>
            <a:ext cx="2224586" cy="709684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</a:rPr>
              <a:t>SpaceBar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61814" y="2905106"/>
            <a:ext cx="8161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SpaceBar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Key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টিপলে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খালি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Space এ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13671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00752" y="1405040"/>
            <a:ext cx="2224586" cy="70968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Cursor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5338" y="1159717"/>
            <a:ext cx="81613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কার্সরটি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লেখার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নাড়িয়ে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জায়গায়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যাওয়া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সেখান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88868" y="3664436"/>
            <a:ext cx="3020456" cy="982719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Delete</a:t>
            </a:r>
            <a:r>
              <a:rPr lang="bn-BD" sz="3200" dirty="0" smtClean="0">
                <a:solidFill>
                  <a:schemeClr val="bg1"/>
                </a:solidFill>
              </a:rPr>
              <a:t>/</a:t>
            </a:r>
            <a:endParaRPr lang="en-US" sz="3200" dirty="0" smtClean="0">
              <a:solidFill>
                <a:schemeClr val="bg1"/>
              </a:solidFill>
            </a:endParaRPr>
          </a:p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backspace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4896" y="3461136"/>
            <a:ext cx="6796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Delete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চাপলে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কার্সরের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পরের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মুছে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Backspace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চাপলে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কার্সরটির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আগের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মুছে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যাবে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3056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38489" y="1043687"/>
            <a:ext cx="2658100" cy="830997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600" b="1" kern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</a:t>
            </a:r>
            <a:r>
              <a:rPr lang="en-US" sz="48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  <a:sym typeface="Wingdings"/>
              </a:rPr>
              <a:t>দলীয়</a:t>
            </a:r>
            <a:r>
              <a:rPr lang="bn-BD" sz="48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4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79230" y="2164110"/>
            <a:ext cx="10543942" cy="9956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424354" y="633042"/>
            <a:ext cx="2268415" cy="2127562"/>
          </a:xfrm>
          <a:prstGeom prst="ellipse">
            <a:avLst/>
          </a:prstGeom>
          <a:noFill/>
          <a:ln w="444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1547445" y="773723"/>
            <a:ext cx="2022231" cy="1885648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59298" y="3369154"/>
            <a:ext cx="97145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পাঁচটি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জানা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প্রসেসরে</a:t>
            </a:r>
            <a:endParaRPr lang="en-US" sz="48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সবকিছু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সম্ভব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”-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4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8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64704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61583" y="861309"/>
            <a:ext cx="2263761" cy="923330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3600" b="1" kern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</a:t>
            </a:r>
            <a:r>
              <a:rPr lang="en-US" sz="54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  <a:sym typeface="Wingdings"/>
              </a:rPr>
              <a:t>মূল্যায়ন</a:t>
            </a:r>
            <a:endParaRPr lang="en-US" sz="5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858158" y="1825758"/>
            <a:ext cx="10543942" cy="9956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1471945" y="323162"/>
            <a:ext cx="1693006" cy="1602158"/>
            <a:chOff x="1424355" y="633042"/>
            <a:chExt cx="1693006" cy="1602158"/>
          </a:xfrm>
        </p:grpSpPr>
        <p:sp>
          <p:nvSpPr>
            <p:cNvPr id="7" name="Oval 6"/>
            <p:cNvSpPr/>
            <p:nvPr/>
          </p:nvSpPr>
          <p:spPr>
            <a:xfrm>
              <a:off x="1424355" y="633042"/>
              <a:ext cx="1693006" cy="1602158"/>
            </a:xfrm>
            <a:prstGeom prst="ellipse">
              <a:avLst/>
            </a:prstGeom>
            <a:noFill/>
            <a:ln w="444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509345" y="722923"/>
              <a:ext cx="1509269" cy="1419985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41903" y="2393285"/>
            <a:ext cx="4846097" cy="350865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লেখা-লেখি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algn="ctr"/>
            <a:r>
              <a:rPr lang="en-US" sz="11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গ্রাফিক্স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ইউটিলিটি</a:t>
            </a:r>
            <a:endParaRPr lang="en-US" sz="36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2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প্রসেসিং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স্প্রেডশিট</a:t>
            </a:r>
            <a:endParaRPr lang="en-US" sz="36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858158" y="5226713"/>
            <a:ext cx="480645" cy="49292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30129" y="2393285"/>
            <a:ext cx="4797797" cy="34163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Capital letter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চাপতে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 smtClean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Enter         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Shift</a:t>
            </a:r>
          </a:p>
          <a:p>
            <a:pPr algn="ctr"/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Delete        ঘ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Ctrl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017663" y="4253845"/>
            <a:ext cx="480645" cy="49292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94616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18101" y="2820356"/>
            <a:ext cx="7580436" cy="14465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“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লেখা-লেখি’র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ওয়ার্ড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প্রসেসর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অপরিসীম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”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912658" y="2164110"/>
            <a:ext cx="10510514" cy="3874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94368" y="833568"/>
            <a:ext cx="3754554" cy="1107996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4800" b="1" kern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</a:t>
            </a:r>
            <a:r>
              <a:rPr lang="bn-BD" sz="6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6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24030" y="2637530"/>
            <a:ext cx="3018705" cy="3011708"/>
            <a:chOff x="2930615" y="503378"/>
            <a:chExt cx="3581399" cy="3276142"/>
          </a:xfrm>
        </p:grpSpPr>
        <p:pic>
          <p:nvPicPr>
            <p:cNvPr id="9" name="Picture 8" descr="home-icon.jpg"/>
            <p:cNvPicPr>
              <a:picLocks noChangeAspect="1"/>
            </p:cNvPicPr>
            <p:nvPr/>
          </p:nvPicPr>
          <p:blipFill>
            <a:blip r:embed="rId2" cstate="print">
              <a:lum bright="40000" contrast="-4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930615" y="503378"/>
              <a:ext cx="3581399" cy="2865121"/>
            </a:xfrm>
            <a:prstGeom prst="ellipse">
              <a:avLst/>
            </a:prstGeom>
            <a:ln w="34925">
              <a:solidFill>
                <a:schemeClr val="tx1"/>
              </a:solidFill>
            </a:ln>
            <a:effectLst>
              <a:softEdge rad="112500"/>
            </a:effectLst>
          </p:spPr>
        </p:pic>
        <p:sp>
          <p:nvSpPr>
            <p:cNvPr id="10" name="Oval 9"/>
            <p:cNvSpPr/>
            <p:nvPr/>
          </p:nvSpPr>
          <p:spPr>
            <a:xfrm>
              <a:off x="3159214" y="762000"/>
              <a:ext cx="3352800" cy="3017520"/>
            </a:xfrm>
            <a:prstGeom prst="ellipse">
              <a:avLst/>
            </a:prstGeom>
            <a:noFill/>
            <a:ln w="412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5170344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621" y="553181"/>
            <a:ext cx="10963641" cy="5762251"/>
          </a:xfrm>
          <a:prstGeom prst="rect">
            <a:avLst/>
          </a:prstGeom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621" y="553180"/>
            <a:ext cx="10963641" cy="5762252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2586048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59" y="27710"/>
            <a:ext cx="12120283" cy="67818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727200" y="457200"/>
            <a:ext cx="7213600" cy="990600"/>
          </a:xfrm>
          <a:prstGeom prst="roundRect">
            <a:avLst/>
          </a:prstGeom>
          <a:solidFill>
            <a:srgbClr val="D09E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শিক্ষক পরিচিতি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016000" y="1676400"/>
            <a:ext cx="8229600" cy="4191000"/>
          </a:xfrm>
          <a:prstGeom prst="roundRect">
            <a:avLst/>
          </a:prstGeom>
          <a:solidFill>
            <a:srgbClr val="D09E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মহাদেব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</a:t>
            </a:r>
            <a:endParaRPr lang="bn-BD" sz="40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সহকার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ict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লাউথুতি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ঠাকুরগাঁও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01722840509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smtClean="0">
                <a:latin typeface="NikoshBAN" pitchFamily="2" charset="0"/>
                <a:cs typeface="NikoshBAN" pitchFamily="2" charset="0"/>
              </a:rPr>
              <a:t>Email no.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mohadeba9@gmail.com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Mohade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2400" y="1905000"/>
            <a:ext cx="14224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3195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382943" y="680233"/>
            <a:ext cx="4791849" cy="4546860"/>
            <a:chOff x="1254109" y="680233"/>
            <a:chExt cx="3513013" cy="363164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213" t="2716" r="3213" b="-1052"/>
            <a:stretch/>
          </p:blipFill>
          <p:spPr>
            <a:xfrm>
              <a:off x="1254109" y="680233"/>
              <a:ext cx="3513013" cy="3631644"/>
            </a:xfrm>
            <a:prstGeom prst="rect">
              <a:avLst/>
            </a:prstGeom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3014" y="877312"/>
              <a:ext cx="3138986" cy="2398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7192" y="4311877"/>
            <a:ext cx="4643353" cy="158704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/>
          <p:cNvSpPr txBox="1"/>
          <p:nvPr/>
        </p:nvSpPr>
        <p:spPr>
          <a:xfrm flipH="1">
            <a:off x="1620967" y="1690287"/>
            <a:ext cx="42876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আমার সোনার বাংলা,</a:t>
            </a:r>
          </a:p>
          <a:p>
            <a:pPr algn="ctr"/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আমি তোমায় ভালোবাসি</a:t>
            </a:r>
          </a:p>
          <a:p>
            <a:pPr algn="ctr"/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চিরদিন তোমার আকাশ, তোমার বাতাস </a:t>
            </a:r>
          </a:p>
          <a:p>
            <a:pPr algn="ctr"/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আমার প্রাণে বাঁজায় বাশি।</a:t>
            </a:r>
          </a:p>
          <a:p>
            <a:pPr algn="ctr"/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ওমা ফাগুনে তোর আমের বনে </a:t>
            </a:r>
          </a:p>
          <a:p>
            <a:pPr algn="ctr"/>
            <a:r>
              <a:rPr lang="bn-BD" sz="2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ঘ্রাণে পাগল করে।  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1626974" y="931372"/>
            <a:ext cx="4281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9637" y="907606"/>
            <a:ext cx="4763068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পাচ্ছো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39637" y="2352007"/>
            <a:ext cx="4763068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লেখা-লেখি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38570" y="3221605"/>
            <a:ext cx="536520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38570" y="4309871"/>
            <a:ext cx="5248376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r>
              <a:rPr lang="en-US" sz="40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4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401809917"/>
      </p:ext>
    </p:extLst>
  </p:cSld>
  <p:clrMapOvr>
    <a:masterClrMapping/>
  </p:clrMapOvr>
  <p:transition spd="slow" advTm="865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5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2" grpId="0" animBg="1"/>
      <p:bldP spid="13" grpId="0" animBg="1"/>
      <p:bldP spid="13" grpId="1" animBg="1"/>
      <p:bldP spid="14" grpId="0" animBg="1"/>
      <p:bldP spid="14" grpId="1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3833" y="1218301"/>
            <a:ext cx="10085695" cy="43379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2726" y="2366017"/>
            <a:ext cx="942514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15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 </a:t>
            </a:r>
          </a:p>
          <a:p>
            <a:pPr algn="ctr"/>
            <a:r>
              <a:rPr lang="en-US" sz="115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115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115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r>
              <a:rPr lang="en-US" sz="115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”</a:t>
            </a:r>
            <a:endParaRPr lang="en-US" sz="115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4691267"/>
      </p:ext>
    </p:extLst>
  </p:cSld>
  <p:clrMapOvr>
    <a:masterClrMapping/>
  </p:clrMapOvr>
  <p:transition spd="slow" advTm="673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14901" y="2060812"/>
            <a:ext cx="43172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2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……</a:t>
            </a:r>
            <a:endParaRPr lang="en-US" sz="32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22015" y="592624"/>
            <a:ext cx="21291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5214" y="2647668"/>
            <a:ext cx="4315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r>
              <a:rPr lang="en-US" sz="280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কী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8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5214" y="3235367"/>
            <a:ext cx="85683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প্রোগ্রামে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প্রবেশের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কৌশল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টুলবার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8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5214" y="3849519"/>
            <a:ext cx="106105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কয়েকটি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জানা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প্রসেসরে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সবকিছু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ম্ভব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“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8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8045712"/>
      </p:ext>
    </p:extLst>
  </p:cSld>
  <p:clrMapOvr>
    <a:masterClrMapping/>
  </p:clrMapOvr>
  <p:transition spd="slow" advTm="2168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54618" y="2441781"/>
            <a:ext cx="53105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লেখা-লেখি’র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অ্যাপ্লিকেশান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r>
              <a:rPr lang="en-US" sz="40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Sun 4"/>
          <p:cNvSpPr/>
          <p:nvPr/>
        </p:nvSpPr>
        <p:spPr>
          <a:xfrm>
            <a:off x="931980" y="896815"/>
            <a:ext cx="5310555" cy="5117122"/>
          </a:xfrm>
          <a:prstGeom prst="su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77202" y="2584940"/>
            <a:ext cx="26728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4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r>
              <a:rPr lang="en-US" sz="4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8064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F:\ICT-Hazrat\Flowers\Line_of_rose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4463" y="57155"/>
            <a:ext cx="11395764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:\ICT-Hazrat\Flowers\Line_of_rose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06436" y="6230565"/>
            <a:ext cx="11408897" cy="39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F:\ICT-Hazrat\Flowers\Line_of_rose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436719" y="3074699"/>
            <a:ext cx="6596861" cy="56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F:\ICT-Hazrat\Flowers\Line_of_rose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921058" y="3293669"/>
            <a:ext cx="6596861" cy="55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273" y="532969"/>
            <a:ext cx="10912614" cy="57630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t="30142" r="69687" b="6448"/>
          <a:stretch/>
        </p:blipFill>
        <p:spPr>
          <a:xfrm>
            <a:off x="818539" y="2142700"/>
            <a:ext cx="3295677" cy="387596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813138" y="2706792"/>
            <a:ext cx="2696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</a:t>
            </a:r>
          </a:p>
        </p:txBody>
      </p:sp>
      <p:sp>
        <p:nvSpPr>
          <p:cNvPr id="4" name="Oval 3"/>
          <p:cNvSpPr/>
          <p:nvPr/>
        </p:nvSpPr>
        <p:spPr>
          <a:xfrm>
            <a:off x="722892" y="6027535"/>
            <a:ext cx="275302" cy="20484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863739" y="887787"/>
            <a:ext cx="666427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ল্যাপটপ</a:t>
            </a:r>
            <a:r>
              <a:rPr lang="en-US" sz="4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bn-BD" sz="6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ডেক্সটপ </a:t>
            </a:r>
            <a:r>
              <a:rPr lang="bn-BD" sz="4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পরিবেশ</a:t>
            </a:r>
            <a:r>
              <a:rPr lang="en-US" sz="4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ম্পিউটার</a:t>
            </a:r>
            <a:r>
              <a:rPr lang="en-US" sz="4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চালু</a:t>
            </a:r>
            <a:r>
              <a:rPr lang="en-US" sz="4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</a:t>
            </a:r>
            <a:endParaRPr lang="en-US" sz="4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1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17903" y="5415623"/>
            <a:ext cx="1980117" cy="22474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/>
          <a:srcRect t="41558" r="80804" b="10495"/>
          <a:stretch/>
        </p:blipFill>
        <p:spPr>
          <a:xfrm>
            <a:off x="753410" y="2514348"/>
            <a:ext cx="2115730" cy="3507476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836187" y="4909031"/>
            <a:ext cx="1879836" cy="21190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l="-921" t="59559" r="82224" b="22325"/>
          <a:stretch/>
        </p:blipFill>
        <p:spPr>
          <a:xfrm>
            <a:off x="643503" y="4832808"/>
            <a:ext cx="2211003" cy="1155700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845987" y="5613282"/>
            <a:ext cx="1980117" cy="22474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815440" y="1298397"/>
            <a:ext cx="6664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19053" y="4840753"/>
            <a:ext cx="5064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</a:t>
            </a:r>
            <a:r>
              <a:rPr lang="en-US" sz="48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মার্কে</a:t>
            </a:r>
            <a:r>
              <a:rPr lang="en-US" sz="48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48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48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করুন</a:t>
            </a:r>
            <a:endParaRPr lang="en-US" sz="4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65654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2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6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6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5" presetClass="entr" presetSubtype="0" repeatCount="indefinite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  <p:cond evt="begin" delay="0">
                                      <p:tn val="38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ntr" presetSubtype="16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3" grpId="0"/>
      <p:bldP spid="5" grpId="0" animBg="1"/>
      <p:bldP spid="25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755" y="551548"/>
            <a:ext cx="10942515" cy="5711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1776045" y="2901460"/>
            <a:ext cx="17586" cy="1178171"/>
          </a:xfrm>
          <a:prstGeom prst="line">
            <a:avLst/>
          </a:prstGeom>
          <a:ln w="1016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937506" y="288387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44262" y="3167379"/>
            <a:ext cx="5328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কার্সর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লেখা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998563" y="3352799"/>
            <a:ext cx="8497130" cy="2746105"/>
            <a:chOff x="998563" y="3352799"/>
            <a:chExt cx="8497130" cy="2746105"/>
          </a:xfrm>
        </p:grpSpPr>
        <p:sp>
          <p:nvSpPr>
            <p:cNvPr id="2" name="TextBox 1"/>
            <p:cNvSpPr txBox="1"/>
            <p:nvPr/>
          </p:nvSpPr>
          <p:spPr>
            <a:xfrm>
              <a:off x="2434343" y="3728674"/>
              <a:ext cx="64535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এক</a:t>
              </a:r>
              <a:r>
                <a:rPr lang="en-US" sz="4000" dirty="0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পলকে</a:t>
              </a:r>
              <a:r>
                <a:rPr lang="en-US" sz="4000" dirty="0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ওয়ার্ড</a:t>
              </a:r>
              <a:r>
                <a:rPr lang="en-US" sz="4000" dirty="0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প্রসেসরে</a:t>
              </a:r>
              <a:r>
                <a:rPr lang="en-US" sz="4000" dirty="0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প্রবেশ</a:t>
              </a:r>
              <a:endPara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248509" y="3352799"/>
              <a:ext cx="8247184" cy="2746105"/>
              <a:chOff x="1002324" y="3650406"/>
              <a:chExt cx="8247184" cy="2746105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002324" y="4826851"/>
                <a:ext cx="824718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Start      All Program     Microsoft Office   </a:t>
                </a:r>
              </a:p>
              <a:p>
                <a:r>
                  <a:rPr lang="en-US" sz="3200" dirty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              Microsoft word</a:t>
                </a:r>
              </a:p>
              <a:p>
                <a:endParaRPr lang="en-US" sz="3200" dirty="0">
                  <a:solidFill>
                    <a:srgbClr val="7030A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3" name="Right Arrow 12"/>
              <p:cNvSpPr/>
              <p:nvPr/>
            </p:nvSpPr>
            <p:spPr>
              <a:xfrm flipH="1">
                <a:off x="1584204" y="3650406"/>
                <a:ext cx="627945" cy="272065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ight Arrow 14"/>
              <p:cNvSpPr/>
              <p:nvPr/>
            </p:nvSpPr>
            <p:spPr>
              <a:xfrm>
                <a:off x="2298626" y="4997301"/>
                <a:ext cx="291269" cy="24111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ight Arrow 15"/>
              <p:cNvSpPr/>
              <p:nvPr/>
            </p:nvSpPr>
            <p:spPr>
              <a:xfrm>
                <a:off x="5414935" y="5012220"/>
                <a:ext cx="291269" cy="24111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ight Arrow 16"/>
              <p:cNvSpPr/>
              <p:nvPr/>
            </p:nvSpPr>
            <p:spPr>
              <a:xfrm>
                <a:off x="2298626" y="4990894"/>
                <a:ext cx="291269" cy="24111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4"/>
            <a:srcRect t="93980" r="95872"/>
            <a:stretch/>
          </p:blipFill>
          <p:spPr>
            <a:xfrm>
              <a:off x="998563" y="4641166"/>
              <a:ext cx="304538" cy="299790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352800"/>
            <a:ext cx="1524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888938234"/>
      </p:ext>
    </p:extLst>
  </p:cSld>
  <p:clrMapOvr>
    <a:masterClrMapping/>
  </p:clrMapOvr>
  <p:transition spd="slow" advTm="2239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055" y="570775"/>
            <a:ext cx="10880449" cy="575968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02835" y="2065097"/>
            <a:ext cx="2861158" cy="64633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Menu Bar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15107" y="2065097"/>
            <a:ext cx="2948162" cy="64633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Title Bar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9438" y="4040325"/>
            <a:ext cx="28938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00B050"/>
                </a:solidFill>
              </a:rPr>
              <a:t>Scroll </a:t>
            </a:r>
            <a:r>
              <a:rPr lang="en-US" sz="3600" dirty="0">
                <a:solidFill>
                  <a:srgbClr val="00B050"/>
                </a:solidFill>
              </a:rPr>
              <a:t>Bar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02835" y="4023151"/>
            <a:ext cx="2948162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Horizontal </a:t>
            </a:r>
            <a:r>
              <a:rPr lang="en-US" sz="3600" dirty="0">
                <a:solidFill>
                  <a:srgbClr val="C00000"/>
                </a:solidFill>
              </a:rPr>
              <a:t>Bar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8706" y="3011303"/>
            <a:ext cx="2934563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7030A0"/>
                </a:solidFill>
              </a:rPr>
              <a:t>Standard </a:t>
            </a:r>
            <a:r>
              <a:rPr lang="en-US" sz="3600" dirty="0">
                <a:solidFill>
                  <a:srgbClr val="7030A0"/>
                </a:solidFill>
              </a:rPr>
              <a:t>Bar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46263" y="4881022"/>
            <a:ext cx="2862595" cy="64633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Status </a:t>
            </a:r>
            <a:r>
              <a:rPr lang="en-US" sz="3600" dirty="0">
                <a:solidFill>
                  <a:schemeClr val="bg1"/>
                </a:solidFill>
              </a:rPr>
              <a:t>Bar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21435" y="2991208"/>
            <a:ext cx="2948162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7030A0"/>
                </a:solidFill>
              </a:rPr>
              <a:t>Formating</a:t>
            </a:r>
            <a:r>
              <a:rPr lang="en-US" sz="3600" dirty="0">
                <a:solidFill>
                  <a:srgbClr val="7030A0"/>
                </a:solidFill>
              </a:rPr>
              <a:t> Bar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668215" y="796346"/>
            <a:ext cx="3886200" cy="9906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86389" y="983954"/>
            <a:ext cx="3886200" cy="9906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686389" y="1142758"/>
            <a:ext cx="3886200" cy="11922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21441" y="577867"/>
            <a:ext cx="3886200" cy="9906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9732858" y="1686769"/>
            <a:ext cx="134473" cy="162841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1410104" y="5616293"/>
            <a:ext cx="5457379" cy="14989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1318786" y="5959316"/>
            <a:ext cx="5457379" cy="14989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055893" y="806530"/>
            <a:ext cx="36985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টুলবার</a:t>
            </a:r>
            <a:r>
              <a:rPr lang="en-US" sz="4400" dirty="0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968991" y="676928"/>
            <a:ext cx="959715" cy="1547657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373781" y="790076"/>
            <a:ext cx="959715" cy="1547657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523297" y="1033484"/>
            <a:ext cx="740601" cy="2077204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480834" y="1190166"/>
            <a:ext cx="740601" cy="2077204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555031" y="4572238"/>
            <a:ext cx="2074133" cy="1160646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4263745" y="2708337"/>
            <a:ext cx="5419042" cy="1497413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1725168" y="5152561"/>
            <a:ext cx="2165365" cy="887868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168763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repeatCount="indefinit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repeatCount="indefinit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repeatCount="indefinit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repeatCount="indefinit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repeatCount="indefinit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repeatCount="indefinit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ntr" presetSubtype="16" repeatCount="indefinit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2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1218</TotalTime>
  <Words>431</Words>
  <Application>Microsoft Office PowerPoint</Application>
  <PresentationFormat>Custom</PresentationFormat>
  <Paragraphs>85</Paragraphs>
  <Slides>17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Hazrat Ali</dc:creator>
  <cp:lastModifiedBy>User</cp:lastModifiedBy>
  <cp:revision>165</cp:revision>
  <dcterms:created xsi:type="dcterms:W3CDTF">2016-08-17T00:03:32Z</dcterms:created>
  <dcterms:modified xsi:type="dcterms:W3CDTF">2026-08-02T09:29:07Z</dcterms:modified>
</cp:coreProperties>
</file>