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9" r:id="rId2"/>
    <p:sldId id="278" r:id="rId3"/>
    <p:sldId id="292" r:id="rId4"/>
    <p:sldId id="287" r:id="rId5"/>
    <p:sldId id="280" r:id="rId6"/>
    <p:sldId id="276" r:id="rId7"/>
    <p:sldId id="294" r:id="rId8"/>
    <p:sldId id="293" r:id="rId9"/>
    <p:sldId id="297" r:id="rId10"/>
    <p:sldId id="298" r:id="rId11"/>
    <p:sldId id="267" r:id="rId12"/>
    <p:sldId id="269" r:id="rId13"/>
    <p:sldId id="270" r:id="rId14"/>
    <p:sldId id="29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594" autoAdjust="0"/>
  </p:normalViewPr>
  <p:slideViewPr>
    <p:cSldViewPr snapToGrid="0">
      <p:cViewPr varScale="1">
        <p:scale>
          <a:sx n="118" d="100"/>
          <a:sy n="118" d="100"/>
        </p:scale>
        <p:origin x="-27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3.wdp"/><Relationship Id="rId7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520700"/>
            <a:ext cx="96520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35200" y="609600"/>
            <a:ext cx="69088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637763"/>
            <a:ext cx="966058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39599" y="1977866"/>
            <a:ext cx="10803657" cy="20504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অ্যালকোহলের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সাথে</a:t>
            </a:r>
            <a:r>
              <a:rPr lang="en-US" sz="4000" dirty="0" smtClean="0"/>
              <a:t> PCl</a:t>
            </a:r>
            <a:r>
              <a:rPr lang="en-US" sz="4000" baseline="-25000" dirty="0" smtClean="0"/>
              <a:t>5</a:t>
            </a:r>
            <a:r>
              <a:rPr lang="en-US" sz="4000" dirty="0" smtClean="0"/>
              <a:t> </a:t>
            </a:r>
            <a:r>
              <a:rPr lang="en-US" sz="4000" dirty="0" err="1" smtClean="0"/>
              <a:t>যোগ</a:t>
            </a:r>
            <a:r>
              <a:rPr lang="en-US" sz="4000" dirty="0" smtClean="0"/>
              <a:t> </a:t>
            </a:r>
            <a:r>
              <a:rPr lang="en-US" sz="4000" dirty="0" err="1" smtClean="0"/>
              <a:t>করলে</a:t>
            </a:r>
            <a:r>
              <a:rPr lang="en-US" sz="4000" dirty="0" smtClean="0"/>
              <a:t> </a:t>
            </a:r>
            <a:r>
              <a:rPr lang="en-US" sz="4000" dirty="0" err="1" smtClean="0"/>
              <a:t>অ্যালকাইল</a:t>
            </a:r>
            <a:r>
              <a:rPr lang="en-US" sz="4000" dirty="0" smtClean="0"/>
              <a:t> </a:t>
            </a:r>
            <a:r>
              <a:rPr lang="en-US" sz="4000" dirty="0" err="1" smtClean="0"/>
              <a:t>হ্যালাইড</a:t>
            </a:r>
            <a:r>
              <a:rPr lang="en-US" sz="4000" dirty="0" smtClean="0"/>
              <a:t> , POCl</a:t>
            </a:r>
            <a:r>
              <a:rPr lang="en-US" sz="4000" baseline="-25000" dirty="0" smtClean="0"/>
              <a:t>3 </a:t>
            </a:r>
            <a:r>
              <a:rPr lang="en-US" sz="4000" dirty="0" smtClean="0"/>
              <a:t>ও </a:t>
            </a:r>
            <a:r>
              <a:rPr lang="en-US" sz="4000" dirty="0" err="1" smtClean="0"/>
              <a:t>HCl</a:t>
            </a:r>
            <a:r>
              <a:rPr lang="en-US" sz="4000" dirty="0" smtClean="0"/>
              <a:t>  </a:t>
            </a:r>
            <a:r>
              <a:rPr lang="en-US" sz="4000" dirty="0" err="1" smtClean="0"/>
              <a:t>উৎপন্ন</a:t>
            </a:r>
            <a:r>
              <a:rPr lang="en-US" sz="4000" dirty="0" smtClean="0"/>
              <a:t> </a:t>
            </a:r>
            <a:r>
              <a:rPr lang="en-US" sz="4000" dirty="0" err="1" smtClean="0"/>
              <a:t>হয়,এই</a:t>
            </a:r>
            <a:r>
              <a:rPr lang="en-US" sz="4000" dirty="0" smtClean="0"/>
              <a:t> </a:t>
            </a:r>
            <a:r>
              <a:rPr lang="en-US" sz="4000" dirty="0" err="1" smtClean="0"/>
              <a:t>HCl</a:t>
            </a:r>
            <a:r>
              <a:rPr lang="en-US" sz="4000" dirty="0" smtClean="0"/>
              <a:t>  </a:t>
            </a:r>
            <a:r>
              <a:rPr lang="en-US" sz="4000" dirty="0" err="1" smtClean="0"/>
              <a:t>কে</a:t>
            </a:r>
            <a:r>
              <a:rPr lang="en-US" sz="4000" dirty="0" smtClean="0"/>
              <a:t> NH</a:t>
            </a:r>
            <a:r>
              <a:rPr lang="en-US" sz="4000" baseline="-25000" dirty="0" smtClean="0"/>
              <a:t>3</a:t>
            </a:r>
            <a:r>
              <a:rPr lang="en-US" sz="4000" dirty="0" smtClean="0"/>
              <a:t>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সংস্পর্শে</a:t>
            </a:r>
            <a:r>
              <a:rPr lang="en-US" sz="4000" dirty="0" smtClean="0"/>
              <a:t> </a:t>
            </a:r>
            <a:r>
              <a:rPr lang="en-US" sz="4000" dirty="0" err="1" smtClean="0"/>
              <a:t>ধরলে</a:t>
            </a:r>
            <a:r>
              <a:rPr lang="en-US" sz="4000" dirty="0"/>
              <a:t> </a:t>
            </a:r>
            <a:r>
              <a:rPr lang="en-US" sz="4000" dirty="0" smtClean="0"/>
              <a:t>NH</a:t>
            </a:r>
            <a:r>
              <a:rPr lang="en-US" sz="4000" baseline="-25000" dirty="0" smtClean="0"/>
              <a:t>4</a:t>
            </a:r>
            <a:r>
              <a:rPr lang="en-US" sz="4000" dirty="0" smtClean="0"/>
              <a:t>Cl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সাদা</a:t>
            </a:r>
            <a:r>
              <a:rPr lang="en-US" sz="4000" dirty="0" smtClean="0"/>
              <a:t> </a:t>
            </a:r>
            <a:r>
              <a:rPr lang="en-US" sz="4000" dirty="0" err="1" smtClean="0"/>
              <a:t>ধোয়া</a:t>
            </a:r>
            <a:r>
              <a:rPr lang="en-US" sz="4000" dirty="0" smtClean="0"/>
              <a:t>  </a:t>
            </a:r>
            <a:r>
              <a:rPr lang="en-US" sz="4000" dirty="0" err="1" smtClean="0"/>
              <a:t>সৃষ্টি</a:t>
            </a:r>
            <a:r>
              <a:rPr lang="en-US" sz="4000" dirty="0" smtClean="0"/>
              <a:t> </a:t>
            </a:r>
            <a:r>
              <a:rPr lang="en-US" sz="4000" dirty="0" err="1" smtClean="0"/>
              <a:t>হয়</a:t>
            </a:r>
            <a:r>
              <a:rPr lang="en-US" sz="2000" dirty="0" smtClean="0"/>
              <a:t>।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7938" y="4163071"/>
            <a:ext cx="2362096" cy="2474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9599" y="1248584"/>
                <a:ext cx="4576830" cy="646331"/>
              </a:xfrm>
              <a:prstGeom prst="rect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(02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𝑃𝐶𝑙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সহ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পরীক্ষাঃ</a:t>
                </a:r>
                <a:endParaRPr lang="en-US" sz="2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99" y="1248584"/>
                <a:ext cx="4576830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3989" t="-14019" r="-3059" b="-33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9599" y="4266102"/>
                <a:ext cx="7449804" cy="954107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R-OH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𝑃𝐶𝑙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RCl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800" b="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𝑃𝑂𝐶𝑙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HCl</a:t>
                </a:r>
              </a:p>
              <a:p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HCl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/>
                            <a:cs typeface="NikoshBAN" pitchFamily="2" charset="0"/>
                          </a:rPr>
                          <m:t>𝑁𝐻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/>
                            <a:cs typeface="NikoshBAN" pitchFamily="2" charset="0"/>
                          </a:rPr>
                          <m:t>𝑁𝐻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  <a:cs typeface="NikoshBAN" pitchFamily="2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Cl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( </a:t>
                </a:r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সাদা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800" dirty="0" err="1">
                    <a:latin typeface="NikoshBAN" pitchFamily="2" charset="0"/>
                    <a:cs typeface="NikoshBAN" pitchFamily="2" charset="0"/>
                  </a:rPr>
                  <a:t>ধোঁয়া</a:t>
                </a:r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 )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99" y="4266102"/>
                <a:ext cx="7449804" cy="954107"/>
              </a:xfrm>
              <a:prstGeom prst="rect">
                <a:avLst/>
              </a:prstGeom>
              <a:blipFill rotWithShape="1">
                <a:blip r:embed="rId5"/>
                <a:stretch>
                  <a:fillRect l="-1635" t="-7006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773381" y="207818"/>
            <a:ext cx="855380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সনাক্তকরণ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73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smtClean="0"/>
              <a:t> </a:t>
            </a:r>
            <a:r>
              <a:rPr lang="en-US" sz="4000" dirty="0" err="1" smtClean="0"/>
              <a:t>অ্যালকোহল</a:t>
            </a:r>
            <a:r>
              <a:rPr lang="en-US" sz="4000" dirty="0" smtClean="0"/>
              <a:t> 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?</a:t>
            </a:r>
            <a:endParaRPr lang="en-US" sz="4000" dirty="0"/>
          </a:p>
          <a:p>
            <a:pPr>
              <a:buFont typeface="Wingdings" pitchFamily="2" charset="2"/>
              <a:buChar char="Ø"/>
            </a:pPr>
            <a:r>
              <a:rPr lang="en-US" sz="4000" dirty="0" smtClean="0"/>
              <a:t> </a:t>
            </a:r>
            <a:r>
              <a:rPr lang="en-US" sz="4000" dirty="0" err="1" smtClean="0"/>
              <a:t>অ্যালকোহলের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সাধারন</a:t>
            </a:r>
            <a:r>
              <a:rPr lang="en-US" sz="4000" dirty="0" smtClean="0"/>
              <a:t> </a:t>
            </a:r>
            <a:r>
              <a:rPr lang="en-US" sz="4000" dirty="0" err="1" smtClean="0"/>
              <a:t>সংকেত</a:t>
            </a:r>
            <a:r>
              <a:rPr lang="en-US" sz="4000" dirty="0" smtClean="0"/>
              <a:t> </a:t>
            </a:r>
            <a:r>
              <a:rPr lang="en-US" sz="4000" dirty="0" err="1" smtClean="0"/>
              <a:t>লিখ</a:t>
            </a:r>
            <a:r>
              <a:rPr lang="en-US" sz="4000" dirty="0" smtClean="0"/>
              <a:t> ?</a:t>
            </a:r>
            <a:endParaRPr lang="en-US" sz="4000" dirty="0"/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="" xmlns:a16="http://schemas.microsoft.com/office/drawing/2014/main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0"/>
            <a:ext cx="5509918" cy="15712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571223"/>
            <a:ext cx="121920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err="1" smtClean="0"/>
              <a:t>ইথানল</a:t>
            </a:r>
            <a:r>
              <a:rPr lang="en-US" sz="3200" dirty="0" smtClean="0"/>
              <a:t>  </a:t>
            </a:r>
            <a:r>
              <a:rPr lang="en-US" sz="3200" dirty="0" err="1" smtClean="0"/>
              <a:t>শনাক্তকরন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আলোচনা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 ।</a:t>
            </a:r>
          </a:p>
          <a:p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(</a:t>
            </a:r>
            <a:r>
              <a:rPr lang="en-US" sz="3200" dirty="0" err="1" smtClean="0">
                <a:solidFill>
                  <a:schemeClr val="tx1"/>
                </a:solidFill>
              </a:rPr>
              <a:t>আয়োডোফরম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পরীক্ষার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সাহায্যে</a:t>
            </a:r>
            <a:r>
              <a:rPr lang="en-US" sz="3200" dirty="0" smtClean="0">
                <a:solidFill>
                  <a:schemeClr val="tx1"/>
                </a:solidFill>
              </a:rPr>
              <a:t>) 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0"/>
            <a:ext cx="4439479" cy="15712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8441"/>
            <a:ext cx="12192000" cy="420955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6096000" y="499892"/>
            <a:ext cx="5510463" cy="16565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মিথানল</a:t>
            </a:r>
            <a:r>
              <a:rPr lang="en-US" sz="3200" dirty="0" smtClean="0"/>
              <a:t> </a:t>
            </a:r>
            <a:r>
              <a:rPr lang="en-US" sz="3200" dirty="0" err="1" smtClean="0"/>
              <a:t>শনাক্তকরন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বিক্রিয়া</a:t>
            </a:r>
            <a:r>
              <a:rPr lang="en-US" sz="3200" dirty="0" smtClean="0"/>
              <a:t> </a:t>
            </a:r>
            <a:r>
              <a:rPr lang="en-US" sz="3200" dirty="0" err="1" smtClean="0"/>
              <a:t>বর্ননা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কর</a:t>
            </a:r>
            <a:r>
              <a:rPr lang="en-US" sz="3200" dirty="0" smtClean="0"/>
              <a:t>।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499891"/>
            <a:ext cx="3541690" cy="165656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0" y="5457935"/>
            <a:ext cx="6944575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47800"/>
            <a:ext cx="57912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তারিখঃ০২ /০ ৮/২০২৬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18" y="1534764"/>
            <a:ext cx="4322617" cy="51421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6" y="1534765"/>
            <a:ext cx="6964964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14522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961"/>
            <a:ext cx="12192000" cy="68500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22400" y="381001"/>
            <a:ext cx="10566400" cy="132343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000" y="3124200"/>
            <a:ext cx="10058400" cy="1200329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অ্যালকোহল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শনাক্তকরণ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0108" y="0"/>
            <a:ext cx="5223163" cy="132556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dirty="0" smtClean="0"/>
              <a:t> …………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০১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০২)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শ্রেণীবিভাগ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০৩)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সনাক্তকরণ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অ্যালকোহল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275007"/>
            <a:ext cx="12192000" cy="558299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একাধিক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হাইড্রোজেন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পরমাণু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সমসংখ্যক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-OH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প্রতিস্থাপিত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2n+1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</a:p>
          <a:p>
            <a:pPr marL="0" indent="0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3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7291" y="450918"/>
            <a:ext cx="760614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শ্রেনীবিভাগ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4" y="2851941"/>
            <a:ext cx="1539342" cy="1858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76" y="1515296"/>
            <a:ext cx="1900557" cy="7203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98" y="2527798"/>
            <a:ext cx="1893135" cy="1005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76" y="3761145"/>
            <a:ext cx="1900557" cy="1115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99" y="5150718"/>
            <a:ext cx="1893134" cy="1490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1546890"/>
            <a:ext cx="2167212" cy="980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2851939"/>
            <a:ext cx="2167212" cy="13619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4482491"/>
            <a:ext cx="2167212" cy="2159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2" name="Straight Connector 11"/>
          <p:cNvCxnSpPr/>
          <p:nvPr/>
        </p:nvCxnSpPr>
        <p:spPr>
          <a:xfrm>
            <a:off x="2064327" y="1731818"/>
            <a:ext cx="0" cy="43364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064327" y="1731818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064327" y="3030353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064327" y="4213876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064327" y="6068291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320145" y="1875481"/>
            <a:ext cx="0" cy="40206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4" idx="3"/>
          </p:cNvCxnSpPr>
          <p:nvPr/>
        </p:nvCxnSpPr>
        <p:spPr>
          <a:xfrm>
            <a:off x="4503033" y="1875481"/>
            <a:ext cx="84482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320145" y="2037344"/>
            <a:ext cx="52647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320145" y="3532909"/>
            <a:ext cx="52647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320145" y="5896136"/>
            <a:ext cx="6511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" idx="3"/>
          </p:cNvCxnSpPr>
          <p:nvPr/>
        </p:nvCxnSpPr>
        <p:spPr>
          <a:xfrm>
            <a:off x="1690256" y="3781243"/>
            <a:ext cx="37407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782687" y="2851939"/>
            <a:ext cx="3297695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এছাড়াও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সম্পৃক্ত,অসম্পৃক্ত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</a:t>
            </a:r>
          </a:p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শ্রেনীর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10559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02" y="1661406"/>
            <a:ext cx="3266388" cy="2828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3" y="1558375"/>
            <a:ext cx="3352800" cy="2828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019" y="1558375"/>
            <a:ext cx="3308142" cy="2828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558345" y="133876"/>
            <a:ext cx="8950816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মনোহাইড্রিক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অ্যালকোহল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শ্রেণিবিভাগ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90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555236"/>
            <a:ext cx="12191999" cy="17644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অ্যালকোহল</a:t>
            </a:r>
            <a:r>
              <a:rPr lang="en-US" sz="3600" dirty="0" smtClean="0"/>
              <a:t> </a:t>
            </a:r>
            <a:r>
              <a:rPr lang="en-US" sz="3600" dirty="0" err="1" smtClean="0"/>
              <a:t>এর</a:t>
            </a:r>
            <a:r>
              <a:rPr lang="en-US" sz="3600" dirty="0" smtClean="0"/>
              <a:t> </a:t>
            </a:r>
            <a:r>
              <a:rPr lang="en-US" sz="3600" dirty="0" err="1" smtClean="0"/>
              <a:t>সাথে</a:t>
            </a:r>
            <a:r>
              <a:rPr lang="en-US" sz="3600" dirty="0" smtClean="0"/>
              <a:t> </a:t>
            </a:r>
            <a:r>
              <a:rPr lang="en-US" sz="3600" dirty="0" err="1" smtClean="0"/>
              <a:t>ধাতব</a:t>
            </a:r>
            <a:r>
              <a:rPr lang="en-US" sz="3600" dirty="0" smtClean="0"/>
              <a:t> </a:t>
            </a:r>
            <a:r>
              <a:rPr lang="en-US" sz="3600" dirty="0" err="1" smtClean="0"/>
              <a:t>সোডিয়াম</a:t>
            </a:r>
            <a:r>
              <a:rPr lang="en-US" sz="3600" dirty="0" smtClean="0"/>
              <a:t> </a:t>
            </a:r>
            <a:r>
              <a:rPr lang="en-US" sz="3600" dirty="0" err="1" smtClean="0"/>
              <a:t>যোগ</a:t>
            </a:r>
            <a:r>
              <a:rPr lang="en-US" sz="3600" dirty="0" smtClean="0"/>
              <a:t> </a:t>
            </a:r>
            <a:r>
              <a:rPr lang="en-US" sz="3600" dirty="0" err="1" smtClean="0"/>
              <a:t>করলে</a:t>
            </a:r>
            <a:r>
              <a:rPr lang="en-US" sz="3600" dirty="0" smtClean="0"/>
              <a:t> </a:t>
            </a:r>
            <a:r>
              <a:rPr lang="en-US" sz="3600" dirty="0" err="1" smtClean="0"/>
              <a:t>সোডিয়াম</a:t>
            </a:r>
            <a:r>
              <a:rPr lang="en-US" sz="3600" dirty="0" smtClean="0"/>
              <a:t> </a:t>
            </a:r>
            <a:r>
              <a:rPr lang="en-US" sz="3600" dirty="0" err="1" smtClean="0"/>
              <a:t>অ্যালকোক্সাইড</a:t>
            </a:r>
            <a:r>
              <a:rPr lang="en-US" sz="3600" dirty="0" smtClean="0"/>
              <a:t> ও </a:t>
            </a:r>
            <a:r>
              <a:rPr lang="en-US" sz="3600" dirty="0" err="1" smtClean="0"/>
              <a:t>হাইডোজেন</a:t>
            </a:r>
            <a:r>
              <a:rPr lang="en-US" sz="3600" dirty="0" smtClean="0"/>
              <a:t> </a:t>
            </a:r>
            <a:r>
              <a:rPr lang="en-US" sz="3600" dirty="0" err="1" smtClean="0"/>
              <a:t>গ্যাস</a:t>
            </a:r>
            <a:r>
              <a:rPr lang="en-US" sz="3600" dirty="0" smtClean="0"/>
              <a:t> </a:t>
            </a:r>
            <a:r>
              <a:rPr lang="en-US" sz="3600" dirty="0" err="1" smtClean="0"/>
              <a:t>উৎপন্ন</a:t>
            </a:r>
            <a:r>
              <a:rPr lang="en-US" sz="3600" dirty="0" smtClean="0"/>
              <a:t> </a:t>
            </a:r>
            <a:r>
              <a:rPr lang="en-US" sz="3600" dirty="0" err="1" smtClean="0"/>
              <a:t>হয়</a:t>
            </a:r>
            <a:r>
              <a:rPr lang="en-US" sz="3600" dirty="0" smtClean="0"/>
              <a:t>। 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586" y="3562833"/>
            <a:ext cx="1941704" cy="28261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77" y="3562834"/>
            <a:ext cx="8745381" cy="20265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39076" y="872877"/>
            <a:ext cx="4229043" cy="52322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(01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ধাতব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Na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পরীক্ষাঃ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73382" y="27513"/>
            <a:ext cx="768564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সনাক্তকরণ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3793" y="4576133"/>
            <a:ext cx="1815920" cy="6620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অ্যালকোহল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11768" y="4561447"/>
            <a:ext cx="3102678" cy="7821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সোডিয়াম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অ্যালকোক্সাইড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7736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</TotalTime>
  <Words>307</Words>
  <Application>Microsoft Office PowerPoint</Application>
  <PresentationFormat>Custom</PresentationFormat>
  <Paragraphs>58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শিখনফল</vt:lpstr>
      <vt:lpstr>অ্যালকোহল কি 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M.S.Computer</cp:lastModifiedBy>
  <cp:revision>183</cp:revision>
  <dcterms:created xsi:type="dcterms:W3CDTF">2020-09-24T12:45:01Z</dcterms:created>
  <dcterms:modified xsi:type="dcterms:W3CDTF">2026-08-02T11:21:11Z</dcterms:modified>
</cp:coreProperties>
</file>