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3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2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796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0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078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9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2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9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8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0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4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0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1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08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0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5DE2D-1472-43C3-B5C2-FECECC7FD59A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8008F17-252A-4A7F-8441-1CA782C2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4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7977" y="365126"/>
            <a:ext cx="11181806" cy="1324338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আস</a:t>
            </a:r>
            <a:r>
              <a:rPr lang="en-US" sz="96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সালামু</a:t>
            </a:r>
            <a:r>
              <a:rPr lang="en-US" sz="96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আলাইকুম</a:t>
            </a:r>
            <a:r>
              <a:rPr lang="en-US" sz="96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9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445" y="1924596"/>
            <a:ext cx="1907176" cy="1907176"/>
          </a:xfrm>
        </p:spPr>
      </p:pic>
      <p:sp>
        <p:nvSpPr>
          <p:cNvPr id="9" name="TextBox 8"/>
          <p:cNvSpPr txBox="1"/>
          <p:nvPr/>
        </p:nvSpPr>
        <p:spPr>
          <a:xfrm>
            <a:off x="2055223" y="3744685"/>
            <a:ext cx="768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মোঃ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রুহুল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আমিন</a:t>
            </a:r>
            <a:endParaRPr lang="en-US" sz="3200" dirty="0" smtClean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ট্রেড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ইন্সট্রাক্টর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জেনারেল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ইলেকট্রিক্যাল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ওয়ার্কস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আশ্রাফ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নগর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মাধ্যমিক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বিদ্যালয়</a:t>
            </a:r>
            <a:endParaRPr lang="en-US" sz="3200" dirty="0" smtClean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লালমোহন,ভোলা</a:t>
            </a:r>
            <a:r>
              <a:rPr lang="en-US" sz="3200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 </a:t>
            </a:r>
          </a:p>
          <a:p>
            <a:pPr algn="ctr"/>
            <a:endParaRPr lang="en-US" sz="3200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914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90" y="470263"/>
            <a:ext cx="4990011" cy="137499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বিষয়</a:t>
            </a:r>
            <a:endParaRPr lang="en-US" sz="96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90" y="1845253"/>
            <a:ext cx="4990011" cy="4660051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ডিজিটাল</a:t>
            </a:r>
            <a:r>
              <a:rPr 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প্রযুক্তি</a:t>
            </a:r>
            <a:r>
              <a:rPr 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5" name="Picture 7" descr="NCTB Digital Tech Class 8 RB 05-10-23 - Compressed | PD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777" y="470263"/>
            <a:ext cx="4110445" cy="59392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84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958" y="330926"/>
            <a:ext cx="8596668" cy="1968137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oogle Sans"/>
              </a:rPr>
              <a:t>এ</a:t>
            </a:r>
            <a:r>
              <a:rPr lang="bn-IN" alt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oogle Sans"/>
              </a:rPr>
              <a:t>ই অধ্যায় শেষে আমরা যা জানতে পারব</a:t>
            </a:r>
            <a:r>
              <a:rPr lang="en-US" alt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oogle Sans"/>
                <a:cs typeface="Vrinda"/>
              </a:rPr>
              <a:t>:</a:t>
            </a:r>
            <a:r>
              <a:rPr lang="en-US" alt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en-US" alt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0581" y="2637371"/>
            <a:ext cx="9764241" cy="405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6176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800" b="1" i="0" u="none" strike="noStrike" normalizeH="0" baseline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যোগাযোগের মাধ্যম হিসেবে ইন্টারনেটের ভূমিকা।</a:t>
            </a:r>
            <a:endParaRPr kumimoji="0" lang="en-US" altLang="en-US" sz="4800" b="1" i="0" u="none" strike="noStrike" normalizeH="0" baseline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800" b="1" i="0" u="none" strike="noStrike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ই</a:t>
            </a:r>
            <a:r>
              <a:rPr kumimoji="0" lang="en-US" altLang="en-US" sz="4800" b="1" i="0" u="none" strike="noStrike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  <a:r>
              <a:rPr kumimoji="0" lang="bn-IN" altLang="en-US" sz="4800" b="1" i="0" u="none" strike="noStrike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মেইল </a:t>
            </a:r>
            <a:r>
              <a:rPr kumimoji="0" lang="en-US" altLang="en-US" sz="4800" b="1" i="0" u="none" strike="noStrike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(E-mail) </a:t>
            </a:r>
            <a:r>
              <a:rPr kumimoji="0" lang="bn-IN" altLang="en-US" sz="4800" b="1" i="0" u="none" strike="noStrike" normalizeH="0" baseline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কী এবং এর ব্যবহার।</a:t>
            </a:r>
            <a:endParaRPr kumimoji="0" lang="en-US" altLang="en-US" sz="4800" b="1" i="0" u="none" strike="noStrike" normalizeH="0" baseline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800" i="0" u="none" strike="noStrike" normalizeH="0" baseline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সামাজিক যোগাযোগ মাধ্যম ও এর সঠিক ব্যবহার।</a:t>
            </a:r>
            <a:endParaRPr kumimoji="0" lang="en-US" altLang="en-US" sz="4800" i="0" u="none" strike="noStrike" normalizeH="0" baseline="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800" b="1" i="0" u="none" strike="noStrike" normalizeH="0" baseline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তথ্য আদান</a:t>
            </a:r>
            <a:r>
              <a:rPr kumimoji="0" lang="en-US" altLang="en-US" sz="4800" b="1" i="0" u="none" strike="noStrike" normalizeH="0" baseline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  <a:r>
              <a:rPr kumimoji="0" lang="bn-IN" altLang="en-US" sz="4800" b="1" i="0" u="none" strike="noStrike" normalizeH="0" baseline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প্রদানের বিভিন্ন পদ্ধতি।</a:t>
            </a:r>
            <a:endParaRPr kumimoji="0" lang="en-US" altLang="en-US" sz="4800" b="1" i="0" u="none" strike="noStrike" normalizeH="0" baseline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556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2599" y="365759"/>
            <a:ext cx="7766936" cy="1506583"/>
          </a:xfrm>
        </p:spPr>
        <p:txBody>
          <a:bodyPr/>
          <a:lstStyle/>
          <a:p>
            <a:pPr algn="ctr"/>
            <a:r>
              <a:rPr lang="en-US" sz="11500" b="1" dirty="0" smtClean="0">
                <a:latin typeface="Nikosh" panose="02000000000000000000" pitchFamily="2" charset="0"/>
                <a:cs typeface="Nikosh" panose="02000000000000000000" pitchFamily="2" charset="0"/>
              </a:rPr>
              <a:t>ই-</a:t>
            </a:r>
            <a:r>
              <a:rPr lang="en-US" sz="115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মেইল</a:t>
            </a:r>
            <a:r>
              <a:rPr lang="en-US" sz="115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115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11500" b="1" dirty="0" smtClean="0"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  <a:endParaRPr lang="en-US" sz="115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134948"/>
            <a:ext cx="9509759" cy="3220823"/>
          </a:xfrm>
        </p:spPr>
        <p:txBody>
          <a:bodyPr>
            <a:normAutofit/>
          </a:bodyPr>
          <a:lstStyle/>
          <a:p>
            <a:pPr algn="just"/>
            <a:r>
              <a:rPr lang="as-IN" sz="3600" dirty="0">
                <a:solidFill>
                  <a:srgbClr val="0070C0"/>
                </a:solidFill>
              </a:rPr>
              <a:t>ই-মেইল (</a:t>
            </a:r>
            <a:r>
              <a:rPr lang="en-US" sz="3600" dirty="0">
                <a:solidFill>
                  <a:srgbClr val="0070C0"/>
                </a:solidFill>
              </a:rPr>
              <a:t>E-mail) </a:t>
            </a:r>
            <a:r>
              <a:rPr lang="as-IN" sz="3600" dirty="0">
                <a:solidFill>
                  <a:srgbClr val="0070C0"/>
                </a:solidFill>
              </a:rPr>
              <a:t>বা ইলেকট্রনিক মেইল হলো ইন্টারনেটের মাধ্যমে কম্পিউটার বা মোবাইল ডিভাইসে ডিজিটাল বার্তা পাঠানোর আধুনিক ও দ্রুত মাধ্যম। </a:t>
            </a:r>
            <a:r>
              <a:rPr lang="as-IN" sz="3600" dirty="0" smtClean="0">
                <a:solidFill>
                  <a:srgbClr val="0070C0"/>
                </a:solidFill>
              </a:rPr>
              <a:t>এর </a:t>
            </a:r>
            <a:r>
              <a:rPr lang="as-IN" sz="3600" dirty="0">
                <a:solidFill>
                  <a:srgbClr val="0070C0"/>
                </a:solidFill>
              </a:rPr>
              <a:t>মাধ্যমে খুব কম সময়ে টেক্সট, ছবি ও বিভিন্ন ফাইল আদান-প্রদান করা যায়</a:t>
            </a:r>
            <a:r>
              <a:rPr lang="as-IN" sz="2000" dirty="0"/>
              <a:t>। 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206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70560"/>
            <a:ext cx="3854528" cy="13324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E-mail </a:t>
            </a:r>
            <a:br>
              <a:rPr lang="en-US" sz="40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lang="en-US" sz="40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US" sz="40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পূর্ণরুপ</a:t>
            </a:r>
            <a:r>
              <a:rPr lang="en-US" sz="40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509" y="2245846"/>
            <a:ext cx="4218353" cy="2584449"/>
          </a:xfrm>
        </p:spPr>
        <p:txBody>
          <a:bodyPr>
            <a:normAutofit/>
          </a:bodyPr>
          <a:lstStyle/>
          <a:p>
            <a:pPr algn="ctr"/>
            <a:r>
              <a:rPr lang="as-IN" sz="4400" dirty="0">
                <a:solidFill>
                  <a:srgbClr val="0070C0"/>
                </a:solidFill>
              </a:rPr>
              <a:t>এর </a:t>
            </a:r>
            <a:r>
              <a:rPr lang="as-IN" sz="4400" dirty="0" smtClean="0">
                <a:solidFill>
                  <a:srgbClr val="0070C0"/>
                </a:solidFill>
              </a:rPr>
              <a:t>পূর্ণরূপ</a:t>
            </a:r>
            <a:r>
              <a:rPr lang="en-US" sz="4400" dirty="0" smtClean="0">
                <a:solidFill>
                  <a:srgbClr val="0070C0"/>
                </a:solidFill>
              </a:rPr>
              <a:t> Electronic Mail </a:t>
            </a:r>
            <a:endParaRPr lang="en-US" sz="4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9051" y="1184366"/>
            <a:ext cx="4624252" cy="279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04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459" y="452844"/>
            <a:ext cx="8596668" cy="5730241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03459" y="2516777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86636" y="3047999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82" y="2999198"/>
            <a:ext cx="3258941" cy="29023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951" y="2748733"/>
            <a:ext cx="3333535" cy="30305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328348" y="240826"/>
            <a:ext cx="12124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ই-</a:t>
            </a:r>
            <a:r>
              <a:rPr lang="en-US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মেইল</a:t>
            </a: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লেখার</a:t>
            </a: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হোস্ট</a:t>
            </a: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5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প্রোভাইডার</a:t>
            </a: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320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57" y="313508"/>
            <a:ext cx="8596668" cy="557349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দৈনন্দিন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সমস্যা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সমাধানে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ইন্টারনেট</a:t>
            </a:r>
            <a:endParaRPr lang="en-US" sz="44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2" y="1018903"/>
            <a:ext cx="11904618" cy="583909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09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6" y="269966"/>
            <a:ext cx="11808823" cy="667947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869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163" y="409304"/>
            <a:ext cx="8596668" cy="2142309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ধন্যবাদ</a:t>
            </a:r>
            <a:r>
              <a:rPr lang="en-US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br>
              <a:rPr lang="en-US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</a:br>
            <a:r>
              <a:rPr lang="en-US" sz="6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আস</a:t>
            </a:r>
            <a:r>
              <a:rPr lang="en-US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সালামু</a:t>
            </a:r>
            <a:r>
              <a:rPr lang="en-US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আলাইকুম</a:t>
            </a:r>
            <a:r>
              <a:rPr lang="en-US" sz="6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endParaRPr lang="en-US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03163" y="2952207"/>
            <a:ext cx="8596668" cy="21423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019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317">
        <p:circle/>
      </p:transition>
    </mc:Choice>
    <mc:Fallback xmlns="">
      <p:transition advTm="1431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4|3.1|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8|1.8|2.4|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2.2|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2.3|1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7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111</TotalTime>
  <Words>115</Words>
  <Application>Microsoft Office PowerPoint</Application>
  <PresentationFormat>Widescreen</PresentationFormat>
  <Paragraphs>20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Google Sans</vt:lpstr>
      <vt:lpstr>Nikosh</vt:lpstr>
      <vt:lpstr>Trebuchet MS</vt:lpstr>
      <vt:lpstr>Vrinda</vt:lpstr>
      <vt:lpstr>Wingdings 3</vt:lpstr>
      <vt:lpstr>Facet</vt:lpstr>
      <vt:lpstr>আস সালামু আলাইকুম </vt:lpstr>
      <vt:lpstr>বিষয়</vt:lpstr>
      <vt:lpstr>এই অধ্যায় শেষে আমরা যা জানতে পারব: </vt:lpstr>
      <vt:lpstr>ই-মেইল কী?</vt:lpstr>
      <vt:lpstr>E-mail  এর পূর্ণরুপ কী?</vt:lpstr>
      <vt:lpstr>    </vt:lpstr>
      <vt:lpstr>দৈনন্দিন সমস্যা সমাধানে ইন্টারনেট</vt:lpstr>
      <vt:lpstr>PowerPoint Presentation</vt:lpstr>
      <vt:lpstr>ধন্যবাদ  আস সালামু আলাইকুম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আস সালামু আলাইকুম </dc:title>
  <dc:creator>amin</dc:creator>
  <cp:lastModifiedBy>amin</cp:lastModifiedBy>
  <cp:revision>33</cp:revision>
  <dcterms:created xsi:type="dcterms:W3CDTF">2026-08-01T06:52:36Z</dcterms:created>
  <dcterms:modified xsi:type="dcterms:W3CDTF">2026-08-02T14:15:28Z</dcterms:modified>
</cp:coreProperties>
</file>