
<file path=[Content_Types].xml><?xml version="1.0" encoding="utf-8"?>
<Types xmlns="http://schemas.openxmlformats.org/package/2006/content-types">
  <Default Extension="png" ContentType="image/png"/>
  <Default Extension="tmp" ContentType="image/png"/>
  <Default Extension="svg" ContentType="image/svg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</p:sldMasterIdLst>
  <p:notesMasterIdLst>
    <p:notesMasterId r:id="rId20"/>
  </p:notesMasterIdLst>
  <p:sldIdLst>
    <p:sldId id="333" r:id="rId2"/>
    <p:sldId id="321" r:id="rId3"/>
    <p:sldId id="262" r:id="rId4"/>
    <p:sldId id="341" r:id="rId5"/>
    <p:sldId id="334" r:id="rId6"/>
    <p:sldId id="343" r:id="rId7"/>
    <p:sldId id="344" r:id="rId8"/>
    <p:sldId id="345" r:id="rId9"/>
    <p:sldId id="346" r:id="rId10"/>
    <p:sldId id="347" r:id="rId11"/>
    <p:sldId id="348" r:id="rId12"/>
    <p:sldId id="336" r:id="rId13"/>
    <p:sldId id="335" r:id="rId14"/>
    <p:sldId id="337" r:id="rId15"/>
    <p:sldId id="349" r:id="rId16"/>
    <p:sldId id="338" r:id="rId17"/>
    <p:sldId id="350" r:id="rId18"/>
    <p:sldId id="322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user" initials="u" lastIdx="1" clrIdx="0">
    <p:extLst>
      <p:ext uri="{19B8F6BF-5375-455C-9EA6-DF929625EA0E}">
        <p15:presenceInfo xmlns:p15="http://schemas.microsoft.com/office/powerpoint/2012/main" userId="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1BA60"/>
    <a:srgbClr val="E6F2E4"/>
    <a:srgbClr val="709828"/>
    <a:srgbClr val="008000"/>
    <a:srgbClr val="3EC4F5"/>
    <a:srgbClr val="000099"/>
    <a:srgbClr val="00CC00"/>
    <a:srgbClr val="FF66FF"/>
    <a:srgbClr val="CC00CC"/>
    <a:srgbClr val="FF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68D230F3-CF80-4859-8CE7-A43EE81993B5}" styleName="Light Style 1 - Acc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86745" autoAdjust="0"/>
  </p:normalViewPr>
  <p:slideViewPr>
    <p:cSldViewPr snapToGrid="0">
      <p:cViewPr varScale="1">
        <p:scale>
          <a:sx n="81" d="100"/>
          <a:sy n="81" d="100"/>
        </p:scale>
        <p:origin x="754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2" d="100"/>
          <a:sy n="62" d="100"/>
        </p:scale>
        <p:origin x="3226" y="4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A5C6F19-B345-417D-B597-EEAB3848F351}" type="datetimeFigureOut">
              <a:rPr lang="en-US" smtClean="0"/>
              <a:t>8/2/2026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50A7AE9-FDCC-4359-9BE9-D8D344FF81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27984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0A7AE9-FDCC-4359-9BE9-D8D344FF8179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05931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7" Type="http://schemas.openxmlformats.org/officeDocument/2006/relationships/image" Target="../media/image4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.emf"/><Relationship Id="rId5" Type="http://schemas.openxmlformats.org/officeDocument/2006/relationships/image" Target="../media/image2.png"/><Relationship Id="rId4" Type="http://schemas.openxmlformats.org/officeDocument/2006/relationships/image" Target="../media/image7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../theme/media/image13.svg"/><Relationship Id="rId7" Type="http://schemas.openxmlformats.org/officeDocument/2006/relationships/image" Target="../../theme/media/image17.sv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2.png"/><Relationship Id="rId5" Type="http://schemas.openxmlformats.org/officeDocument/2006/relationships/image" Target="../../theme/media/image15.svg"/><Relationship Id="rId4" Type="http://schemas.openxmlformats.org/officeDocument/2006/relationships/image" Target="../media/image11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../theme/media/image19.sv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5" Type="http://schemas.openxmlformats.org/officeDocument/2006/relationships/image" Target="../media/image3.emf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Greeting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D18D2A45-21A1-34B6-2A67-8B86F1D6F8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07" y="83976"/>
            <a:ext cx="12008498" cy="669004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xmlns="" id="{7A26D00E-3B98-20A7-2F19-530B9544A039}"/>
              </a:ext>
            </a:extLst>
          </p:cNvPr>
          <p:cNvSpPr/>
          <p:nvPr/>
        </p:nvSpPr>
        <p:spPr>
          <a:xfrm>
            <a:off x="3433666" y="1156470"/>
            <a:ext cx="6260840" cy="3876541"/>
          </a:xfrm>
          <a:prstGeom prst="ellipse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effectLst>
            <a:outerShdw blurRad="139700" dist="165100" dir="3900000" sx="99000" sy="99000" algn="ctr" rotWithShape="0">
              <a:srgbClr val="000000"/>
            </a:outerShdw>
          </a:effectLst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rgbClr val="FF0000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83D5597B-7B11-E20A-F84A-61EEEC2F7FC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57421"/>
            <a:ext cx="870801" cy="83422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4A4F4496-4915-9CAE-A99E-55A3B0B5870A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6769" y="1842076"/>
            <a:ext cx="2165041" cy="2193300"/>
          </a:xfrm>
          <a:prstGeom prst="rect">
            <a:avLst/>
          </a:prstGeom>
        </p:spPr>
      </p:pic>
      <p:grpSp>
        <p:nvGrpSpPr>
          <p:cNvPr id="8" name="Group 7"/>
          <p:cNvGrpSpPr/>
          <p:nvPr userDrawn="1"/>
        </p:nvGrpSpPr>
        <p:grpSpPr>
          <a:xfrm>
            <a:off x="10397179" y="6247973"/>
            <a:ext cx="1704626" cy="610027"/>
            <a:chOff x="10106043" y="6228968"/>
            <a:chExt cx="1704626" cy="610027"/>
          </a:xfrm>
        </p:grpSpPr>
        <p:pic>
          <p:nvPicPr>
            <p:cNvPr id="9" name="Picture 8"/>
            <p:cNvPicPr>
              <a:picLocks noChangeAspect="1"/>
            </p:cNvPicPr>
            <p:nvPr userDrawn="1"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623386" y="6259983"/>
              <a:ext cx="568489" cy="575908"/>
            </a:xfrm>
            <a:prstGeom prst="rect">
              <a:avLst/>
            </a:prstGeom>
          </p:spPr>
        </p:pic>
        <p:pic>
          <p:nvPicPr>
            <p:cNvPr id="10" name="Picture 9"/>
            <p:cNvPicPr>
              <a:picLocks noChangeAspect="1"/>
            </p:cNvPicPr>
            <p:nvPr userDrawn="1"/>
          </p:nvPicPr>
          <p:blipFill>
            <a:blip r:embed="rId6"/>
            <a:stretch>
              <a:fillRect/>
            </a:stretch>
          </p:blipFill>
          <p:spPr>
            <a:xfrm>
              <a:off x="10106043" y="6315075"/>
              <a:ext cx="523920" cy="523920"/>
            </a:xfrm>
            <a:prstGeom prst="rect">
              <a:avLst/>
            </a:prstGeom>
          </p:spPr>
        </p:pic>
        <p:pic>
          <p:nvPicPr>
            <p:cNvPr id="11" name="Picture 10"/>
            <p:cNvPicPr>
              <a:picLocks noChangeAspect="1"/>
            </p:cNvPicPr>
            <p:nvPr userDrawn="1"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191875" y="6228968"/>
              <a:ext cx="618794" cy="606923"/>
            </a:xfrm>
            <a:prstGeom prst="rect">
              <a:avLst/>
            </a:prstGeom>
          </p:spPr>
        </p:pic>
      </p:grpSp>
      <p:sp>
        <p:nvSpPr>
          <p:cNvPr id="12" name="Rectangle 11"/>
          <p:cNvSpPr/>
          <p:nvPr userDrawn="1"/>
        </p:nvSpPr>
        <p:spPr>
          <a:xfrm>
            <a:off x="3853310" y="6623978"/>
            <a:ext cx="6543869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মোঃ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কয়েছ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আহমদ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সহকারী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শিক্ষক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মোহাম্মদপুর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এ.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গফুর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সরকারি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প্রাথমিক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বিদ্যালয়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দক্ষিণ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সুরমা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সিলেট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US" sz="1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46070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937 -0.03912 L 0.64987 0.86644 " pathEditMode="relative" rAng="0" ptsTypes="AA">
                                      <p:cBhvr>
                                        <p:cTn id="6" dur="4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2018" y="4527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935286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947313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dendi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8156C0E0-AEBD-A6AD-7336-39B075885C8B}"/>
              </a:ext>
            </a:extLst>
          </p:cNvPr>
          <p:cNvSpPr txBox="1"/>
          <p:nvPr/>
        </p:nvSpPr>
        <p:spPr>
          <a:xfrm>
            <a:off x="5171693" y="462296"/>
            <a:ext cx="2895923" cy="769441"/>
          </a:xfrm>
          <a:prstGeom prst="rect">
            <a:avLst/>
          </a:prstGeom>
          <a:solidFill>
            <a:schemeClr val="bg1">
              <a:lumMod val="95000"/>
            </a:schemeClr>
          </a:solidFill>
          <a:ln w="28575">
            <a:noFill/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পরিচিতি</a:t>
            </a:r>
            <a:endParaRPr lang="en-US" sz="44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BA42758E-9EA4-428E-9F78-BBDF42125B0F}"/>
              </a:ext>
            </a:extLst>
          </p:cNvPr>
          <p:cNvSpPr/>
          <p:nvPr/>
        </p:nvSpPr>
        <p:spPr>
          <a:xfrm flipV="1">
            <a:off x="363415" y="1341715"/>
            <a:ext cx="11083512" cy="4571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AA3F07E6-1309-37C6-3309-E58345E229EB}"/>
              </a:ext>
            </a:extLst>
          </p:cNvPr>
          <p:cNvSpPr/>
          <p:nvPr/>
        </p:nvSpPr>
        <p:spPr>
          <a:xfrm flipV="1">
            <a:off x="4072776" y="1257138"/>
            <a:ext cx="7735194" cy="4571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4EB28EDD-F09C-1E93-4043-58BCAC4B3F8E}"/>
              </a:ext>
            </a:extLst>
          </p:cNvPr>
          <p:cNvSpPr/>
          <p:nvPr/>
        </p:nvSpPr>
        <p:spPr>
          <a:xfrm rot="5400000" flipV="1">
            <a:off x="4270531" y="3909144"/>
            <a:ext cx="3930064" cy="4571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xmlns="" id="{355BEEE2-C372-7224-CB6F-0079CE40E0A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2352729" y="2241811"/>
            <a:ext cx="1970252" cy="1950843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12" name="Picture Placeholder 10">
            <a:extLst>
              <a:ext uri="{FF2B5EF4-FFF2-40B4-BE49-F238E27FC236}">
                <a16:creationId xmlns:a16="http://schemas.microsoft.com/office/drawing/2014/main" xmlns="" id="{AEC83A02-EA9B-F924-11E8-5D5D82A5F0D6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8067616" y="2241811"/>
            <a:ext cx="1970252" cy="1950843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A53B9FA6-4A0F-4E2B-6CEA-704829109C7D}"/>
              </a:ext>
            </a:extLst>
          </p:cNvPr>
          <p:cNvSpPr txBox="1"/>
          <p:nvPr/>
        </p:nvSpPr>
        <p:spPr>
          <a:xfrm>
            <a:off x="2201901" y="1553012"/>
            <a:ext cx="2969791" cy="523220"/>
          </a:xfrm>
          <a:prstGeom prst="rect">
            <a:avLst/>
          </a:prstGeom>
          <a:solidFill>
            <a:schemeClr val="bg1">
              <a:lumMod val="95000"/>
            </a:schemeClr>
          </a:solidFill>
          <a:ln w="28575">
            <a:noFill/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wrap="square" rtlCol="0">
            <a:spAutoFit/>
          </a:bodyPr>
          <a:lstStyle/>
          <a:p>
            <a:pPr algn="ctr"/>
            <a:r>
              <a:rPr lang="bn-IN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শিক্ষক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পরিচিতি</a:t>
            </a:r>
            <a:endParaRPr lang="en-US" sz="28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427B961E-3913-4CCF-9314-6D725B6D97D5}"/>
              </a:ext>
            </a:extLst>
          </p:cNvPr>
          <p:cNvSpPr txBox="1"/>
          <p:nvPr/>
        </p:nvSpPr>
        <p:spPr>
          <a:xfrm>
            <a:off x="7758523" y="1553012"/>
            <a:ext cx="2995336" cy="523220"/>
          </a:xfrm>
          <a:prstGeom prst="rect">
            <a:avLst/>
          </a:prstGeom>
          <a:solidFill>
            <a:schemeClr val="bg1">
              <a:lumMod val="95000"/>
            </a:schemeClr>
          </a:solidFill>
          <a:ln w="28575">
            <a:noFill/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wrap="square" rtlCol="0">
            <a:spAutoFit/>
          </a:bodyPr>
          <a:lstStyle/>
          <a:p>
            <a:pPr algn="ctr"/>
            <a:r>
              <a:rPr lang="bn-IN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পাঠ পরিচিতি</a:t>
            </a:r>
            <a:endParaRPr lang="en-US" sz="28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6485" y="5467546"/>
            <a:ext cx="880527" cy="991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7724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Group Wo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431B47E9-4A65-A2A2-6D3F-5E3DBED5D26A}"/>
              </a:ext>
            </a:extLst>
          </p:cNvPr>
          <p:cNvSpPr txBox="1"/>
          <p:nvPr/>
        </p:nvSpPr>
        <p:spPr>
          <a:xfrm>
            <a:off x="1365997" y="593246"/>
            <a:ext cx="2647564" cy="83612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lnSpc>
                <a:spcPts val="5833"/>
              </a:lnSpc>
            </a:pPr>
            <a:r>
              <a:rPr lang="bn-IN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দলীয় </a:t>
            </a:r>
            <a:r>
              <a:rPr lang="en-US" sz="4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কাজ</a:t>
            </a:r>
            <a:r>
              <a:rPr lang="bn-IN" sz="32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                        </a:t>
            </a:r>
            <a:endParaRPr lang="bn-IN" sz="5400" b="1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03FC6C1C-F4B9-4D76-A848-95D9704D9442}"/>
              </a:ext>
            </a:extLst>
          </p:cNvPr>
          <p:cNvSpPr/>
          <p:nvPr/>
        </p:nvSpPr>
        <p:spPr>
          <a:xfrm rot="10800000">
            <a:off x="743740" y="1356367"/>
            <a:ext cx="10648538" cy="4571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2B7A97FF-4485-7CF1-D49C-6805D20D514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7692" b="83462" l="3385" r="92538">
                        <a14:foregroundMark x1="8846" y1="50154" x2="8846" y2="50154"/>
                        <a14:foregroundMark x1="4769" y1="48923" x2="4769" y2="48923"/>
                        <a14:foregroundMark x1="62769" y1="37000" x2="62769" y2="37000"/>
                        <a14:foregroundMark x1="61692" y1="36615" x2="61692" y2="36615"/>
                        <a14:foregroundMark x1="92692" y1="43538" x2="92692" y2="43538"/>
                        <a14:foregroundMark x1="81769" y1="64077" x2="81769" y2="64077"/>
                        <a14:foregroundMark x1="81769" y1="64077" x2="81769" y2="64077"/>
                        <a14:foregroundMark x1="24538" y1="37000" x2="24538" y2="37000"/>
                        <a14:foregroundMark x1="42769" y1="17769" x2="42769" y2="17769"/>
                        <a14:foregroundMark x1="41308" y1="34923" x2="41308" y2="34923"/>
                        <a14:foregroundMark x1="3385" y1="48077" x2="3385" y2="48077"/>
                        <a14:foregroundMark x1="38000" y1="39077" x2="38000" y2="39077"/>
                        <a14:foregroundMark x1="55154" y1="32923" x2="55154" y2="3292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951" b="8280"/>
          <a:stretch/>
        </p:blipFill>
        <p:spPr>
          <a:xfrm>
            <a:off x="5173683" y="385729"/>
            <a:ext cx="1413729" cy="101635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D44663F5-F511-4080-762D-BB7C01908DE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7692" b="83462" l="3385" r="92538">
                        <a14:foregroundMark x1="8846" y1="50154" x2="8846" y2="50154"/>
                        <a14:foregroundMark x1="4769" y1="48923" x2="4769" y2="48923"/>
                        <a14:foregroundMark x1="62769" y1="37000" x2="62769" y2="37000"/>
                        <a14:foregroundMark x1="61692" y1="36615" x2="61692" y2="36615"/>
                        <a14:foregroundMark x1="92692" y1="43538" x2="92692" y2="43538"/>
                        <a14:foregroundMark x1="81769" y1="64077" x2="81769" y2="64077"/>
                        <a14:foregroundMark x1="81769" y1="64077" x2="81769" y2="64077"/>
                        <a14:foregroundMark x1="24538" y1="37000" x2="24538" y2="37000"/>
                        <a14:foregroundMark x1="42769" y1="17769" x2="42769" y2="17769"/>
                        <a14:foregroundMark x1="41308" y1="34923" x2="41308" y2="34923"/>
                        <a14:foregroundMark x1="3385" y1="48077" x2="3385" y2="48077"/>
                        <a14:foregroundMark x1="38000" y1="39077" x2="38000" y2="39077"/>
                        <a14:foregroundMark x1="55154" y1="32923" x2="55154" y2="3292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951" b="8280"/>
          <a:stretch/>
        </p:blipFill>
        <p:spPr>
          <a:xfrm>
            <a:off x="7483496" y="389887"/>
            <a:ext cx="1445900" cy="10394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69798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irWo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431B47E9-4A65-A2A2-6D3F-5E3DBED5D26A}"/>
              </a:ext>
            </a:extLst>
          </p:cNvPr>
          <p:cNvSpPr txBox="1"/>
          <p:nvPr/>
        </p:nvSpPr>
        <p:spPr>
          <a:xfrm>
            <a:off x="4328321" y="447842"/>
            <a:ext cx="2647564" cy="81945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lnSpc>
                <a:spcPts val="5833"/>
              </a:lnSpc>
            </a:pPr>
            <a:r>
              <a:rPr lang="en-US" sz="4400" b="0" dirty="0" err="1" smtClean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শিখনফল</a:t>
            </a:r>
            <a:endParaRPr lang="bn-IN" sz="5400" b="1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03FC6C1C-F4B9-4D76-A848-95D9704D9442}"/>
              </a:ext>
            </a:extLst>
          </p:cNvPr>
          <p:cNvSpPr/>
          <p:nvPr/>
        </p:nvSpPr>
        <p:spPr>
          <a:xfrm rot="10800000">
            <a:off x="706417" y="1156263"/>
            <a:ext cx="10648538" cy="4571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 userDrawn="1"/>
        </p:nvSpPr>
        <p:spPr>
          <a:xfrm>
            <a:off x="568275" y="1267297"/>
            <a:ext cx="624118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err="1" smtClean="0">
                <a:solidFill>
                  <a:schemeClr val="accent5">
                    <a:lumMod val="50000"/>
                  </a:schemeClr>
                </a:solidFill>
                <a:latin typeface="SutonnyMJ" pitchFamily="2" charset="0"/>
                <a:cs typeface="SutonnyMJ" pitchFamily="2" charset="0"/>
              </a:rPr>
              <a:t>এই</a:t>
            </a:r>
            <a:r>
              <a:rPr lang="en-US" sz="2000" b="1" dirty="0" smtClean="0">
                <a:solidFill>
                  <a:schemeClr val="accent5">
                    <a:lumMod val="50000"/>
                  </a:schemeClr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000" b="1" dirty="0" err="1" smtClean="0">
                <a:solidFill>
                  <a:schemeClr val="accent5">
                    <a:lumMod val="50000"/>
                  </a:schemeClr>
                </a:solidFill>
                <a:latin typeface="SutonnyMJ" pitchFamily="2" charset="0"/>
                <a:cs typeface="SutonnyMJ" pitchFamily="2" charset="0"/>
              </a:rPr>
              <a:t>পাঠ</a:t>
            </a:r>
            <a:r>
              <a:rPr lang="en-US" sz="2000" b="1" dirty="0" smtClean="0">
                <a:solidFill>
                  <a:schemeClr val="accent5">
                    <a:lumMod val="50000"/>
                  </a:schemeClr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000" b="1" dirty="0" err="1" smtClean="0">
                <a:solidFill>
                  <a:schemeClr val="accent5">
                    <a:lumMod val="50000"/>
                  </a:schemeClr>
                </a:solidFill>
                <a:latin typeface="SutonnyMJ" pitchFamily="2" charset="0"/>
                <a:cs typeface="SutonnyMJ" pitchFamily="2" charset="0"/>
              </a:rPr>
              <a:t>শেষে</a:t>
            </a:r>
            <a:r>
              <a:rPr lang="en-US" sz="2000" b="1" dirty="0" smtClean="0">
                <a:solidFill>
                  <a:schemeClr val="accent5">
                    <a:lumMod val="50000"/>
                  </a:schemeClr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000" b="1" dirty="0" err="1" smtClean="0">
                <a:solidFill>
                  <a:schemeClr val="accent5">
                    <a:lumMod val="50000"/>
                  </a:schemeClr>
                </a:solidFill>
                <a:latin typeface="SutonnyMJ" pitchFamily="2" charset="0"/>
                <a:cs typeface="SutonnyMJ" pitchFamily="2" charset="0"/>
              </a:rPr>
              <a:t>শিক্ষার্থীরা</a:t>
            </a:r>
            <a:r>
              <a:rPr lang="en-US" sz="2000" b="1" dirty="0" smtClean="0">
                <a:solidFill>
                  <a:schemeClr val="accent5">
                    <a:lumMod val="50000"/>
                  </a:schemeClr>
                </a:solidFill>
                <a:latin typeface="SutonnyMJ" pitchFamily="2" charset="0"/>
                <a:cs typeface="SutonnyMJ" pitchFamily="2" charset="0"/>
              </a:rPr>
              <a:t>.......... </a:t>
            </a:r>
            <a:endParaRPr lang="en-US" sz="2000" b="1" dirty="0">
              <a:solidFill>
                <a:schemeClr val="accent5">
                  <a:lumMod val="50000"/>
                </a:schemeClr>
              </a:solidFill>
              <a:latin typeface="SutonnyMJ" pitchFamily="2" charset="0"/>
              <a:cs typeface="SutonnyMJ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57548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ndividualWo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431B47E9-4A65-A2A2-6D3F-5E3DBED5D26A}"/>
              </a:ext>
            </a:extLst>
          </p:cNvPr>
          <p:cNvSpPr txBox="1"/>
          <p:nvPr/>
        </p:nvSpPr>
        <p:spPr>
          <a:xfrm>
            <a:off x="1359824" y="541252"/>
            <a:ext cx="2647564" cy="83612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lnSpc>
                <a:spcPts val="5833"/>
              </a:lnSpc>
            </a:pPr>
            <a:r>
              <a:rPr lang="bn-IN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একক </a:t>
            </a:r>
            <a:r>
              <a:rPr lang="en-US" sz="4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কাজ</a:t>
            </a:r>
            <a:r>
              <a:rPr lang="bn-IN" sz="32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                        </a:t>
            </a:r>
            <a:endParaRPr lang="bn-IN" sz="5400" b="1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03FC6C1C-F4B9-4D76-A848-95D9704D9442}"/>
              </a:ext>
            </a:extLst>
          </p:cNvPr>
          <p:cNvSpPr/>
          <p:nvPr/>
        </p:nvSpPr>
        <p:spPr>
          <a:xfrm rot="10800000">
            <a:off x="781062" y="1494521"/>
            <a:ext cx="10648538" cy="4571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xmlns="" id="{23C8203A-B144-71F9-629E-7AA1C5AF79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850423" y="466991"/>
            <a:ext cx="900003" cy="900003"/>
          </a:xfrm>
          <a:prstGeom prst="rect">
            <a:avLst/>
          </a:prstGeom>
        </p:spPr>
      </p:pic>
      <p:pic>
        <p:nvPicPr>
          <p:cNvPr id="7" name="Graphic 6">
            <a:extLst>
              <a:ext uri="{FF2B5EF4-FFF2-40B4-BE49-F238E27FC236}">
                <a16:creationId xmlns:a16="http://schemas.microsoft.com/office/drawing/2014/main" xmlns="" id="{765FB252-1BCA-872A-1B93-6B1E14E5C18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105053" y="342876"/>
            <a:ext cx="1024118" cy="1024118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xmlns="" id="{0931C303-E426-6793-EDC3-8EDF7AA4C5E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=""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436497" y="466991"/>
            <a:ext cx="910387" cy="9103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11647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Evalu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7F5E0898-8128-24A8-FADF-7A77D81201FE}"/>
              </a:ext>
            </a:extLst>
          </p:cNvPr>
          <p:cNvSpPr/>
          <p:nvPr/>
        </p:nvSpPr>
        <p:spPr>
          <a:xfrm>
            <a:off x="1716885" y="635722"/>
            <a:ext cx="140294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bn-IN" sz="40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মূল্যায়ন</a:t>
            </a:r>
            <a:endParaRPr lang="en-US" sz="4000" b="1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1209D32A-EAA1-D7E4-909F-FFD664F2F4AB}"/>
              </a:ext>
            </a:extLst>
          </p:cNvPr>
          <p:cNvSpPr/>
          <p:nvPr/>
        </p:nvSpPr>
        <p:spPr>
          <a:xfrm rot="10800000">
            <a:off x="684525" y="1399594"/>
            <a:ext cx="10607040" cy="4571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xmlns="" id="{9CE8DBAB-10C4-C698-FC7A-57D34C7D02B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82764" y="409487"/>
            <a:ext cx="934121" cy="934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5707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Home Wo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7F5E0898-8128-24A8-FADF-7A77D81201FE}"/>
              </a:ext>
            </a:extLst>
          </p:cNvPr>
          <p:cNvSpPr/>
          <p:nvPr/>
        </p:nvSpPr>
        <p:spPr>
          <a:xfrm>
            <a:off x="2007803" y="780090"/>
            <a:ext cx="199605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0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বাড়ির</a:t>
            </a:r>
            <a:r>
              <a:rPr lang="en-US" sz="40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কাজ</a:t>
            </a:r>
            <a:endParaRPr lang="en-US" sz="4000" b="1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1209D32A-EAA1-D7E4-909F-FFD664F2F4AB}"/>
              </a:ext>
            </a:extLst>
          </p:cNvPr>
          <p:cNvSpPr/>
          <p:nvPr/>
        </p:nvSpPr>
        <p:spPr>
          <a:xfrm rot="10800000">
            <a:off x="749835" y="1465116"/>
            <a:ext cx="10607040" cy="4571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2FBFA1B8-A48D-255B-BB50-9E8F27EC005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835" y="392091"/>
            <a:ext cx="1257968" cy="10958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7815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hank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026EC8AC-13C0-7804-74FD-0F9CC44E94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838" y="83976"/>
            <a:ext cx="12034296" cy="668071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D4097423-3D74-84E9-2AD3-A45B3104676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236" y="258288"/>
            <a:ext cx="11957157" cy="2950740"/>
          </a:xfrm>
          <a:prstGeom prst="rect">
            <a:avLst/>
          </a:prstGeom>
        </p:spPr>
      </p:pic>
      <p:grpSp>
        <p:nvGrpSpPr>
          <p:cNvPr id="4" name="Group 3"/>
          <p:cNvGrpSpPr/>
          <p:nvPr userDrawn="1"/>
        </p:nvGrpSpPr>
        <p:grpSpPr>
          <a:xfrm>
            <a:off x="10367938" y="6247973"/>
            <a:ext cx="1704626" cy="610027"/>
            <a:chOff x="10106043" y="6228968"/>
            <a:chExt cx="1704626" cy="610027"/>
          </a:xfrm>
        </p:grpSpPr>
        <p:pic>
          <p:nvPicPr>
            <p:cNvPr id="7" name="Picture 6"/>
            <p:cNvPicPr>
              <a:picLocks noChangeAspect="1"/>
            </p:cNvPicPr>
            <p:nvPr userDrawn="1"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623386" y="6259983"/>
              <a:ext cx="568489" cy="575908"/>
            </a:xfrm>
            <a:prstGeom prst="rect">
              <a:avLst/>
            </a:prstGeom>
          </p:spPr>
        </p:pic>
        <p:pic>
          <p:nvPicPr>
            <p:cNvPr id="8" name="Picture 7"/>
            <p:cNvPicPr>
              <a:picLocks noChangeAspect="1"/>
            </p:cNvPicPr>
            <p:nvPr userDrawn="1"/>
          </p:nvPicPr>
          <p:blipFill>
            <a:blip r:embed="rId5"/>
            <a:stretch>
              <a:fillRect/>
            </a:stretch>
          </p:blipFill>
          <p:spPr>
            <a:xfrm>
              <a:off x="10106043" y="6315075"/>
              <a:ext cx="523920" cy="523920"/>
            </a:xfrm>
            <a:prstGeom prst="rect">
              <a:avLst/>
            </a:prstGeom>
          </p:spPr>
        </p:pic>
        <p:pic>
          <p:nvPicPr>
            <p:cNvPr id="9" name="Picture 8"/>
            <p:cNvPicPr>
              <a:picLocks noChangeAspect="1"/>
            </p:cNvPicPr>
            <p:nvPr userDrawn="1"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191875" y="6228968"/>
              <a:ext cx="618794" cy="606923"/>
            </a:xfrm>
            <a:prstGeom prst="rect">
              <a:avLst/>
            </a:prstGeom>
          </p:spPr>
        </p:pic>
      </p:grpSp>
      <p:sp>
        <p:nvSpPr>
          <p:cNvPr id="10" name="Rectangle 9"/>
          <p:cNvSpPr/>
          <p:nvPr userDrawn="1"/>
        </p:nvSpPr>
        <p:spPr>
          <a:xfrm>
            <a:off x="3824069" y="6623978"/>
            <a:ext cx="6543869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মোঃ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কয়েছ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আহমদ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সহকারী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শিক্ষক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মোহাম্মদপুর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এ.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গফুর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সরকারি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প্রাথমিক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বিদ্যালয়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দক্ষিণ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সুরমা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সিলেট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US" sz="1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1" name="TextBox 8"/>
          <p:cNvSpPr txBox="1"/>
          <p:nvPr userDrawn="1"/>
        </p:nvSpPr>
        <p:spPr>
          <a:xfrm>
            <a:off x="3358404" y="4215726"/>
            <a:ext cx="7271494" cy="144655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bn-IN" sz="8800" b="1" dirty="0">
                <a:ln w="11430"/>
                <a:solidFill>
                  <a:schemeClr val="bg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ভালো থেকো সবাই</a:t>
            </a:r>
            <a:endParaRPr lang="en-US" sz="8800" b="1" dirty="0">
              <a:ln w="11430"/>
              <a:solidFill>
                <a:schemeClr val="bg1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23260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4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3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ame 7">
            <a:extLst>
              <a:ext uri="{FF2B5EF4-FFF2-40B4-BE49-F238E27FC236}">
                <a16:creationId xmlns:a16="http://schemas.microsoft.com/office/drawing/2014/main" xmlns="" id="{B8E7872C-1867-4538-1453-42919C14ACF4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frame">
            <a:avLst>
              <a:gd name="adj1" fmla="val 5483"/>
            </a:avLst>
          </a:prstGeom>
          <a:blipFill dpi="0" rotWithShape="1">
            <a:blip r:embed="rId12"/>
            <a:srcRect/>
            <a:tile tx="0" ty="0" sx="100000" sy="100000" flip="none" algn="tl"/>
          </a:blipFill>
          <a:ln>
            <a:solidFill>
              <a:schemeClr val="bg1">
                <a:lumMod val="85000"/>
              </a:schemeClr>
            </a:solidFill>
          </a:ln>
          <a:effectLst>
            <a:outerShdw blurRad="469900" dir="10800000" algn="ctr" rotWithShape="0">
              <a:schemeClr val="accent5">
                <a:lumMod val="20000"/>
                <a:lumOff val="80000"/>
                <a:alpha val="43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grpSp>
        <p:nvGrpSpPr>
          <p:cNvPr id="12" name="Group 11"/>
          <p:cNvGrpSpPr/>
          <p:nvPr userDrawn="1"/>
        </p:nvGrpSpPr>
        <p:grpSpPr>
          <a:xfrm>
            <a:off x="10106043" y="6228968"/>
            <a:ext cx="1704626" cy="610027"/>
            <a:chOff x="10106043" y="6228968"/>
            <a:chExt cx="1704626" cy="610027"/>
          </a:xfrm>
        </p:grpSpPr>
        <p:pic>
          <p:nvPicPr>
            <p:cNvPr id="13" name="Picture 12"/>
            <p:cNvPicPr>
              <a:picLocks noChangeAspect="1"/>
            </p:cNvPicPr>
            <p:nvPr userDrawn="1"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623386" y="6259983"/>
              <a:ext cx="568489" cy="575908"/>
            </a:xfrm>
            <a:prstGeom prst="rect">
              <a:avLst/>
            </a:prstGeom>
          </p:spPr>
        </p:pic>
        <p:pic>
          <p:nvPicPr>
            <p:cNvPr id="14" name="Picture 13"/>
            <p:cNvPicPr>
              <a:picLocks noChangeAspect="1"/>
            </p:cNvPicPr>
            <p:nvPr userDrawn="1"/>
          </p:nvPicPr>
          <p:blipFill>
            <a:blip r:embed="rId14"/>
            <a:stretch>
              <a:fillRect/>
            </a:stretch>
          </p:blipFill>
          <p:spPr>
            <a:xfrm>
              <a:off x="10106043" y="6315075"/>
              <a:ext cx="523920" cy="523920"/>
            </a:xfrm>
            <a:prstGeom prst="rect">
              <a:avLst/>
            </a:prstGeom>
          </p:spPr>
        </p:pic>
        <p:pic>
          <p:nvPicPr>
            <p:cNvPr id="15" name="Picture 14"/>
            <p:cNvPicPr>
              <a:picLocks noChangeAspect="1"/>
            </p:cNvPicPr>
            <p:nvPr userDrawn="1"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191875" y="6228968"/>
              <a:ext cx="618794" cy="606923"/>
            </a:xfrm>
            <a:prstGeom prst="rect">
              <a:avLst/>
            </a:prstGeom>
          </p:spPr>
        </p:pic>
      </p:grpSp>
      <p:sp>
        <p:nvSpPr>
          <p:cNvPr id="16" name="Rectangle 15"/>
          <p:cNvSpPr/>
          <p:nvPr userDrawn="1"/>
        </p:nvSpPr>
        <p:spPr>
          <a:xfrm>
            <a:off x="3562174" y="6548987"/>
            <a:ext cx="6543869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মোঃ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কয়েছ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আহমদ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সহকারী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শিক্ষক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মোহাম্মদপুর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এ.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গফুর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সরকারি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প্রাথমিক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বিদ্যালয়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দক্ষিণ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সুরমা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সিলেট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US" sz="1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73739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8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7" Type="http://schemas.openxmlformats.org/officeDocument/2006/relationships/image" Target="../media/image52.png"/><Relationship Id="rId2" Type="http://schemas.openxmlformats.org/officeDocument/2006/relationships/image" Target="../media/image120.png"/><Relationship Id="rId1" Type="http://schemas.openxmlformats.org/officeDocument/2006/relationships/slideLayout" Target="../slideLayouts/slideLayout2.xml"/><Relationship Id="rId9" Type="http://schemas.openxmlformats.org/officeDocument/2006/relationships/image" Target="../media/image13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0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tmp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3" Type="http://schemas.openxmlformats.org/officeDocument/2006/relationships/image" Target="../media/image41.png"/><Relationship Id="rId7" Type="http://schemas.openxmlformats.org/officeDocument/2006/relationships/image" Target="../media/image45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../media/image42.png"/><Relationship Id="rId9" Type="http://schemas.openxmlformats.org/officeDocument/2006/relationships/image" Target="../media/image47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/>
          <p:cNvSpPr/>
          <p:nvPr/>
        </p:nvSpPr>
        <p:spPr>
          <a:xfrm>
            <a:off x="4771729" y="2859355"/>
            <a:ext cx="302708" cy="255071"/>
          </a:xfrm>
          <a:custGeom>
            <a:avLst/>
            <a:gdLst>
              <a:gd name="connsiteX0" fmla="*/ 417092 w 1229194"/>
              <a:gd name="connsiteY0" fmla="*/ 0 h 1424066"/>
              <a:gd name="connsiteX1" fmla="*/ 812101 w 1229194"/>
              <a:gd name="connsiteY1" fmla="*/ 0 h 1424066"/>
              <a:gd name="connsiteX2" fmla="*/ 1026826 w 1229194"/>
              <a:gd name="connsiteY2" fmla="*/ 449704 h 1424066"/>
              <a:gd name="connsiteX3" fmla="*/ 1020980 w 1229194"/>
              <a:gd name="connsiteY3" fmla="*/ 449704 h 1424066"/>
              <a:gd name="connsiteX4" fmla="*/ 1049183 w 1229194"/>
              <a:gd name="connsiteY4" fmla="*/ 470845 h 1424066"/>
              <a:gd name="connsiteX5" fmla="*/ 1229194 w 1229194"/>
              <a:gd name="connsiteY5" fmla="*/ 865682 h 1424066"/>
              <a:gd name="connsiteX6" fmla="*/ 614597 w 1229194"/>
              <a:gd name="connsiteY6" fmla="*/ 1424066 h 1424066"/>
              <a:gd name="connsiteX7" fmla="*/ 0 w 1229194"/>
              <a:gd name="connsiteY7" fmla="*/ 865682 h 1424066"/>
              <a:gd name="connsiteX8" fmla="*/ 180011 w 1229194"/>
              <a:gd name="connsiteY8" fmla="*/ 470845 h 1424066"/>
              <a:gd name="connsiteX9" fmla="*/ 208214 w 1229194"/>
              <a:gd name="connsiteY9" fmla="*/ 449704 h 1424066"/>
              <a:gd name="connsiteX10" fmla="*/ 202367 w 1229194"/>
              <a:gd name="connsiteY10" fmla="*/ 449704 h 14240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29194" h="1424066">
                <a:moveTo>
                  <a:pt x="417092" y="0"/>
                </a:moveTo>
                <a:lnTo>
                  <a:pt x="812101" y="0"/>
                </a:lnTo>
                <a:lnTo>
                  <a:pt x="1026826" y="449704"/>
                </a:lnTo>
                <a:lnTo>
                  <a:pt x="1020980" y="449704"/>
                </a:lnTo>
                <a:lnTo>
                  <a:pt x="1049183" y="470845"/>
                </a:lnTo>
                <a:cubicBezTo>
                  <a:pt x="1160403" y="571893"/>
                  <a:pt x="1229194" y="711489"/>
                  <a:pt x="1229194" y="865682"/>
                </a:cubicBezTo>
                <a:cubicBezTo>
                  <a:pt x="1229194" y="1174069"/>
                  <a:pt x="954030" y="1424066"/>
                  <a:pt x="614597" y="1424066"/>
                </a:cubicBezTo>
                <a:cubicBezTo>
                  <a:pt x="275164" y="1424066"/>
                  <a:pt x="0" y="1174069"/>
                  <a:pt x="0" y="865682"/>
                </a:cubicBezTo>
                <a:cubicBezTo>
                  <a:pt x="0" y="711489"/>
                  <a:pt x="68791" y="571893"/>
                  <a:pt x="180011" y="470845"/>
                </a:cubicBezTo>
                <a:lnTo>
                  <a:pt x="208214" y="449704"/>
                </a:lnTo>
                <a:lnTo>
                  <a:pt x="202367" y="449704"/>
                </a:lnTo>
                <a:close/>
              </a:path>
            </a:pathLst>
          </a:custGeom>
          <a:solidFill>
            <a:schemeClr val="accent4">
              <a:lumMod val="20000"/>
              <a:lumOff val="8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smtClean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Freeform 3"/>
          <p:cNvSpPr/>
          <p:nvPr/>
        </p:nvSpPr>
        <p:spPr>
          <a:xfrm>
            <a:off x="7472818" y="3578753"/>
            <a:ext cx="328156" cy="291912"/>
          </a:xfrm>
          <a:custGeom>
            <a:avLst/>
            <a:gdLst>
              <a:gd name="connsiteX0" fmla="*/ 417092 w 1229194"/>
              <a:gd name="connsiteY0" fmla="*/ 0 h 1424066"/>
              <a:gd name="connsiteX1" fmla="*/ 812101 w 1229194"/>
              <a:gd name="connsiteY1" fmla="*/ 0 h 1424066"/>
              <a:gd name="connsiteX2" fmla="*/ 1026826 w 1229194"/>
              <a:gd name="connsiteY2" fmla="*/ 449704 h 1424066"/>
              <a:gd name="connsiteX3" fmla="*/ 1020980 w 1229194"/>
              <a:gd name="connsiteY3" fmla="*/ 449704 h 1424066"/>
              <a:gd name="connsiteX4" fmla="*/ 1049183 w 1229194"/>
              <a:gd name="connsiteY4" fmla="*/ 470845 h 1424066"/>
              <a:gd name="connsiteX5" fmla="*/ 1229194 w 1229194"/>
              <a:gd name="connsiteY5" fmla="*/ 865682 h 1424066"/>
              <a:gd name="connsiteX6" fmla="*/ 614597 w 1229194"/>
              <a:gd name="connsiteY6" fmla="*/ 1424066 h 1424066"/>
              <a:gd name="connsiteX7" fmla="*/ 0 w 1229194"/>
              <a:gd name="connsiteY7" fmla="*/ 865682 h 1424066"/>
              <a:gd name="connsiteX8" fmla="*/ 180011 w 1229194"/>
              <a:gd name="connsiteY8" fmla="*/ 470845 h 1424066"/>
              <a:gd name="connsiteX9" fmla="*/ 208214 w 1229194"/>
              <a:gd name="connsiteY9" fmla="*/ 449704 h 1424066"/>
              <a:gd name="connsiteX10" fmla="*/ 202367 w 1229194"/>
              <a:gd name="connsiteY10" fmla="*/ 449704 h 14240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29194" h="1424066">
                <a:moveTo>
                  <a:pt x="417092" y="0"/>
                </a:moveTo>
                <a:lnTo>
                  <a:pt x="812101" y="0"/>
                </a:lnTo>
                <a:lnTo>
                  <a:pt x="1026826" y="449704"/>
                </a:lnTo>
                <a:lnTo>
                  <a:pt x="1020980" y="449704"/>
                </a:lnTo>
                <a:lnTo>
                  <a:pt x="1049183" y="470845"/>
                </a:lnTo>
                <a:cubicBezTo>
                  <a:pt x="1160403" y="571893"/>
                  <a:pt x="1229194" y="711489"/>
                  <a:pt x="1229194" y="865682"/>
                </a:cubicBezTo>
                <a:cubicBezTo>
                  <a:pt x="1229194" y="1174069"/>
                  <a:pt x="954030" y="1424066"/>
                  <a:pt x="614597" y="1424066"/>
                </a:cubicBezTo>
                <a:cubicBezTo>
                  <a:pt x="275164" y="1424066"/>
                  <a:pt x="0" y="1174069"/>
                  <a:pt x="0" y="865682"/>
                </a:cubicBezTo>
                <a:cubicBezTo>
                  <a:pt x="0" y="711489"/>
                  <a:pt x="68791" y="571893"/>
                  <a:pt x="180011" y="470845"/>
                </a:cubicBezTo>
                <a:lnTo>
                  <a:pt x="208214" y="449704"/>
                </a:lnTo>
                <a:lnTo>
                  <a:pt x="202367" y="449704"/>
                </a:lnTo>
                <a:close/>
              </a:path>
            </a:pathLst>
          </a:custGeom>
          <a:solidFill>
            <a:schemeClr val="accent4">
              <a:lumMod val="20000"/>
              <a:lumOff val="8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smtClean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Freeform 4"/>
          <p:cNvSpPr/>
          <p:nvPr/>
        </p:nvSpPr>
        <p:spPr>
          <a:xfrm>
            <a:off x="7352117" y="1997830"/>
            <a:ext cx="328156" cy="342263"/>
          </a:xfrm>
          <a:custGeom>
            <a:avLst/>
            <a:gdLst>
              <a:gd name="connsiteX0" fmla="*/ 417092 w 1229194"/>
              <a:gd name="connsiteY0" fmla="*/ 0 h 1424066"/>
              <a:gd name="connsiteX1" fmla="*/ 812101 w 1229194"/>
              <a:gd name="connsiteY1" fmla="*/ 0 h 1424066"/>
              <a:gd name="connsiteX2" fmla="*/ 1026826 w 1229194"/>
              <a:gd name="connsiteY2" fmla="*/ 449704 h 1424066"/>
              <a:gd name="connsiteX3" fmla="*/ 1020980 w 1229194"/>
              <a:gd name="connsiteY3" fmla="*/ 449704 h 1424066"/>
              <a:gd name="connsiteX4" fmla="*/ 1049183 w 1229194"/>
              <a:gd name="connsiteY4" fmla="*/ 470845 h 1424066"/>
              <a:gd name="connsiteX5" fmla="*/ 1229194 w 1229194"/>
              <a:gd name="connsiteY5" fmla="*/ 865682 h 1424066"/>
              <a:gd name="connsiteX6" fmla="*/ 614597 w 1229194"/>
              <a:gd name="connsiteY6" fmla="*/ 1424066 h 1424066"/>
              <a:gd name="connsiteX7" fmla="*/ 0 w 1229194"/>
              <a:gd name="connsiteY7" fmla="*/ 865682 h 1424066"/>
              <a:gd name="connsiteX8" fmla="*/ 180011 w 1229194"/>
              <a:gd name="connsiteY8" fmla="*/ 470845 h 1424066"/>
              <a:gd name="connsiteX9" fmla="*/ 208214 w 1229194"/>
              <a:gd name="connsiteY9" fmla="*/ 449704 h 1424066"/>
              <a:gd name="connsiteX10" fmla="*/ 202367 w 1229194"/>
              <a:gd name="connsiteY10" fmla="*/ 449704 h 14240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29194" h="1424066">
                <a:moveTo>
                  <a:pt x="417092" y="0"/>
                </a:moveTo>
                <a:lnTo>
                  <a:pt x="812101" y="0"/>
                </a:lnTo>
                <a:lnTo>
                  <a:pt x="1026826" y="449704"/>
                </a:lnTo>
                <a:lnTo>
                  <a:pt x="1020980" y="449704"/>
                </a:lnTo>
                <a:lnTo>
                  <a:pt x="1049183" y="470845"/>
                </a:lnTo>
                <a:cubicBezTo>
                  <a:pt x="1160403" y="571893"/>
                  <a:pt x="1229194" y="711489"/>
                  <a:pt x="1229194" y="865682"/>
                </a:cubicBezTo>
                <a:cubicBezTo>
                  <a:pt x="1229194" y="1174069"/>
                  <a:pt x="954030" y="1424066"/>
                  <a:pt x="614597" y="1424066"/>
                </a:cubicBezTo>
                <a:cubicBezTo>
                  <a:pt x="275164" y="1424066"/>
                  <a:pt x="0" y="1174069"/>
                  <a:pt x="0" y="865682"/>
                </a:cubicBezTo>
                <a:cubicBezTo>
                  <a:pt x="0" y="711489"/>
                  <a:pt x="68791" y="571893"/>
                  <a:pt x="180011" y="470845"/>
                </a:cubicBezTo>
                <a:lnTo>
                  <a:pt x="208214" y="449704"/>
                </a:lnTo>
                <a:lnTo>
                  <a:pt x="202367" y="449704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smtClean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9" name="Block Arc 8"/>
          <p:cNvSpPr/>
          <p:nvPr/>
        </p:nvSpPr>
        <p:spPr>
          <a:xfrm>
            <a:off x="6353274" y="2917518"/>
            <a:ext cx="1274800" cy="988207"/>
          </a:xfrm>
          <a:prstGeom prst="blockArc">
            <a:avLst>
              <a:gd name="adj1" fmla="val 10800000"/>
              <a:gd name="adj2" fmla="val 166313"/>
              <a:gd name="adj3" fmla="val 6688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smtClean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0" name="Block Arc 9"/>
          <p:cNvSpPr/>
          <p:nvPr/>
        </p:nvSpPr>
        <p:spPr>
          <a:xfrm>
            <a:off x="4854104" y="2168961"/>
            <a:ext cx="1602546" cy="945465"/>
          </a:xfrm>
          <a:prstGeom prst="blockArc">
            <a:avLst>
              <a:gd name="adj1" fmla="val 10800000"/>
              <a:gd name="adj2" fmla="val 166313"/>
              <a:gd name="adj3" fmla="val 6688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smtClean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1" name="Trapezoid 10"/>
          <p:cNvSpPr/>
          <p:nvPr/>
        </p:nvSpPr>
        <p:spPr>
          <a:xfrm>
            <a:off x="7124617" y="3360236"/>
            <a:ext cx="965486" cy="253528"/>
          </a:xfrm>
          <a:prstGeom prst="trapezoid">
            <a:avLst>
              <a:gd name="adj" fmla="val 67748"/>
            </a:avLst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smtClean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grpSp>
        <p:nvGrpSpPr>
          <p:cNvPr id="20" name="Group 19"/>
          <p:cNvGrpSpPr/>
          <p:nvPr/>
        </p:nvGrpSpPr>
        <p:grpSpPr>
          <a:xfrm>
            <a:off x="5818790" y="1301079"/>
            <a:ext cx="2103241" cy="3321692"/>
            <a:chOff x="6061512" y="1263371"/>
            <a:chExt cx="2087737" cy="3626695"/>
          </a:xfrm>
        </p:grpSpPr>
        <p:grpSp>
          <p:nvGrpSpPr>
            <p:cNvPr id="19" name="Group 18"/>
            <p:cNvGrpSpPr/>
            <p:nvPr/>
          </p:nvGrpSpPr>
          <p:grpSpPr>
            <a:xfrm>
              <a:off x="6061512" y="1263371"/>
              <a:ext cx="1716786" cy="3626695"/>
              <a:chOff x="6067509" y="1234865"/>
              <a:chExt cx="1716786" cy="3626695"/>
            </a:xfrm>
          </p:grpSpPr>
          <p:sp>
            <p:nvSpPr>
              <p:cNvPr id="6" name="Trapezoid 5"/>
              <p:cNvSpPr/>
              <p:nvPr/>
            </p:nvSpPr>
            <p:spPr>
              <a:xfrm>
                <a:off x="6067509" y="4337601"/>
                <a:ext cx="1139390" cy="523959"/>
              </a:xfrm>
              <a:prstGeom prst="trapezoid">
                <a:avLst>
                  <a:gd name="adj" fmla="val 46212"/>
                </a:avLst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 smtClean="0"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  <p:sp>
            <p:nvSpPr>
              <p:cNvPr id="7" name="Rectangle 6"/>
              <p:cNvSpPr/>
              <p:nvPr/>
            </p:nvSpPr>
            <p:spPr>
              <a:xfrm>
                <a:off x="6589229" y="1760061"/>
                <a:ext cx="95949" cy="2577540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 smtClean="0"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  <p:sp>
            <p:nvSpPr>
              <p:cNvPr id="8" name="Block Arc 7"/>
              <p:cNvSpPr/>
              <p:nvPr/>
            </p:nvSpPr>
            <p:spPr>
              <a:xfrm>
                <a:off x="6598052" y="1234865"/>
                <a:ext cx="1186243" cy="1064820"/>
              </a:xfrm>
              <a:prstGeom prst="blockArc">
                <a:avLst>
                  <a:gd name="adj1" fmla="val 10800000"/>
                  <a:gd name="adj2" fmla="val 166313"/>
                  <a:gd name="adj3" fmla="val 6688"/>
                </a:avLst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 smtClean="0">
                  <a:solidFill>
                    <a:schemeClr val="tx1"/>
                  </a:solidFill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</p:grpSp>
        <p:sp>
          <p:nvSpPr>
            <p:cNvPr id="12" name="Trapezoid 11"/>
            <p:cNvSpPr/>
            <p:nvPr/>
          </p:nvSpPr>
          <p:spPr>
            <a:xfrm>
              <a:off x="7183763" y="1767275"/>
              <a:ext cx="965486" cy="192848"/>
            </a:xfrm>
            <a:prstGeom prst="trapezoid">
              <a:avLst>
                <a:gd name="adj" fmla="val 67748"/>
              </a:avLst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 smtClean="0"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</p:grpSp>
      <p:sp>
        <p:nvSpPr>
          <p:cNvPr id="13" name="Trapezoid 12"/>
          <p:cNvSpPr/>
          <p:nvPr/>
        </p:nvSpPr>
        <p:spPr>
          <a:xfrm>
            <a:off x="4450901" y="2663989"/>
            <a:ext cx="965486" cy="253528"/>
          </a:xfrm>
          <a:prstGeom prst="trapezoid">
            <a:avLst>
              <a:gd name="adj" fmla="val 67748"/>
            </a:avLst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smtClean="0">
              <a:solidFill>
                <a:schemeClr val="accent1">
                  <a:lumMod val="5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4" name="Trapezoid 13"/>
          <p:cNvSpPr/>
          <p:nvPr/>
        </p:nvSpPr>
        <p:spPr>
          <a:xfrm>
            <a:off x="6660541" y="3613764"/>
            <a:ext cx="1952709" cy="771855"/>
          </a:xfrm>
          <a:prstGeom prst="trapezoid">
            <a:avLst>
              <a:gd name="adj" fmla="val 55277"/>
            </a:avLst>
          </a:prstGeom>
          <a:gradFill flip="none" rotWithShape="1">
            <a:gsLst>
              <a:gs pos="57000">
                <a:srgbClr val="FFFF00">
                  <a:alpha val="36000"/>
                </a:srgbClr>
              </a:gs>
              <a:gs pos="96000">
                <a:srgbClr val="FF9900">
                  <a:alpha val="15000"/>
                </a:srgbClr>
              </a:gs>
              <a:gs pos="13000">
                <a:schemeClr val="bg1">
                  <a:alpha val="88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600" dirty="0" smtClean="0">
                <a:solidFill>
                  <a:srgbClr val="000099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ত</a:t>
            </a:r>
          </a:p>
        </p:txBody>
      </p:sp>
      <p:sp>
        <p:nvSpPr>
          <p:cNvPr id="15" name="Trapezoid 14"/>
          <p:cNvSpPr/>
          <p:nvPr/>
        </p:nvSpPr>
        <p:spPr>
          <a:xfrm>
            <a:off x="6619733" y="1997830"/>
            <a:ext cx="1952709" cy="771855"/>
          </a:xfrm>
          <a:prstGeom prst="trapezoid">
            <a:avLst>
              <a:gd name="adj" fmla="val 55277"/>
            </a:avLst>
          </a:prstGeom>
          <a:gradFill flip="none" rotWithShape="1">
            <a:gsLst>
              <a:gs pos="57000">
                <a:srgbClr val="FFFF00">
                  <a:alpha val="37000"/>
                </a:srgbClr>
              </a:gs>
              <a:gs pos="96000">
                <a:srgbClr val="FF9900">
                  <a:alpha val="15000"/>
                </a:srgbClr>
              </a:gs>
              <a:gs pos="13000">
                <a:schemeClr val="bg1">
                  <a:alpha val="88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800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স্বা</a:t>
            </a:r>
            <a:endParaRPr lang="en-US" sz="8800" dirty="0" smtClean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6" name="Trapezoid 15"/>
          <p:cNvSpPr/>
          <p:nvPr/>
        </p:nvSpPr>
        <p:spPr>
          <a:xfrm>
            <a:off x="3957152" y="2963982"/>
            <a:ext cx="1861638" cy="1018380"/>
          </a:xfrm>
          <a:prstGeom prst="trapezoid">
            <a:avLst>
              <a:gd name="adj" fmla="val 55277"/>
            </a:avLst>
          </a:prstGeom>
          <a:gradFill flip="none" rotWithShape="1">
            <a:gsLst>
              <a:gs pos="57000">
                <a:srgbClr val="FFFF00">
                  <a:alpha val="72000"/>
                </a:srgbClr>
              </a:gs>
              <a:gs pos="96000">
                <a:srgbClr val="FF9900">
                  <a:alpha val="15000"/>
                </a:srgbClr>
              </a:gs>
              <a:gs pos="13000">
                <a:schemeClr val="bg1">
                  <a:alpha val="88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600" dirty="0" smtClean="0">
                <a:solidFill>
                  <a:srgbClr val="000099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গ</a:t>
            </a:r>
          </a:p>
        </p:txBody>
      </p:sp>
    </p:spTree>
    <p:extLst>
      <p:ext uri="{BB962C8B-B14F-4D97-AF65-F5344CB8AC3E}">
        <p14:creationId xmlns:p14="http://schemas.microsoft.com/office/powerpoint/2010/main" val="6191941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1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500"/>
                            </p:stCondLst>
                            <p:childTnLst>
                              <p:par>
                                <p:cTn id="2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000"/>
                            </p:stCondLst>
                            <p:childTnLst>
                              <p:par>
                                <p:cTn id="2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500"/>
                            </p:stCondLst>
                            <p:childTnLst>
                              <p:par>
                                <p:cTn id="2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500"/>
                            </p:stCondLst>
                            <p:childTnLst>
                              <p:par>
                                <p:cTn id="3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6000"/>
                            </p:stCondLst>
                            <p:childTnLst>
                              <p:par>
                                <p:cTn id="4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6500"/>
                            </p:stCondLst>
                            <p:childTnLst>
                              <p:par>
                                <p:cTn id="4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9" grpId="0" animBg="1"/>
      <p:bldP spid="10" grpId="0" animBg="1"/>
      <p:bldP spid="11" grpId="0" animBg="1"/>
      <p:bldP spid="13" grpId="0" animBg="1"/>
      <p:bldP spid="14" grpId="0" animBg="1"/>
      <p:bldP spid="15" grpId="0" animBg="1"/>
      <p:bldP spid="16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TextBox 35">
            <a:extLst>
              <a:ext uri="{FF2B5EF4-FFF2-40B4-BE49-F238E27FC236}">
                <a16:creationId xmlns:a16="http://schemas.microsoft.com/office/drawing/2014/main" xmlns="" id="{352B7F0A-B132-4C31-8AF2-DA0384E2E67F}"/>
              </a:ext>
            </a:extLst>
          </p:cNvPr>
          <p:cNvSpPr txBox="1"/>
          <p:nvPr/>
        </p:nvSpPr>
        <p:spPr>
          <a:xfrm>
            <a:off x="475111" y="441666"/>
            <a:ext cx="1113857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s-IN" sz="28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কোন বিদ্যালয়ের পঞ্চম শ্রে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ণি</a:t>
            </a:r>
            <a:r>
              <a:rPr lang="as-IN" sz="28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তে মোট ৫০ জন শিক্ষার্থীর ৪২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%</a:t>
            </a:r>
            <a:r>
              <a:rPr lang="as-IN" sz="28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ছাত্রী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r>
              <a:rPr lang="as-IN" sz="28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ঐ</a:t>
            </a:r>
            <a:r>
              <a:rPr lang="as-IN" sz="28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শ্রে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ণি</a:t>
            </a:r>
            <a:r>
              <a:rPr lang="as-IN" sz="28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তে মোট কতজন ছাত্রী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  <a:endParaRPr lang="en-US" sz="3200" b="1" dirty="0">
              <a:solidFill>
                <a:schemeClr val="accent1">
                  <a:lumMod val="5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xmlns="" id="{BD8287A9-E358-47EC-817F-26B60DDE0EB0}"/>
              </a:ext>
            </a:extLst>
          </p:cNvPr>
          <p:cNvSpPr txBox="1"/>
          <p:nvPr/>
        </p:nvSpPr>
        <p:spPr>
          <a:xfrm>
            <a:off x="289427" y="3352800"/>
            <a:ext cx="4267200" cy="646331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৫০ </a:t>
            </a:r>
            <a:r>
              <a:rPr lang="en-US" sz="36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জনের</a:t>
            </a:r>
            <a:r>
              <a:rPr lang="en-US" sz="36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৪২% </a:t>
            </a:r>
            <a:r>
              <a:rPr lang="en-US" sz="36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হলো</a:t>
            </a:r>
            <a:r>
              <a:rPr lang="en-US" sz="36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-</a:t>
            </a:r>
            <a:endParaRPr lang="en-US" sz="4000" b="1" dirty="0">
              <a:solidFill>
                <a:schemeClr val="accent1">
                  <a:lumMod val="5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xmlns="" id="{99ACDB04-B794-4731-942C-6EBDE55CE46A}"/>
              </a:ext>
            </a:extLst>
          </p:cNvPr>
          <p:cNvSpPr/>
          <p:nvPr/>
        </p:nvSpPr>
        <p:spPr>
          <a:xfrm>
            <a:off x="805490" y="4196263"/>
            <a:ext cx="285052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800" b="1" dirty="0">
                <a:cs typeface="NikoshBAN" panose="02000000000000000000" pitchFamily="2" charset="0"/>
              </a:rPr>
              <a:t>৫০ </a:t>
            </a:r>
            <a:r>
              <a:rPr lang="en-US" sz="4800" b="1" dirty="0" err="1">
                <a:cs typeface="NikoshBAN" panose="02000000000000000000" pitchFamily="2" charset="0"/>
              </a:rPr>
              <a:t>এর</a:t>
            </a:r>
            <a:r>
              <a:rPr lang="en-US" sz="4800" b="1" dirty="0">
                <a:cs typeface="NikoshBAN" panose="02000000000000000000" pitchFamily="2" charset="0"/>
              </a:rPr>
              <a:t> ৪২% </a:t>
            </a:r>
            <a:endParaRPr lang="en-US" sz="48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9" name="Rectangle 38">
                <a:extLst>
                  <a:ext uri="{FF2B5EF4-FFF2-40B4-BE49-F238E27FC236}">
                    <a16:creationId xmlns:a16="http://schemas.microsoft.com/office/drawing/2014/main" xmlns="" id="{69703257-9275-487C-8E17-E4C6A33B39C4}"/>
                  </a:ext>
                </a:extLst>
              </p:cNvPr>
              <p:cNvSpPr/>
              <p:nvPr/>
            </p:nvSpPr>
            <p:spPr>
              <a:xfrm>
                <a:off x="3364998" y="3984387"/>
                <a:ext cx="4267201" cy="120225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4800" b="1" dirty="0">
                    <a:cs typeface="NikoshBAN" panose="02000000000000000000" pitchFamily="2" charset="0"/>
                  </a:rPr>
                  <a:t>= ৫০ </a:t>
                </a:r>
                <a:r>
                  <a:rPr lang="en-US" sz="4800" b="1" dirty="0" err="1">
                    <a:cs typeface="NikoshBAN" panose="02000000000000000000" pitchFamily="2" charset="0"/>
                  </a:rPr>
                  <a:t>এর</a:t>
                </a:r>
                <a:r>
                  <a:rPr lang="en-US" sz="4800" b="1" dirty="0">
                    <a:cs typeface="NikoshBAN" panose="02000000000000000000" pitchFamily="2" charset="0"/>
                  </a:rPr>
                  <a:t> (৪০×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b="1" i="1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</m:ctrlPr>
                      </m:fPr>
                      <m:num>
                        <m:r>
                          <a:rPr lang="en-US" sz="4800" b="1" i="0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১</m:t>
                        </m:r>
                      </m:num>
                      <m:den>
                        <m:r>
                          <a:rPr lang="en-US" sz="4800" b="1" i="0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১০০</m:t>
                        </m:r>
                      </m:den>
                    </m:f>
                  </m:oMath>
                </a14:m>
                <a:r>
                  <a:rPr lang="en-US" sz="4800" b="1" dirty="0">
                    <a:cs typeface="NikoshBAN" panose="02000000000000000000" pitchFamily="2" charset="0"/>
                  </a:rPr>
                  <a:t>)  </a:t>
                </a:r>
                <a:endParaRPr lang="en-US" sz="4800" b="1" dirty="0"/>
              </a:p>
            </p:txBody>
          </p:sp>
        </mc:Choice>
        <mc:Fallback xmlns="">
          <p:sp>
            <p:nvSpPr>
              <p:cNvPr id="148" name="Rectangle 147">
                <a:extLst>
                  <a:ext uri="{FF2B5EF4-FFF2-40B4-BE49-F238E27FC236}">
                    <a16:creationId xmlns:a16="http://schemas.microsoft.com/office/drawing/2014/main" id="{69703257-9275-487C-8E17-E4C6A33B39C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64998" y="3984387"/>
                <a:ext cx="4267201" cy="1202252"/>
              </a:xfrm>
              <a:prstGeom prst="rect">
                <a:avLst/>
              </a:prstGeom>
              <a:blipFill>
                <a:blip r:embed="rId2"/>
                <a:stretch>
                  <a:fillRect l="-6429" r="-13143" b="-1624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0" name="Rectangle 39">
            <a:extLst>
              <a:ext uri="{FF2B5EF4-FFF2-40B4-BE49-F238E27FC236}">
                <a16:creationId xmlns:a16="http://schemas.microsoft.com/office/drawing/2014/main" xmlns="" id="{A5436565-4B2B-4309-BBB3-09EFF01EC4F1}"/>
              </a:ext>
            </a:extLst>
          </p:cNvPr>
          <p:cNvSpPr/>
          <p:nvPr/>
        </p:nvSpPr>
        <p:spPr>
          <a:xfrm>
            <a:off x="664089" y="1994612"/>
            <a:ext cx="9908408" cy="646331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xmlns="" id="{C5628377-3024-4657-B95B-EEBF616AD815}"/>
              </a:ext>
            </a:extLst>
          </p:cNvPr>
          <p:cNvSpPr/>
          <p:nvPr/>
        </p:nvSpPr>
        <p:spPr>
          <a:xfrm>
            <a:off x="475111" y="1301470"/>
            <a:ext cx="42030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০</a:t>
            </a:r>
            <a:endParaRPr lang="en-US" sz="4000" dirty="0"/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xmlns="" id="{E75B3608-873B-4033-B8F9-EE6759150CB5}"/>
              </a:ext>
            </a:extLst>
          </p:cNvPr>
          <p:cNvSpPr/>
          <p:nvPr/>
        </p:nvSpPr>
        <p:spPr>
          <a:xfrm>
            <a:off x="531812" y="2548645"/>
            <a:ext cx="42030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০</a:t>
            </a:r>
            <a:endParaRPr lang="en-US" sz="4000" dirty="0"/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xmlns="" id="{9DFFF128-978B-44A6-BFB3-E2D433268B94}"/>
              </a:ext>
            </a:extLst>
          </p:cNvPr>
          <p:cNvSpPr/>
          <p:nvPr/>
        </p:nvSpPr>
        <p:spPr>
          <a:xfrm>
            <a:off x="4523204" y="914400"/>
            <a:ext cx="740908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ছাত্রী</a:t>
            </a:r>
            <a:endParaRPr lang="en-US" sz="3200" b="1" dirty="0">
              <a:solidFill>
                <a:schemeClr val="accent1">
                  <a:lumMod val="5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??</a:t>
            </a:r>
            <a:endParaRPr lang="en-US" sz="3200" dirty="0"/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xmlns="" id="{EEA9ACC1-00D4-452A-9AA4-34B8365EDC2E}"/>
              </a:ext>
            </a:extLst>
          </p:cNvPr>
          <p:cNvSpPr/>
          <p:nvPr/>
        </p:nvSpPr>
        <p:spPr>
          <a:xfrm>
            <a:off x="4683504" y="2598706"/>
            <a:ext cx="104387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৪২%</a:t>
            </a:r>
            <a:endParaRPr lang="en-US" sz="4000" dirty="0"/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xmlns="" id="{AAAA6901-98B9-4E51-887A-5FC9FD637E1E}"/>
              </a:ext>
            </a:extLst>
          </p:cNvPr>
          <p:cNvSpPr/>
          <p:nvPr/>
        </p:nvSpPr>
        <p:spPr>
          <a:xfrm>
            <a:off x="9698537" y="1001039"/>
            <a:ext cx="1457319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s-IN" sz="32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৫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০ </a:t>
            </a:r>
            <a:r>
              <a:rPr lang="as-IN" sz="32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জ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 </a:t>
            </a:r>
            <a:r>
              <a:rPr lang="as-IN" sz="32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ি</a:t>
            </a:r>
            <a:r>
              <a:rPr lang="as-IN" sz="32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্</a:t>
            </a:r>
            <a:r>
              <a:rPr lang="as-IN" sz="32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ষ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া</a:t>
            </a:r>
            <a:r>
              <a:rPr lang="as-IN" sz="32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র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্</a:t>
            </a:r>
            <a:r>
              <a:rPr lang="as-IN" sz="32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থ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ী</a:t>
            </a:r>
            <a:endParaRPr lang="en-US" sz="3200" dirty="0"/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xmlns="" id="{D2419518-C23B-494B-9CAC-FA03E2E84652}"/>
              </a:ext>
            </a:extLst>
          </p:cNvPr>
          <p:cNvSpPr/>
          <p:nvPr/>
        </p:nvSpPr>
        <p:spPr>
          <a:xfrm>
            <a:off x="9789040" y="2668208"/>
            <a:ext cx="127631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১০০%</a:t>
            </a:r>
            <a:endParaRPr lang="en-US" sz="4000" dirty="0"/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xmlns="" id="{5242CF6D-AA5B-49F2-AE6D-BB9F7E1229D8}"/>
              </a:ext>
            </a:extLst>
          </p:cNvPr>
          <p:cNvSpPr/>
          <p:nvPr/>
        </p:nvSpPr>
        <p:spPr>
          <a:xfrm>
            <a:off x="684212" y="2000600"/>
            <a:ext cx="4267200" cy="646331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8" name="Rectangle 47">
                <a:extLst>
                  <a:ext uri="{FF2B5EF4-FFF2-40B4-BE49-F238E27FC236}">
                    <a16:creationId xmlns:a16="http://schemas.microsoft.com/office/drawing/2014/main" xmlns="" id="{B37F470F-9D47-4A0F-997E-83BFA3ABDA69}"/>
                  </a:ext>
                </a:extLst>
              </p:cNvPr>
              <p:cNvSpPr/>
              <p:nvPr/>
            </p:nvSpPr>
            <p:spPr>
              <a:xfrm>
                <a:off x="7717179" y="4010635"/>
                <a:ext cx="3438677" cy="120225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4800" b="1" dirty="0">
                    <a:cs typeface="NikoshBAN" panose="02000000000000000000" pitchFamily="2" charset="0"/>
                  </a:rPr>
                  <a:t>= ৫০ </a:t>
                </a:r>
                <a:r>
                  <a:rPr lang="en-US" sz="4800" b="1" dirty="0" err="1">
                    <a:cs typeface="NikoshBAN" panose="02000000000000000000" pitchFamily="2" charset="0"/>
                  </a:rPr>
                  <a:t>এর</a:t>
                </a:r>
                <a:r>
                  <a:rPr lang="en-US" sz="4800" b="1" dirty="0">
                    <a:cs typeface="NikoshBAN" panose="02000000000000000000" pitchFamily="2" charset="0"/>
                  </a:rPr>
                  <a:t>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b="1" i="1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</m:ctrlPr>
                      </m:fPr>
                      <m:num>
                        <m:r>
                          <a:rPr lang="en-US" sz="4800" b="1" i="0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৪২</m:t>
                        </m:r>
                      </m:num>
                      <m:den>
                        <m:r>
                          <a:rPr lang="en-US" sz="4800" b="1" i="0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১০০</m:t>
                        </m:r>
                      </m:den>
                    </m:f>
                  </m:oMath>
                </a14:m>
                <a:r>
                  <a:rPr lang="en-US" sz="4800" b="1" dirty="0">
                    <a:cs typeface="NikoshBAN" panose="02000000000000000000" pitchFamily="2" charset="0"/>
                  </a:rPr>
                  <a:t>  </a:t>
                </a:r>
                <a:endParaRPr lang="en-US" sz="4800" b="1" dirty="0"/>
              </a:p>
            </p:txBody>
          </p:sp>
        </mc:Choice>
        <mc:Fallback xmlns="">
          <p:sp>
            <p:nvSpPr>
              <p:cNvPr id="156" name="Rectangle 155">
                <a:extLst>
                  <a:ext uri="{FF2B5EF4-FFF2-40B4-BE49-F238E27FC236}">
                    <a16:creationId xmlns:a16="http://schemas.microsoft.com/office/drawing/2014/main" id="{B37F470F-9D47-4A0F-997E-83BFA3ABDA6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17179" y="4010635"/>
                <a:ext cx="3438677" cy="1202252"/>
              </a:xfrm>
              <a:prstGeom prst="rect">
                <a:avLst/>
              </a:prstGeom>
              <a:blipFill>
                <a:blip r:embed="rId7"/>
                <a:stretch>
                  <a:fillRect l="-8156" b="-1624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9" name="Rectangle 48">
                <a:extLst>
                  <a:ext uri="{FF2B5EF4-FFF2-40B4-BE49-F238E27FC236}">
                    <a16:creationId xmlns:a16="http://schemas.microsoft.com/office/drawing/2014/main" xmlns="" id="{60517DD9-6850-407A-A859-CE6F7ECA73FC}"/>
                  </a:ext>
                </a:extLst>
              </p:cNvPr>
              <p:cNvSpPr/>
              <p:nvPr/>
            </p:nvSpPr>
            <p:spPr>
              <a:xfrm>
                <a:off x="1244827" y="5027260"/>
                <a:ext cx="3438677" cy="120225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4800" b="1" dirty="0">
                    <a:cs typeface="NikoshBAN" panose="02000000000000000000" pitchFamily="2" charset="0"/>
                  </a:rPr>
                  <a:t>=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b="1" i="1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</m:ctrlPr>
                      </m:fPr>
                      <m:num>
                        <m:r>
                          <a:rPr lang="en-US" sz="4800" b="1" i="1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৫০</m:t>
                        </m:r>
                        <m:r>
                          <a:rPr lang="en-US" sz="4800" b="1" i="1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× </m:t>
                        </m:r>
                        <m:r>
                          <a:rPr lang="en-US" sz="4800" b="1" i="0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৪২</m:t>
                        </m:r>
                      </m:num>
                      <m:den>
                        <m:r>
                          <a:rPr lang="en-US" sz="4800" b="1" i="0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১০০</m:t>
                        </m:r>
                      </m:den>
                    </m:f>
                  </m:oMath>
                </a14:m>
                <a:r>
                  <a:rPr lang="en-US" sz="4800" b="1" dirty="0">
                    <a:cs typeface="NikoshBAN" panose="02000000000000000000" pitchFamily="2" charset="0"/>
                  </a:rPr>
                  <a:t>  </a:t>
                </a:r>
                <a:endParaRPr lang="en-US" sz="4800" b="1" dirty="0"/>
              </a:p>
            </p:txBody>
          </p:sp>
        </mc:Choice>
        <mc:Fallback xmlns="">
          <p:sp>
            <p:nvSpPr>
              <p:cNvPr id="157" name="Rectangle 156">
                <a:extLst>
                  <a:ext uri="{FF2B5EF4-FFF2-40B4-BE49-F238E27FC236}">
                    <a16:creationId xmlns:a16="http://schemas.microsoft.com/office/drawing/2014/main" id="{60517DD9-6850-407A-A859-CE6F7ECA73F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44827" y="5027260"/>
                <a:ext cx="3438677" cy="1202252"/>
              </a:xfrm>
              <a:prstGeom prst="rect">
                <a:avLst/>
              </a:prstGeom>
              <a:blipFill>
                <a:blip r:embed="rId8"/>
                <a:stretch>
                  <a:fillRect l="-7979" b="-1370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0" name="Rectangle 49">
                <a:extLst>
                  <a:ext uri="{FF2B5EF4-FFF2-40B4-BE49-F238E27FC236}">
                    <a16:creationId xmlns:a16="http://schemas.microsoft.com/office/drawing/2014/main" xmlns="" id="{DA811E3B-3533-44DA-B2BF-A42BECD98331}"/>
                  </a:ext>
                </a:extLst>
              </p:cNvPr>
              <p:cNvSpPr/>
              <p:nvPr/>
            </p:nvSpPr>
            <p:spPr>
              <a:xfrm>
                <a:off x="4066645" y="5336587"/>
                <a:ext cx="3438677" cy="83099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4800" b="1" dirty="0">
                    <a:cs typeface="NikoshBAN" panose="02000000000000000000" pitchFamily="2" charset="0"/>
                  </a:rPr>
                  <a:t>=   </a:t>
                </a:r>
                <a14:m>
                  <m:oMath xmlns:m="http://schemas.openxmlformats.org/officeDocument/2006/math">
                    <m:r>
                      <a:rPr lang="en-US" sz="4800" b="1" i="1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২১</m:t>
                    </m:r>
                    <m:r>
                      <a:rPr lang="en-US" sz="4800" b="1" i="1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 </m:t>
                    </m:r>
                    <m:r>
                      <a:rPr lang="en-US" sz="4800" b="1" i="1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জন</m:t>
                    </m:r>
                  </m:oMath>
                </a14:m>
                <a:endParaRPr lang="en-US" sz="4800" b="1" dirty="0"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</mc:Choice>
        <mc:Fallback xmlns=""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DA811E3B-3533-44DA-B2BF-A42BECD9833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66645" y="5336587"/>
                <a:ext cx="3438677" cy="830997"/>
              </a:xfrm>
              <a:prstGeom prst="rect">
                <a:avLst/>
              </a:prstGeom>
              <a:blipFill>
                <a:blip r:embed="rId9"/>
                <a:stretch>
                  <a:fillRect l="-7979" t="-18978" b="-3503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267290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500"/>
                            </p:stCondLst>
                            <p:childTnLst>
                              <p:par>
                                <p:cTn id="2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500"/>
                            </p:stCondLst>
                            <p:childTnLst>
                              <p:par>
                                <p:cTn id="3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4500"/>
                            </p:stCondLst>
                            <p:childTnLst>
                              <p:par>
                                <p:cTn id="3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500"/>
                            </p:stCondLst>
                            <p:childTnLst>
                              <p:par>
                                <p:cTn id="3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/>
      <p:bldP spid="37" grpId="0" animBg="1"/>
      <p:bldP spid="38" grpId="0"/>
      <p:bldP spid="39" grpId="0"/>
      <p:bldP spid="40" grpId="0" animBg="1"/>
      <p:bldP spid="41" grpId="0"/>
      <p:bldP spid="42" grpId="0"/>
      <p:bldP spid="43" grpId="0"/>
      <p:bldP spid="44" grpId="0"/>
      <p:bldP spid="45" grpId="0"/>
      <p:bldP spid="46" grpId="0"/>
      <p:bldP spid="47" grpId="0" animBg="1"/>
      <p:bldP spid="48" grpId="0"/>
      <p:bldP spid="49" grpId="0"/>
      <p:bldP spid="5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TextBox 65">
            <a:extLst>
              <a:ext uri="{FF2B5EF4-FFF2-40B4-BE49-F238E27FC236}">
                <a16:creationId xmlns:a16="http://schemas.microsoft.com/office/drawing/2014/main" xmlns="" id="{352B7F0A-B132-4C31-8AF2-DA0384E2E67F}"/>
              </a:ext>
            </a:extLst>
          </p:cNvPr>
          <p:cNvSpPr txBox="1"/>
          <p:nvPr/>
        </p:nvSpPr>
        <p:spPr>
          <a:xfrm>
            <a:off x="684212" y="533400"/>
            <a:ext cx="9908408" cy="707886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as-IN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সমস্যাটি আমরা ঐকিক নি</a:t>
            </a:r>
            <a:r>
              <a:rPr lang="en-US" sz="4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য়মেও</a:t>
            </a:r>
            <a:r>
              <a:rPr lang="as-IN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 সমাধান করতে পারি</a:t>
            </a:r>
            <a:r>
              <a:rPr lang="en-US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-</a:t>
            </a:r>
            <a:endParaRPr lang="en-US" sz="44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7" name="Rectangle 66">
                <a:extLst>
                  <a:ext uri="{FF2B5EF4-FFF2-40B4-BE49-F238E27FC236}">
                    <a16:creationId xmlns:a16="http://schemas.microsoft.com/office/drawing/2014/main" xmlns="" id="{DA811E3B-3533-44DA-B2BF-A42BECD98331}"/>
                  </a:ext>
                </a:extLst>
              </p:cNvPr>
              <p:cNvSpPr/>
              <p:nvPr/>
            </p:nvSpPr>
            <p:spPr>
              <a:xfrm>
                <a:off x="6780212" y="4910527"/>
                <a:ext cx="3438677" cy="83099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4800" b="1" dirty="0">
                    <a:cs typeface="NikoshBAN" panose="02000000000000000000" pitchFamily="2" charset="0"/>
                  </a:rPr>
                  <a:t>=   </a:t>
                </a:r>
                <a14:m>
                  <m:oMath xmlns:m="http://schemas.openxmlformats.org/officeDocument/2006/math">
                    <m:r>
                      <a:rPr lang="en-US" sz="4800" b="1" i="1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২১</m:t>
                    </m:r>
                    <m:r>
                      <a:rPr lang="en-US" sz="4800" b="1" i="1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 </m:t>
                    </m:r>
                    <m:r>
                      <a:rPr lang="en-US" sz="4800" b="1" i="1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জন</m:t>
                    </m:r>
                  </m:oMath>
                </a14:m>
                <a:endParaRPr lang="en-US" sz="4800" b="1" dirty="0"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</mc:Choice>
        <mc:Fallback xmlns=""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DA811E3B-3533-44DA-B2BF-A42BECD9833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80212" y="4910527"/>
                <a:ext cx="3438677" cy="830997"/>
              </a:xfrm>
              <a:prstGeom prst="rect">
                <a:avLst/>
              </a:prstGeom>
              <a:blipFill>
                <a:blip r:embed="rId2"/>
                <a:stretch>
                  <a:fillRect l="-7979" t="-19118" b="-3602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8" name="TextBox 67">
            <a:extLst>
              <a:ext uri="{FF2B5EF4-FFF2-40B4-BE49-F238E27FC236}">
                <a16:creationId xmlns:a16="http://schemas.microsoft.com/office/drawing/2014/main" xmlns="" id="{8BD8E9BC-A866-453E-B93B-1F74C5CC0DDD}"/>
              </a:ext>
            </a:extLst>
          </p:cNvPr>
          <p:cNvSpPr txBox="1"/>
          <p:nvPr/>
        </p:nvSpPr>
        <p:spPr>
          <a:xfrm>
            <a:off x="1141412" y="1917781"/>
            <a:ext cx="8229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১০০ </a:t>
            </a:r>
            <a:r>
              <a:rPr lang="en-US" sz="40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জন</a:t>
            </a:r>
            <a:r>
              <a:rPr lang="en-US" sz="40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r>
              <a:rPr lang="en-US" sz="40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শিক্ষার্থীর</a:t>
            </a:r>
            <a:r>
              <a:rPr lang="en-US" sz="40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মধ্যে</a:t>
            </a:r>
            <a:r>
              <a:rPr lang="en-US" sz="40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ছাত্রীসংখ্যা</a:t>
            </a:r>
            <a:r>
              <a:rPr lang="en-US" sz="40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 ৪২   </a:t>
            </a:r>
            <a:r>
              <a:rPr lang="en-US" sz="40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জন</a:t>
            </a:r>
            <a:endParaRPr lang="en-US" sz="4400" b="1" dirty="0">
              <a:solidFill>
                <a:schemeClr val="accent1">
                  <a:lumMod val="5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9" name="TextBox 68">
                <a:extLst>
                  <a:ext uri="{FF2B5EF4-FFF2-40B4-BE49-F238E27FC236}">
                    <a16:creationId xmlns:a16="http://schemas.microsoft.com/office/drawing/2014/main" xmlns="" id="{D372E6C5-1417-4306-8043-08C7221B744B}"/>
                  </a:ext>
                </a:extLst>
              </p:cNvPr>
              <p:cNvSpPr txBox="1"/>
              <p:nvPr/>
            </p:nvSpPr>
            <p:spPr>
              <a:xfrm>
                <a:off x="1141412" y="2711589"/>
                <a:ext cx="8229600" cy="101354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000" b="1" dirty="0">
                    <a:solidFill>
                      <a:schemeClr val="accent1">
                        <a:lumMod val="50000"/>
                      </a:schemeClr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১      ”       ”          ”          ”   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</m:ctrlPr>
                      </m:fPr>
                      <m:num>
                        <m:r>
                          <a:rPr lang="en-US" sz="4000" b="1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৪২</m:t>
                        </m:r>
                      </m:num>
                      <m:den>
                        <m:r>
                          <a:rPr lang="en-US" sz="4000" b="1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১০০</m:t>
                        </m:r>
                      </m:den>
                    </m:f>
                  </m:oMath>
                </a14:m>
                <a:r>
                  <a:rPr lang="en-US" sz="4000" b="1" dirty="0">
                    <a:solidFill>
                      <a:schemeClr val="accent1">
                        <a:lumMod val="50000"/>
                      </a:schemeClr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    ”</a:t>
                </a:r>
                <a:endParaRPr lang="en-US" sz="4400" b="1" dirty="0">
                  <a:solidFill>
                    <a:schemeClr val="accent1">
                      <a:lumMod val="50000"/>
                    </a:schemeClr>
                  </a:solidFill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D372E6C5-1417-4306-8043-08C7221B744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41412" y="2711589"/>
                <a:ext cx="8229600" cy="1013547"/>
              </a:xfrm>
              <a:prstGeom prst="rect">
                <a:avLst/>
              </a:prstGeom>
              <a:blipFill>
                <a:blip r:embed="rId3"/>
                <a:stretch>
                  <a:fillRect l="-2593" b="-1626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0" name="TextBox 69">
                <a:extLst>
                  <a:ext uri="{FF2B5EF4-FFF2-40B4-BE49-F238E27FC236}">
                    <a16:creationId xmlns:a16="http://schemas.microsoft.com/office/drawing/2014/main" xmlns="" id="{294BFAE9-3676-4472-B76E-CEB21D6703E0}"/>
                  </a:ext>
                </a:extLst>
              </p:cNvPr>
              <p:cNvSpPr txBox="1"/>
              <p:nvPr/>
            </p:nvSpPr>
            <p:spPr>
              <a:xfrm>
                <a:off x="608012" y="3811058"/>
                <a:ext cx="8991600" cy="101354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000" b="1" dirty="0">
                    <a:solidFill>
                      <a:schemeClr val="accent1">
                        <a:lumMod val="50000"/>
                      </a:schemeClr>
                    </a:solidFill>
                    <a:latin typeface="NikoshBAN" panose="02000000000000000000" pitchFamily="2" charset="0"/>
                    <a:cs typeface="NikoshBAN" panose="02000000000000000000" pitchFamily="2" charset="0"/>
                    <a:sym typeface="Symbol" panose="05050102010706020507" pitchFamily="18" charset="2"/>
                  </a:rPr>
                  <a:t> ৫০</a:t>
                </a:r>
                <a:r>
                  <a:rPr lang="en-US" sz="4000" b="1" dirty="0">
                    <a:solidFill>
                      <a:schemeClr val="accent1">
                        <a:lumMod val="50000"/>
                      </a:schemeClr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      ”       ”          ”          ”   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</m:ctrlPr>
                      </m:fPr>
                      <m:num>
                        <m:r>
                          <a:rPr lang="en-US" sz="4000" b="1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৪২</m:t>
                        </m:r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×</m:t>
                        </m:r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৫০</m:t>
                        </m:r>
                      </m:num>
                      <m:den>
                        <m:r>
                          <a:rPr lang="en-US" sz="4000" b="1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১০০</m:t>
                        </m:r>
                      </m:den>
                    </m:f>
                  </m:oMath>
                </a14:m>
                <a:r>
                  <a:rPr lang="en-US" sz="4000" b="1" dirty="0">
                    <a:solidFill>
                      <a:schemeClr val="accent1">
                        <a:lumMod val="50000"/>
                      </a:schemeClr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    ”</a:t>
                </a:r>
                <a:endParaRPr lang="en-US" sz="4400" b="1" dirty="0">
                  <a:solidFill>
                    <a:schemeClr val="accent1">
                      <a:lumMod val="50000"/>
                    </a:schemeClr>
                  </a:solidFill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294BFAE9-3676-4472-B76E-CEB21D6703E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8012" y="3811058"/>
                <a:ext cx="8991600" cy="1013547"/>
              </a:xfrm>
              <a:prstGeom prst="rect">
                <a:avLst/>
              </a:prstGeom>
              <a:blipFill>
                <a:blip r:embed="rId4"/>
                <a:stretch>
                  <a:fillRect l="-2441" r="-1220" b="-1626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874753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2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2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6" grpId="0" animBg="1"/>
      <p:bldP spid="67" grpId="0"/>
      <p:bldP spid="68" grpId="0"/>
      <p:bldP spid="69" grpId="0"/>
      <p:bldP spid="7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2120" y="1436311"/>
            <a:ext cx="10632265" cy="46439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262571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Screen Clippi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008" y="2827478"/>
            <a:ext cx="10249891" cy="1207194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949008" y="1610975"/>
            <a:ext cx="10397398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600" b="1" dirty="0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৯৪ </a:t>
            </a:r>
            <a:r>
              <a:rPr lang="en-US" sz="3600" b="1" dirty="0" err="1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পৃষ্ঠার</a:t>
            </a:r>
            <a:r>
              <a:rPr lang="en-US" sz="3600" b="1" dirty="0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৪ </a:t>
            </a:r>
            <a:r>
              <a:rPr lang="en-US" sz="3600" b="1" dirty="0" err="1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নং</a:t>
            </a:r>
            <a:r>
              <a:rPr lang="en-US" sz="3600" b="1" dirty="0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3600" b="1" dirty="0" err="1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সমস্যাটি</a:t>
            </a:r>
            <a:r>
              <a:rPr lang="en-US" sz="3600" b="1" dirty="0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3600" b="1" dirty="0" err="1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মনযোগ</a:t>
            </a:r>
            <a:r>
              <a:rPr lang="en-US" sz="3600" b="1" dirty="0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3600" b="1" dirty="0" err="1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সহকারে</a:t>
            </a:r>
            <a:r>
              <a:rPr lang="en-US" sz="36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3600" b="1" dirty="0" err="1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পড়ো</a:t>
            </a:r>
            <a:r>
              <a:rPr lang="en-US" sz="3600" b="1" dirty="0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।</a:t>
            </a:r>
            <a:endParaRPr lang="en-US" sz="3600" b="1" cap="none" spc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24365028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>
            <a:extLst>
              <a:ext uri="{FF2B5EF4-FFF2-40B4-BE49-F238E27FC236}">
                <a16:creationId xmlns:a16="http://schemas.microsoft.com/office/drawing/2014/main" xmlns="" id="{281FFF59-E6F3-498F-948F-879FCF4C93F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2705"/>
          <a:stretch/>
        </p:blipFill>
        <p:spPr>
          <a:xfrm>
            <a:off x="1436785" y="1905111"/>
            <a:ext cx="9093413" cy="350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284190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C15AECCE-09DE-4613-868E-036DCB7F7F1B}"/>
              </a:ext>
            </a:extLst>
          </p:cNvPr>
          <p:cNvSpPr/>
          <p:nvPr/>
        </p:nvSpPr>
        <p:spPr>
          <a:xfrm>
            <a:off x="671012" y="2942060"/>
            <a:ext cx="1757159" cy="584775"/>
          </a:xfrm>
          <a:prstGeom prst="rect">
            <a:avLst/>
          </a:prstGeom>
          <a:noFill/>
          <a:ln/>
        </p:spPr>
        <p:style>
          <a:lnRef idx="1">
            <a:schemeClr val="accent4"/>
          </a:lnRef>
          <a:fillRef idx="1003">
            <a:schemeClr val="lt1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US" sz="32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ক) ১০০</a:t>
            </a:r>
            <a:endParaRPr lang="en-US" sz="4000" b="1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812DE4B0-4E03-4B31-BDD1-9F5D5FD3E9BB}"/>
              </a:ext>
            </a:extLst>
          </p:cNvPr>
          <p:cNvSpPr/>
          <p:nvPr/>
        </p:nvSpPr>
        <p:spPr>
          <a:xfrm>
            <a:off x="2885371" y="2942059"/>
            <a:ext cx="1563385" cy="584775"/>
          </a:xfrm>
          <a:prstGeom prst="rect">
            <a:avLst/>
          </a:prstGeom>
          <a:noFill/>
          <a:ln/>
        </p:spPr>
        <p:style>
          <a:lnRef idx="1">
            <a:schemeClr val="accent4"/>
          </a:lnRef>
          <a:fillRef idx="1003">
            <a:schemeClr val="lt1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US" sz="32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খ) ৫০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xmlns="" id="{05DB2488-3D39-43CA-843C-B3D71925F63C}"/>
                  </a:ext>
                </a:extLst>
              </p:cNvPr>
              <p:cNvSpPr/>
              <p:nvPr/>
            </p:nvSpPr>
            <p:spPr>
              <a:xfrm>
                <a:off x="5121902" y="2944431"/>
                <a:ext cx="1486306" cy="829394"/>
              </a:xfrm>
              <a:prstGeom prst="rect">
                <a:avLst/>
              </a:prstGeom>
              <a:noFill/>
              <a:ln/>
            </p:spPr>
            <p:style>
              <a:lnRef idx="1">
                <a:schemeClr val="accent4"/>
              </a:lnRef>
              <a:fillRef idx="1003">
                <a:schemeClr val="lt1"/>
              </a:fillRef>
              <a:effectRef idx="2">
                <a:schemeClr val="accent4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r>
                  <a:rPr lang="en-US" sz="3200" dirty="0">
                    <a:solidFill>
                      <a:schemeClr val="tx1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গ)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</m:ctrlPr>
                      </m:fPr>
                      <m:num>
                        <m:r>
                          <a:rPr lang="en-US" sz="320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 </m:t>
                        </m:r>
                        <m:r>
                          <a:rPr lang="en-US" sz="3200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১</m:t>
                        </m:r>
                      </m:num>
                      <m:den>
                        <m:r>
                          <a:rPr lang="en-US" sz="3200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৫০</m:t>
                        </m:r>
                      </m:den>
                    </m:f>
                  </m:oMath>
                </a14:m>
                <a:endParaRPr lang="en-US" sz="3200" dirty="0">
                  <a:solidFill>
                    <a:schemeClr val="tx1"/>
                  </a:solidFill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</mc:Choice>
        <mc:Fallback xmlns=""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05DB2488-3D39-43CA-843C-B3D71925F63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21902" y="2944431"/>
                <a:ext cx="1486306" cy="829394"/>
              </a:xfrm>
              <a:prstGeom prst="rect">
                <a:avLst/>
              </a:prstGeom>
              <a:blipFill rotWithShape="0">
                <a:blip r:embed="rId3"/>
                <a:stretch>
                  <a:fillRect l="-10204" b="-13139"/>
                </a:stretch>
              </a:blipFill>
              <a:ln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9B8B9597-55BE-420C-BE65-827E2D1A664A}"/>
              </a:ext>
            </a:extLst>
          </p:cNvPr>
          <p:cNvSpPr txBox="1"/>
          <p:nvPr/>
        </p:nvSpPr>
        <p:spPr>
          <a:xfrm>
            <a:off x="1463666" y="1562493"/>
            <a:ext cx="8452493" cy="646331"/>
          </a:xfrm>
          <a:prstGeom prst="rect">
            <a:avLst/>
          </a:prstGeom>
          <a:noFill/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36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নিচের</a:t>
            </a:r>
            <a:r>
              <a:rPr lang="en-US" sz="36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প্রশ্নগুলোর</a:t>
            </a:r>
            <a:r>
              <a:rPr lang="en-US" sz="36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সঠিক</a:t>
            </a:r>
            <a:r>
              <a:rPr lang="en-US" sz="36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উত্তরে</a:t>
            </a:r>
            <a:r>
              <a:rPr lang="en-US" sz="36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টিক</a:t>
            </a:r>
            <a:r>
              <a:rPr lang="en-US" sz="36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চিহ্ন</a:t>
            </a:r>
            <a:r>
              <a:rPr lang="en-US" sz="36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দাও</a:t>
            </a:r>
            <a:r>
              <a:rPr lang="en-US" sz="36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-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xmlns="" id="{98AF2475-3D04-4430-9797-67CE4601B7F5}"/>
                  </a:ext>
                </a:extLst>
              </p:cNvPr>
              <p:cNvSpPr/>
              <p:nvPr/>
            </p:nvSpPr>
            <p:spPr>
              <a:xfrm>
                <a:off x="7496238" y="2858092"/>
                <a:ext cx="1634186" cy="829394"/>
              </a:xfrm>
              <a:prstGeom prst="rect">
                <a:avLst/>
              </a:prstGeom>
              <a:noFill/>
              <a:ln/>
            </p:spPr>
            <p:style>
              <a:lnRef idx="1">
                <a:schemeClr val="accent4"/>
              </a:lnRef>
              <a:fillRef idx="1003">
                <a:schemeClr val="lt1"/>
              </a:fillRef>
              <a:effectRef idx="2">
                <a:schemeClr val="accent4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r>
                  <a:rPr lang="en-US" sz="3200" dirty="0">
                    <a:solidFill>
                      <a:schemeClr val="tx1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ঘ)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</m:ctrlPr>
                      </m:fPr>
                      <m:num>
                        <m:r>
                          <a:rPr lang="en-US" sz="320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 </m:t>
                        </m:r>
                        <m:r>
                          <a:rPr lang="en-US" sz="320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১</m:t>
                        </m:r>
                      </m:num>
                      <m:den>
                        <m:r>
                          <a:rPr lang="en-US" sz="3200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১০</m:t>
                        </m:r>
                        <m:r>
                          <a:rPr lang="en-US" sz="320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০</m:t>
                        </m:r>
                      </m:den>
                    </m:f>
                  </m:oMath>
                </a14:m>
                <a:endParaRPr lang="en-US" sz="3200" dirty="0">
                  <a:solidFill>
                    <a:schemeClr val="tx1"/>
                  </a:solidFill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</mc:Choice>
        <mc:Fallback xmlns=""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98AF2475-3D04-4430-9797-67CE4601B7F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96238" y="2858092"/>
                <a:ext cx="1634186" cy="829394"/>
              </a:xfrm>
              <a:prstGeom prst="rect">
                <a:avLst/>
              </a:prstGeom>
              <a:blipFill rotWithShape="0">
                <a:blip r:embed="rId4"/>
                <a:stretch>
                  <a:fillRect l="-9665" b="-13139"/>
                </a:stretch>
              </a:blipFill>
              <a:ln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C92196C0-EDCC-49FA-B4D0-C96A0076C2A8}"/>
              </a:ext>
            </a:extLst>
          </p:cNvPr>
          <p:cNvSpPr/>
          <p:nvPr/>
        </p:nvSpPr>
        <p:spPr>
          <a:xfrm>
            <a:off x="9420179" y="2727610"/>
            <a:ext cx="2360917" cy="646247"/>
          </a:xfrm>
          <a:prstGeom prst="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36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সঠিক</a:t>
            </a:r>
            <a:r>
              <a:rPr lang="en-US" sz="36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উত্তর</a:t>
            </a:r>
            <a:endParaRPr lang="en-US" sz="36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BC238C00-3DD3-4C87-8AE3-5CD69471FA82}"/>
              </a:ext>
            </a:extLst>
          </p:cNvPr>
          <p:cNvSpPr txBox="1"/>
          <p:nvPr/>
        </p:nvSpPr>
        <p:spPr>
          <a:xfrm>
            <a:off x="327166" y="2131293"/>
            <a:ext cx="115411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১। 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সাধারণ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ভগ্নাংশকে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শতকরায়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প্রকাশ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করতে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কত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দিয়ে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গুণ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করতে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হবে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? </a:t>
            </a:r>
            <a:endParaRPr lang="en-US" sz="14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573751" y="3536528"/>
            <a:ext cx="65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C92196C0-EDCC-49FA-B4D0-C96A0076C2A8}"/>
              </a:ext>
            </a:extLst>
          </p:cNvPr>
          <p:cNvSpPr/>
          <p:nvPr/>
        </p:nvSpPr>
        <p:spPr>
          <a:xfrm>
            <a:off x="9420179" y="2804611"/>
            <a:ext cx="2650672" cy="646331"/>
          </a:xfrm>
          <a:prstGeom prst="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36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আবার</a:t>
            </a:r>
            <a:r>
              <a:rPr lang="en-US" sz="36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চেষ্টা</a:t>
            </a:r>
            <a:r>
              <a:rPr lang="en-US" sz="36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</a:t>
            </a:r>
            <a:endParaRPr lang="en-US" sz="36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xmlns="" id="{C15AECCE-09DE-4613-868E-036DCB7F7F1B}"/>
                  </a:ext>
                </a:extLst>
              </p:cNvPr>
              <p:cNvSpPr/>
              <p:nvPr/>
            </p:nvSpPr>
            <p:spPr>
              <a:xfrm>
                <a:off x="489659" y="4961236"/>
                <a:ext cx="1600842" cy="646331"/>
              </a:xfrm>
              <a:prstGeom prst="rect">
                <a:avLst/>
              </a:prstGeom>
              <a:noFill/>
              <a:ln/>
            </p:spPr>
            <p:style>
              <a:lnRef idx="1">
                <a:schemeClr val="accent4"/>
              </a:lnRef>
              <a:fillRef idx="1003">
                <a:schemeClr val="lt1"/>
              </a:fillRef>
              <a:effectRef idx="2">
                <a:schemeClr val="accent4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r>
                  <a:rPr lang="en-US" sz="3600" dirty="0">
                    <a:solidFill>
                      <a:schemeClr val="tx1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ক) </a:t>
                </a:r>
                <a14:m>
                  <m:oMath xmlns:m="http://schemas.openxmlformats.org/officeDocument/2006/math">
                    <m:r>
                      <a:rPr lang="en-US" sz="3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২০</m:t>
                    </m:r>
                  </m:oMath>
                </a14:m>
                <a:endParaRPr lang="en-US" sz="3600" dirty="0">
                  <a:solidFill>
                    <a:schemeClr val="tx1"/>
                  </a:solidFill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</mc:Choice>
        <mc:Fallback xmlns=""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C15AECCE-09DE-4613-868E-036DCB7F7F1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9659" y="4961236"/>
                <a:ext cx="1600842" cy="646331"/>
              </a:xfrm>
              <a:prstGeom prst="rect">
                <a:avLst/>
              </a:prstGeom>
              <a:blipFill rotWithShape="0">
                <a:blip r:embed="rId5"/>
                <a:stretch>
                  <a:fillRect l="-11364" t="-13084" b="-35514"/>
                </a:stretch>
              </a:blipFill>
              <a:ln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xmlns="" id="{812DE4B0-4E03-4B31-BDD1-9F5D5FD3E9BB}"/>
                  </a:ext>
                </a:extLst>
              </p:cNvPr>
              <p:cNvSpPr/>
              <p:nvPr/>
            </p:nvSpPr>
            <p:spPr>
              <a:xfrm>
                <a:off x="2569736" y="4946521"/>
                <a:ext cx="1634316" cy="646331"/>
              </a:xfrm>
              <a:prstGeom prst="rect">
                <a:avLst/>
              </a:prstGeom>
              <a:noFill/>
              <a:ln/>
            </p:spPr>
            <p:style>
              <a:lnRef idx="1">
                <a:schemeClr val="accent4"/>
              </a:lnRef>
              <a:fillRef idx="1003">
                <a:schemeClr val="lt1"/>
              </a:fillRef>
              <a:effectRef idx="2">
                <a:schemeClr val="accent4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r>
                  <a:rPr lang="en-US" sz="3600" dirty="0">
                    <a:solidFill>
                      <a:schemeClr val="tx1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খ)</a:t>
                </a:r>
                <a:r>
                  <a:rPr lang="en-US" sz="3600" dirty="0">
                    <a:solidFill>
                      <a:schemeClr val="tx1"/>
                    </a:solidFill>
                    <a:latin typeface="NikoshBAN" panose="02000000000000000000" pitchFamily="2" charset="0"/>
                    <a:cs typeface="NikoshBAN" panose="02000000000000000000" pitchFamily="2" charset="0"/>
                    <a:sym typeface="Symbol" panose="05050102010706020507" pitchFamily="18" charset="2"/>
                  </a:rPr>
                  <a:t> </a:t>
                </a:r>
                <a14:m>
                  <m:oMath xmlns:m="http://schemas.openxmlformats.org/officeDocument/2006/math">
                    <m:r>
                      <a:rPr lang="en-US" sz="3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NikoshBAN" panose="02000000000000000000" pitchFamily="2" charset="0"/>
                        <a:sym typeface="Symbol" panose="05050102010706020507" pitchFamily="18" charset="2"/>
                      </a:rPr>
                      <m:t>৪০</m:t>
                    </m:r>
                  </m:oMath>
                </a14:m>
                <a:endParaRPr lang="en-US" sz="3600" dirty="0">
                  <a:solidFill>
                    <a:schemeClr val="tx1"/>
                  </a:solidFill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</mc:Choice>
        <mc:Fallback xmlns=""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812DE4B0-4E03-4B31-BDD1-9F5D5FD3E9B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69736" y="4946521"/>
                <a:ext cx="1634316" cy="646331"/>
              </a:xfrm>
              <a:prstGeom prst="rect">
                <a:avLst/>
              </a:prstGeom>
              <a:blipFill rotWithShape="0">
                <a:blip r:embed="rId6"/>
                <a:stretch>
                  <a:fillRect l="-11524" t="-12150" b="-35514"/>
                </a:stretch>
              </a:blipFill>
              <a:ln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xmlns="" id="{05DB2488-3D39-43CA-843C-B3D71925F63C}"/>
                  </a:ext>
                </a:extLst>
              </p:cNvPr>
              <p:cNvSpPr/>
              <p:nvPr/>
            </p:nvSpPr>
            <p:spPr>
              <a:xfrm>
                <a:off x="4609537" y="4961236"/>
                <a:ext cx="1581255" cy="646331"/>
              </a:xfrm>
              <a:prstGeom prst="rect">
                <a:avLst/>
              </a:prstGeom>
              <a:noFill/>
              <a:ln/>
            </p:spPr>
            <p:style>
              <a:lnRef idx="1">
                <a:schemeClr val="accent4"/>
              </a:lnRef>
              <a:fillRef idx="1003">
                <a:schemeClr val="lt1"/>
              </a:fillRef>
              <a:effectRef idx="2">
                <a:schemeClr val="accent4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r>
                  <a:rPr lang="en-US" sz="3600" dirty="0">
                    <a:solidFill>
                      <a:schemeClr val="tx1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গ) </a:t>
                </a:r>
                <a14:m>
                  <m:oMath xmlns:m="http://schemas.openxmlformats.org/officeDocument/2006/math">
                    <m:r>
                      <a:rPr lang="en-US" sz="36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১০০</m:t>
                    </m:r>
                  </m:oMath>
                </a14:m>
                <a:endParaRPr lang="en-US" sz="3600" dirty="0">
                  <a:solidFill>
                    <a:schemeClr val="tx1"/>
                  </a:solidFill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</mc:Choice>
        <mc:Fallback xmlns=""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05DB2488-3D39-43CA-843C-B3D71925F63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09537" y="4961236"/>
                <a:ext cx="1581255" cy="646331"/>
              </a:xfrm>
              <a:prstGeom prst="rect">
                <a:avLst/>
              </a:prstGeom>
              <a:blipFill rotWithShape="0">
                <a:blip r:embed="rId7"/>
                <a:stretch>
                  <a:fillRect l="-11494" t="-13084" b="-35514"/>
                </a:stretch>
              </a:blipFill>
              <a:ln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xmlns="" id="{98AF2475-3D04-4430-9797-67CE4601B7F5}"/>
                  </a:ext>
                </a:extLst>
              </p:cNvPr>
              <p:cNvSpPr/>
              <p:nvPr/>
            </p:nvSpPr>
            <p:spPr>
              <a:xfrm>
                <a:off x="6682131" y="4900857"/>
                <a:ext cx="1859427" cy="646331"/>
              </a:xfrm>
              <a:prstGeom prst="rect">
                <a:avLst/>
              </a:prstGeom>
              <a:noFill/>
              <a:ln/>
            </p:spPr>
            <p:style>
              <a:lnRef idx="1">
                <a:schemeClr val="accent4"/>
              </a:lnRef>
              <a:fillRef idx="1003">
                <a:schemeClr val="lt1"/>
              </a:fillRef>
              <a:effectRef idx="2">
                <a:schemeClr val="accent4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r>
                  <a:rPr lang="en-US" sz="3600" dirty="0">
                    <a:solidFill>
                      <a:schemeClr val="tx1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ঘ)</a:t>
                </a:r>
                <a:r>
                  <a:rPr lang="pt-BR" sz="3600" b="1" dirty="0">
                    <a:solidFill>
                      <a:schemeClr val="tx1"/>
                    </a:solidFill>
                    <a:cs typeface="NikoshBAN" panose="02000000000000000000" pitchFamily="2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6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১৫০</m:t>
                    </m:r>
                  </m:oMath>
                </a14:m>
                <a:endParaRPr lang="en-US" sz="3600" dirty="0">
                  <a:solidFill>
                    <a:schemeClr val="tx1"/>
                  </a:solidFill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</mc:Choice>
        <mc:Fallback xmlns=""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98AF2475-3D04-4430-9797-67CE4601B7F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82131" y="4900857"/>
                <a:ext cx="1859427" cy="646331"/>
              </a:xfrm>
              <a:prstGeom prst="rect">
                <a:avLst/>
              </a:prstGeom>
              <a:blipFill rotWithShape="0">
                <a:blip r:embed="rId8"/>
                <a:stretch>
                  <a:fillRect l="-9804" t="-13084" b="-35514"/>
                </a:stretch>
              </a:blipFill>
              <a:ln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C92196C0-EDCC-49FA-B4D0-C96A0076C2A8}"/>
              </a:ext>
            </a:extLst>
          </p:cNvPr>
          <p:cNvSpPr/>
          <p:nvPr/>
        </p:nvSpPr>
        <p:spPr>
          <a:xfrm>
            <a:off x="8940939" y="4900857"/>
            <a:ext cx="2360917" cy="646247"/>
          </a:xfrm>
          <a:prstGeom prst="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36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সঠিক</a:t>
            </a:r>
            <a:r>
              <a:rPr lang="en-US" sz="36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উত্তর</a:t>
            </a:r>
            <a:endParaRPr lang="en-US" sz="36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xmlns="" id="{BC238C00-3DD3-4C87-8AE3-5CD69471FA82}"/>
                  </a:ext>
                </a:extLst>
              </p:cNvPr>
              <p:cNvSpPr txBox="1"/>
              <p:nvPr/>
            </p:nvSpPr>
            <p:spPr>
              <a:xfrm>
                <a:off x="250446" y="3772293"/>
                <a:ext cx="11617914" cy="7694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bn-IN" sz="4400" b="1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4400" b="1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২। </a:t>
                </a:r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৫০০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 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এর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 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২০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% 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কত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?</m:t>
                    </m:r>
                  </m:oMath>
                </a14:m>
                <a:endParaRPr lang="en-US" sz="4000" b="1" dirty="0"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BC238C00-3DD3-4C87-8AE3-5CD69471FA8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0446" y="3772293"/>
                <a:ext cx="11617914" cy="769441"/>
              </a:xfrm>
              <a:prstGeom prst="rect">
                <a:avLst/>
              </a:prstGeom>
              <a:blipFill rotWithShape="0">
                <a:blip r:embed="rId9"/>
                <a:stretch>
                  <a:fillRect l="-2099" t="-16667" b="-3730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TextBox 16"/>
          <p:cNvSpPr txBox="1"/>
          <p:nvPr/>
        </p:nvSpPr>
        <p:spPr>
          <a:xfrm>
            <a:off x="5400165" y="5710922"/>
            <a:ext cx="65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xmlns="" id="{C92196C0-EDCC-49FA-B4D0-C96A0076C2A8}"/>
              </a:ext>
            </a:extLst>
          </p:cNvPr>
          <p:cNvSpPr/>
          <p:nvPr/>
        </p:nvSpPr>
        <p:spPr>
          <a:xfrm>
            <a:off x="8888019" y="4946521"/>
            <a:ext cx="2650672" cy="646331"/>
          </a:xfrm>
          <a:prstGeom prst="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36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আবার</a:t>
            </a:r>
            <a:r>
              <a:rPr lang="en-US" sz="36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চেষ্টা</a:t>
            </a:r>
            <a:r>
              <a:rPr lang="en-US" sz="36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</a:t>
            </a:r>
            <a:endParaRPr lang="en-US" sz="36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855118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000"/>
                            </p:stCondLst>
                            <p:childTnLst>
                              <p:par>
                                <p:cTn id="3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500"/>
                            </p:stCondLst>
                            <p:childTnLst>
                              <p:par>
                                <p:cTn id="4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2000"/>
                            </p:stCondLst>
                            <p:childTnLst>
                              <p:par>
                                <p:cTn id="4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3" presetClass="entr" presetSubtype="16" fill="hold" grpId="0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60"/>
                                            </p:cond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64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5" fill="hold">
                      <p:stCondLst>
                        <p:cond delay="0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3" presetClass="entr" presetSubtype="16" fill="hold" grpId="1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67"/>
                                            </p:cond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71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2" fill="hold">
                      <p:stCondLst>
                        <p:cond delay="0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3" presetClass="entr" presetSubtype="16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74"/>
                                            </p:cond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78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9" fill="hold">
                      <p:stCondLst>
                        <p:cond delay="0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85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6" fill="hold">
                      <p:stCondLst>
                        <p:cond delay="0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3" presetClass="entr" presetSubtype="16" fill="hold" grpId="1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88"/>
                                            </p:cond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9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3" fill="hold">
                      <p:stCondLst>
                        <p:cond delay="0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3" presetClass="entr" presetSubtype="16" fill="hold" grpId="0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95"/>
                                            </p:cond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99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0" fill="hold">
                      <p:stCondLst>
                        <p:cond delay="0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3" presetClass="entr" presetSubtype="16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02"/>
                                            </p:cond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/>
      <p:bldP spid="6" grpId="0" animBg="1"/>
      <p:bldP spid="7" grpId="0" animBg="1"/>
      <p:bldP spid="8" grpId="0"/>
      <p:bldP spid="10" grpId="0" animBg="1"/>
      <p:bldP spid="10" grpId="1" animBg="1"/>
      <p:bldP spid="10" grpId="2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/>
      <p:bldP spid="18" grpId="0" animBg="1"/>
      <p:bldP spid="18" grpId="1" animBg="1"/>
      <p:bldP spid="18" grpId="2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319688" y="1571957"/>
            <a:ext cx="5218521" cy="52322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এই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সমস্যাটি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বাড়ি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থেকে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সমাধান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করে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আনবে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US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80315" y="2361921"/>
            <a:ext cx="6831366" cy="3086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73573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92763" y="1836405"/>
            <a:ext cx="5133975" cy="44807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237265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662752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9048002" y="2853165"/>
            <a:ext cx="2688369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err="1" smtClean="0">
                <a:latin typeface="NikoshBAN" pitchFamily="2" charset="0"/>
                <a:cs typeface="NikoshBAN" pitchFamily="2" charset="0"/>
              </a:rPr>
              <a:t>শ্রেণিঃ</a:t>
            </a:r>
            <a:r>
              <a:rPr lang="en-US" sz="20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b="1" dirty="0" err="1" smtClean="0">
                <a:latin typeface="NikoshBAN" pitchFamily="2" charset="0"/>
                <a:cs typeface="NikoshBAN" pitchFamily="2" charset="0"/>
              </a:rPr>
              <a:t>পঞ্চম</a:t>
            </a:r>
            <a:endParaRPr lang="en-US" sz="2000" b="1" dirty="0" smtClean="0">
              <a:latin typeface="NikoshBAN" pitchFamily="2" charset="0"/>
              <a:cs typeface="NikoshBAN" pitchFamily="2" charset="0"/>
            </a:endParaRPr>
          </a:p>
          <a:p>
            <a:r>
              <a:rPr lang="en-US" sz="2000" b="1" dirty="0" err="1" smtClean="0">
                <a:latin typeface="NikoshBAN" pitchFamily="2" charset="0"/>
                <a:cs typeface="NikoshBAN" pitchFamily="2" charset="0"/>
              </a:rPr>
              <a:t>বিষয়ঃ</a:t>
            </a:r>
            <a:r>
              <a:rPr lang="en-US" sz="20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b="1" dirty="0" err="1" smtClean="0">
                <a:latin typeface="NikoshBAN" pitchFamily="2" charset="0"/>
                <a:cs typeface="NikoshBAN" pitchFamily="2" charset="0"/>
              </a:rPr>
              <a:t>প্রাথমিক</a:t>
            </a:r>
            <a:r>
              <a:rPr lang="en-US" sz="20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b="1" dirty="0" err="1" smtClean="0">
                <a:latin typeface="NikoshBAN" pitchFamily="2" charset="0"/>
                <a:cs typeface="NikoshBAN" pitchFamily="2" charset="0"/>
              </a:rPr>
              <a:t>গণিত</a:t>
            </a:r>
            <a:endParaRPr lang="en-US" sz="2000" b="1" dirty="0">
              <a:latin typeface="NikoshBAN" pitchFamily="2" charset="0"/>
              <a:cs typeface="NikoshBAN" pitchFamily="2" charset="0"/>
            </a:endParaRPr>
          </a:p>
          <a:p>
            <a:r>
              <a:rPr lang="en-US" sz="2000" b="1" dirty="0" err="1" smtClean="0">
                <a:latin typeface="NikoshBAN" pitchFamily="2" charset="0"/>
                <a:cs typeface="NikoshBAN" pitchFamily="2" charset="0"/>
              </a:rPr>
              <a:t>অধ্যায়ঃ</a:t>
            </a:r>
            <a:r>
              <a:rPr lang="en-US" sz="2000" b="1" dirty="0" smtClean="0">
                <a:latin typeface="NikoshBAN" pitchFamily="2" charset="0"/>
                <a:cs typeface="NikoshBAN" pitchFamily="2" charset="0"/>
              </a:rPr>
              <a:t> ০৬</a:t>
            </a:r>
          </a:p>
          <a:p>
            <a:r>
              <a:rPr lang="en-US" sz="2000" b="1" dirty="0" err="1" smtClean="0">
                <a:latin typeface="NikoshBAN" pitchFamily="2" charset="0"/>
                <a:cs typeface="NikoshBAN" pitchFamily="2" charset="0"/>
              </a:rPr>
              <a:t>পাঠঃ</a:t>
            </a:r>
            <a:r>
              <a:rPr lang="en-US" sz="20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b="1" dirty="0" err="1" smtClean="0">
                <a:latin typeface="NikoshBAN" pitchFamily="2" charset="0"/>
                <a:cs typeface="NikoshBAN" pitchFamily="2" charset="0"/>
              </a:rPr>
              <a:t>শতকরা</a:t>
            </a:r>
            <a:endParaRPr lang="en-US" sz="2000" b="1" dirty="0" smtClean="0">
              <a:latin typeface="NikoshBAN" pitchFamily="2" charset="0"/>
              <a:cs typeface="NikoshBAN" pitchFamily="2" charset="0"/>
            </a:endParaRPr>
          </a:p>
          <a:p>
            <a:r>
              <a:rPr lang="en-US" sz="2000" b="1" dirty="0" err="1" smtClean="0">
                <a:latin typeface="NikoshBAN" pitchFamily="2" charset="0"/>
                <a:cs typeface="NikoshBAN" pitchFamily="2" charset="0"/>
              </a:rPr>
              <a:t>পাঠ্যাংশঃ</a:t>
            </a:r>
            <a:r>
              <a:rPr lang="en-US" sz="20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b="1" dirty="0" err="1" smtClean="0">
                <a:latin typeface="NikoshBAN" pitchFamily="2" charset="0"/>
                <a:cs typeface="NikoshBAN" pitchFamily="2" charset="0"/>
              </a:rPr>
              <a:t>শতকরা</a:t>
            </a:r>
            <a:r>
              <a:rPr lang="en-US" sz="2000" b="1" dirty="0" smtClean="0">
                <a:latin typeface="NikoshBAN" pitchFamily="2" charset="0"/>
                <a:cs typeface="NikoshBAN" pitchFamily="2" charset="0"/>
              </a:rPr>
              <a:t> ও </a:t>
            </a:r>
            <a:r>
              <a:rPr lang="en-US" sz="2000" b="1" dirty="0" err="1" smtClean="0">
                <a:latin typeface="NikoshBAN" pitchFamily="2" charset="0"/>
                <a:cs typeface="NikoshBAN" pitchFamily="2" charset="0"/>
              </a:rPr>
              <a:t>সাধারণ</a:t>
            </a:r>
            <a:r>
              <a:rPr lang="en-US" sz="20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b="1" dirty="0" err="1" smtClean="0">
                <a:latin typeface="NikoshBAN" pitchFamily="2" charset="0"/>
                <a:cs typeface="NikoshBAN" pitchFamily="2" charset="0"/>
              </a:rPr>
              <a:t>ভগ্নাংশের</a:t>
            </a:r>
            <a:r>
              <a:rPr lang="en-US" sz="20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b="1" dirty="0" err="1" smtClean="0">
                <a:latin typeface="NikoshBAN" pitchFamily="2" charset="0"/>
                <a:cs typeface="NikoshBAN" pitchFamily="2" charset="0"/>
              </a:rPr>
              <a:t>রূপান্তর</a:t>
            </a:r>
            <a:r>
              <a:rPr lang="en-US" sz="2000" b="1" dirty="0" smtClean="0">
                <a:latin typeface="NikoshBAN" pitchFamily="2" charset="0"/>
                <a:cs typeface="NikoshBAN" pitchFamily="2" charset="0"/>
              </a:rPr>
              <a:t>।</a:t>
            </a:r>
          </a:p>
          <a:p>
            <a:r>
              <a:rPr lang="en-US" sz="2000" b="1" dirty="0" err="1" smtClean="0">
                <a:latin typeface="NikoshBAN" pitchFamily="2" charset="0"/>
                <a:cs typeface="NikoshBAN" pitchFamily="2" charset="0"/>
              </a:rPr>
              <a:t>পিরিয়ডঃ</a:t>
            </a:r>
            <a:r>
              <a:rPr lang="en-US" sz="2000" b="1" dirty="0" smtClean="0">
                <a:latin typeface="NikoshBAN" pitchFamily="2" charset="0"/>
                <a:cs typeface="NikoshBAN" pitchFamily="2" charset="0"/>
              </a:rPr>
              <a:t> ০২</a:t>
            </a:r>
          </a:p>
          <a:p>
            <a:r>
              <a:rPr lang="en-US" sz="2000" b="1" dirty="0" err="1" smtClean="0">
                <a:latin typeface="NikoshBAN" pitchFamily="2" charset="0"/>
                <a:cs typeface="NikoshBAN" pitchFamily="2" charset="0"/>
              </a:rPr>
              <a:t>পৃষ্ঠাঃ</a:t>
            </a:r>
            <a:r>
              <a:rPr lang="en-US" sz="2000" b="1" dirty="0" smtClean="0">
                <a:latin typeface="NikoshBAN" pitchFamily="2" charset="0"/>
                <a:cs typeface="NikoshBAN" pitchFamily="2" charset="0"/>
              </a:rPr>
              <a:t> ৯২-৯৪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585541" y="2473139"/>
            <a:ext cx="31089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মোঃ</a:t>
            </a:r>
            <a:r>
              <a:rPr lang="en-US" sz="3600" b="1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কয়েছ</a:t>
            </a:r>
            <a:r>
              <a:rPr lang="en-US" sz="3600" b="1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আহমদ</a:t>
            </a:r>
            <a:endParaRPr lang="en-US" sz="3600" b="1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511201" y="3532073"/>
            <a:ext cx="310580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সহকারী</a:t>
            </a:r>
            <a:r>
              <a:rPr lang="en-US" sz="2400" b="1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শিক্ষক</a:t>
            </a:r>
            <a:endParaRPr lang="en-US" sz="2400" b="1" dirty="0" smtClean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sz="2400" b="1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মোহাম্মদপুর</a:t>
            </a:r>
            <a:r>
              <a:rPr lang="en-US" sz="2400" b="1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এ. </a:t>
            </a:r>
            <a:r>
              <a:rPr lang="en-US" sz="2400" b="1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গফুর</a:t>
            </a:r>
            <a:r>
              <a:rPr lang="en-US" sz="2400" b="1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সপ্রাবি</a:t>
            </a:r>
            <a:endParaRPr lang="en-US" sz="2400" b="1" dirty="0" smtClean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sz="2400" b="1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দক্ষিণ</a:t>
            </a:r>
            <a:r>
              <a:rPr lang="en-US" sz="2400" b="1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সুরমা</a:t>
            </a:r>
            <a:r>
              <a:rPr lang="en-US" sz="2400" b="1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2400" b="1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সিলেট</a:t>
            </a:r>
            <a:r>
              <a:rPr lang="en-US" sz="2400" b="1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  <a:p>
            <a:pPr algn="ctr"/>
            <a:r>
              <a:rPr lang="en-US" sz="2400" b="1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মোবাইল</a:t>
            </a:r>
            <a:r>
              <a:rPr lang="en-US" sz="2400" b="1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: 01710504502</a:t>
            </a:r>
            <a:endParaRPr lang="en-US" sz="2400" b="1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16" name="Picture Placeholder 4"/>
          <p:cNvPicPr>
            <a:picLocks noGrp="1" noChangeAspect="1"/>
          </p:cNvPicPr>
          <p:nvPr>
            <p:ph type="pic" sz="quarter" idx="10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26642" y="1775805"/>
            <a:ext cx="3578889" cy="5082196"/>
          </a:xfrm>
        </p:spPr>
      </p:pic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4"/>
          <a:srcRect l="34317" t="14675" r="35106" b="12623"/>
          <a:stretch/>
        </p:blipFill>
        <p:spPr>
          <a:xfrm>
            <a:off x="6523349" y="2449170"/>
            <a:ext cx="2290713" cy="306371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60688617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477288" y="452503"/>
            <a:ext cx="3104897" cy="83099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err="1" smtClean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পূর্বজ্ঞান</a:t>
            </a:r>
            <a:r>
              <a:rPr lang="en-US" sz="4800" b="1" dirty="0" smtClean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b="1" dirty="0" err="1" smtClean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যাচাই</a:t>
            </a:r>
            <a:endParaRPr lang="en-US" sz="5400" b="1" dirty="0">
              <a:solidFill>
                <a:schemeClr val="accent1">
                  <a:lumMod val="5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235451" y="1600220"/>
            <a:ext cx="651409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আমরা</a:t>
            </a:r>
            <a:r>
              <a:rPr lang="en-US" sz="40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গত</a:t>
            </a:r>
            <a:r>
              <a:rPr lang="en-US" sz="40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ক্লাসে</a:t>
            </a:r>
            <a:r>
              <a:rPr lang="en-US" sz="40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কী</a:t>
            </a:r>
            <a:r>
              <a:rPr lang="en-US" sz="40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শিখেছি</a:t>
            </a:r>
            <a:r>
              <a:rPr lang="en-US" sz="40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  <a:endParaRPr lang="en-US" sz="4400" b="1" dirty="0">
              <a:solidFill>
                <a:schemeClr val="accent1">
                  <a:lumMod val="5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29" t="9147" r="50301" b="9090"/>
          <a:stretch/>
        </p:blipFill>
        <p:spPr>
          <a:xfrm flipH="1">
            <a:off x="9581703" y="2935373"/>
            <a:ext cx="1440464" cy="3179619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DAAB7424-B524-4C2C-87A4-B9F229AD3939}"/>
              </a:ext>
            </a:extLst>
          </p:cNvPr>
          <p:cNvSpPr txBox="1"/>
          <p:nvPr/>
        </p:nvSpPr>
        <p:spPr>
          <a:xfrm>
            <a:off x="3278098" y="3545805"/>
            <a:ext cx="5904012" cy="144655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4400" dirty="0" err="1" smtClean="0">
                <a:cs typeface="NikoshBAN" panose="02000000000000000000" pitchFamily="2" charset="0"/>
              </a:rPr>
              <a:t>স্যার</a:t>
            </a:r>
            <a:r>
              <a:rPr lang="en-US" sz="4400" dirty="0" smtClean="0">
                <a:cs typeface="NikoshBAN" panose="02000000000000000000" pitchFamily="2" charset="0"/>
              </a:rPr>
              <a:t>, </a:t>
            </a:r>
            <a:r>
              <a:rPr lang="en-US" sz="4400" dirty="0" err="1">
                <a:cs typeface="NikoshBAN" panose="02000000000000000000" pitchFamily="2" charset="0"/>
              </a:rPr>
              <a:t>শতকরার</a:t>
            </a:r>
            <a:r>
              <a:rPr lang="en-US" sz="4400" dirty="0">
                <a:cs typeface="NikoshBAN" panose="02000000000000000000" pitchFamily="2" charset="0"/>
              </a:rPr>
              <a:t> </a:t>
            </a:r>
            <a:r>
              <a:rPr lang="en-US" sz="4400" dirty="0" err="1" smtClean="0">
                <a:cs typeface="NikoshBAN" panose="02000000000000000000" pitchFamily="2" charset="0"/>
              </a:rPr>
              <a:t>ধারণা</a:t>
            </a:r>
            <a:r>
              <a:rPr lang="en-US" sz="4400" dirty="0" smtClean="0">
                <a:cs typeface="NikoshBAN" panose="02000000000000000000" pitchFamily="2" charset="0"/>
              </a:rPr>
              <a:t> </a:t>
            </a:r>
            <a:r>
              <a:rPr lang="en-US" sz="4400" dirty="0" err="1" smtClean="0">
                <a:cs typeface="NikoshBAN" panose="02000000000000000000" pitchFamily="2" charset="0"/>
              </a:rPr>
              <a:t>সম্পর্কে</a:t>
            </a:r>
            <a:r>
              <a:rPr lang="en-US" sz="4400" dirty="0" smtClean="0">
                <a:cs typeface="NikoshBAN" panose="02000000000000000000" pitchFamily="2" charset="0"/>
              </a:rPr>
              <a:t> </a:t>
            </a:r>
            <a:r>
              <a:rPr lang="en-US" sz="4400" dirty="0" err="1" smtClean="0">
                <a:cs typeface="NikoshBAN" panose="02000000000000000000" pitchFamily="2" charset="0"/>
              </a:rPr>
              <a:t>জেনেছি</a:t>
            </a:r>
            <a:r>
              <a:rPr lang="en-US" sz="4400" dirty="0" smtClean="0">
                <a:cs typeface="NikoshBAN" panose="02000000000000000000" pitchFamily="2" charset="0"/>
              </a:rPr>
              <a:t>।</a:t>
            </a:r>
            <a:endParaRPr lang="en-US" sz="4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9DBF9D71-DC02-4C6F-A7DC-3A6C3FE5F3E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85" y="1132253"/>
            <a:ext cx="3781875" cy="53704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634108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/>
      <p:bldP spid="1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8672" y="386498"/>
            <a:ext cx="7534656" cy="6093549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 rot="172556">
            <a:off x="4538849" y="2430907"/>
            <a:ext cx="5302735" cy="830997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en-US" sz="48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আজ</a:t>
            </a:r>
            <a:r>
              <a:rPr lang="en-US" sz="48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আমরা</a:t>
            </a:r>
            <a:r>
              <a:rPr lang="en-US" sz="48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শিখব</a:t>
            </a:r>
            <a:r>
              <a:rPr lang="en-US" sz="48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-	</a:t>
            </a:r>
            <a:endParaRPr lang="bn-BD" sz="48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Rectangle 5"/>
          <p:cNvSpPr/>
          <p:nvPr/>
        </p:nvSpPr>
        <p:spPr>
          <a:xfrm rot="238988">
            <a:off x="3627985" y="3765253"/>
            <a:ext cx="558316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সাধারণ</a:t>
            </a:r>
            <a:r>
              <a:rPr lang="en-US" sz="32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ভগ্নাংশে</a:t>
            </a:r>
            <a:r>
              <a:rPr lang="en-US" sz="32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রূপান্তর</a:t>
            </a:r>
            <a:endParaRPr lang="en-US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64103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834770" y="3383481"/>
            <a:ext cx="10440000" cy="720000"/>
            <a:chOff x="618509" y="2242900"/>
            <a:chExt cx="10647046" cy="939600"/>
          </a:xfrm>
        </p:grpSpPr>
        <p:grpSp>
          <p:nvGrpSpPr>
            <p:cNvPr id="7" name="Group 6"/>
            <p:cNvGrpSpPr/>
            <p:nvPr/>
          </p:nvGrpSpPr>
          <p:grpSpPr>
            <a:xfrm>
              <a:off x="618509" y="2242900"/>
              <a:ext cx="10517919" cy="939600"/>
              <a:chOff x="618509" y="2242900"/>
              <a:chExt cx="10517919" cy="939600"/>
            </a:xfrm>
          </p:grpSpPr>
          <p:sp>
            <p:nvSpPr>
              <p:cNvPr id="9" name="Rectangle 8"/>
              <p:cNvSpPr/>
              <p:nvPr/>
            </p:nvSpPr>
            <p:spPr>
              <a:xfrm>
                <a:off x="3187628" y="2242900"/>
                <a:ext cx="7948800" cy="9396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NikoshBAN"/>
                  <a:cs typeface="Times New Roman" panose="02020603050405020304" pitchFamily="18" charset="0"/>
                </a:endParaRPr>
              </a:p>
            </p:txBody>
          </p:sp>
          <p:sp>
            <p:nvSpPr>
              <p:cNvPr id="10" name="Rectangle 9"/>
              <p:cNvSpPr/>
              <p:nvPr/>
            </p:nvSpPr>
            <p:spPr>
              <a:xfrm>
                <a:off x="618509" y="2242900"/>
                <a:ext cx="2395887" cy="939600"/>
              </a:xfrm>
              <a:prstGeom prst="rect">
                <a:avLst/>
              </a:prstGeom>
              <a:solidFill>
                <a:srgbClr val="FFC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571500" indent="-571500" algn="ctr">
                  <a:buFont typeface="Wingdings" panose="05000000000000000000" pitchFamily="2" charset="2"/>
                  <a:buChar char="q"/>
                </a:pPr>
                <a:r>
                  <a:rPr lang="en-US" sz="3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endParaRPr lang="en-US" sz="36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grpSp>
            <p:nvGrpSpPr>
              <p:cNvPr id="11" name="Group 10"/>
              <p:cNvGrpSpPr/>
              <p:nvPr/>
            </p:nvGrpSpPr>
            <p:grpSpPr>
              <a:xfrm>
                <a:off x="2653044" y="2437020"/>
                <a:ext cx="907139" cy="581838"/>
                <a:chOff x="2758149" y="2437020"/>
                <a:chExt cx="907139" cy="581838"/>
              </a:xfrm>
            </p:grpSpPr>
            <p:grpSp>
              <p:nvGrpSpPr>
                <p:cNvPr id="12" name="Group 11"/>
                <p:cNvGrpSpPr/>
                <p:nvPr/>
              </p:nvGrpSpPr>
              <p:grpSpPr>
                <a:xfrm>
                  <a:off x="2758149" y="2437020"/>
                  <a:ext cx="907139" cy="581838"/>
                  <a:chOff x="2758149" y="2437020"/>
                  <a:chExt cx="907139" cy="581838"/>
                </a:xfrm>
              </p:grpSpPr>
              <p:sp>
                <p:nvSpPr>
                  <p:cNvPr id="16" name="Oval 15"/>
                  <p:cNvSpPr/>
                  <p:nvPr/>
                </p:nvSpPr>
                <p:spPr>
                  <a:xfrm>
                    <a:off x="2758149" y="2437020"/>
                    <a:ext cx="154706" cy="95458"/>
                  </a:xfrm>
                  <a:prstGeom prst="ellipse">
                    <a:avLst/>
                  </a:prstGeom>
                  <a:solidFill>
                    <a:schemeClr val="tx1">
                      <a:lumMod val="95000"/>
                      <a:lumOff val="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7" name="Oval 16"/>
                  <p:cNvSpPr/>
                  <p:nvPr/>
                </p:nvSpPr>
                <p:spPr>
                  <a:xfrm>
                    <a:off x="2758149" y="2680210"/>
                    <a:ext cx="154706" cy="95458"/>
                  </a:xfrm>
                  <a:prstGeom prst="ellipse">
                    <a:avLst/>
                  </a:prstGeom>
                  <a:solidFill>
                    <a:schemeClr val="tx1">
                      <a:lumMod val="95000"/>
                      <a:lumOff val="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8" name="Oval 17"/>
                  <p:cNvSpPr/>
                  <p:nvPr/>
                </p:nvSpPr>
                <p:spPr>
                  <a:xfrm>
                    <a:off x="2758149" y="2923400"/>
                    <a:ext cx="154706" cy="95458"/>
                  </a:xfrm>
                  <a:prstGeom prst="ellipse">
                    <a:avLst/>
                  </a:prstGeom>
                  <a:solidFill>
                    <a:schemeClr val="tx1">
                      <a:lumMod val="85000"/>
                      <a:lumOff val="1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19" name="Group 18"/>
                  <p:cNvGrpSpPr/>
                  <p:nvPr/>
                </p:nvGrpSpPr>
                <p:grpSpPr>
                  <a:xfrm>
                    <a:off x="3510582" y="2437020"/>
                    <a:ext cx="154706" cy="581837"/>
                    <a:chOff x="4337050" y="2368550"/>
                    <a:chExt cx="139700" cy="812800"/>
                  </a:xfrm>
                </p:grpSpPr>
                <p:sp>
                  <p:nvSpPr>
                    <p:cNvPr id="20" name="Oval 19"/>
                    <p:cNvSpPr/>
                    <p:nvPr/>
                  </p:nvSpPr>
                  <p:spPr>
                    <a:xfrm>
                      <a:off x="4337050" y="2368550"/>
                      <a:ext cx="139700" cy="133350"/>
                    </a:xfrm>
                    <a:prstGeom prst="ellipse">
                      <a:avLst/>
                    </a:prstGeom>
                    <a:solidFill>
                      <a:schemeClr val="tx1">
                        <a:lumMod val="95000"/>
                        <a:lumOff val="5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1" name="Oval 20"/>
                    <p:cNvSpPr/>
                    <p:nvPr/>
                  </p:nvSpPr>
                  <p:spPr>
                    <a:xfrm>
                      <a:off x="4337050" y="2708275"/>
                      <a:ext cx="139700" cy="133350"/>
                    </a:xfrm>
                    <a:prstGeom prst="ellipse">
                      <a:avLst/>
                    </a:prstGeom>
                    <a:solidFill>
                      <a:schemeClr val="tx1">
                        <a:lumMod val="95000"/>
                        <a:lumOff val="5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2" name="Oval 21"/>
                    <p:cNvSpPr/>
                    <p:nvPr/>
                  </p:nvSpPr>
                  <p:spPr>
                    <a:xfrm>
                      <a:off x="4337050" y="3048000"/>
                      <a:ext cx="139700" cy="133350"/>
                    </a:xfrm>
                    <a:prstGeom prst="ellipse">
                      <a:avLst/>
                    </a:prstGeom>
                    <a:solidFill>
                      <a:schemeClr val="tx1">
                        <a:lumMod val="85000"/>
                        <a:lumOff val="15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  <p:sp>
              <p:nvSpPr>
                <p:cNvPr id="13" name="Rounded Rectangle 12"/>
                <p:cNvSpPr/>
                <p:nvPr/>
              </p:nvSpPr>
              <p:spPr>
                <a:xfrm>
                  <a:off x="2793602" y="2460587"/>
                  <a:ext cx="826270" cy="58255"/>
                </a:xfrm>
                <a:prstGeom prst="roundRect">
                  <a:avLst>
                    <a:gd name="adj" fmla="val 44167"/>
                  </a:avLst>
                </a:prstGeom>
                <a:solidFill>
                  <a:schemeClr val="bg1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4" name="Rounded Rectangle 13"/>
                <p:cNvSpPr/>
                <p:nvPr/>
              </p:nvSpPr>
              <p:spPr>
                <a:xfrm>
                  <a:off x="2793602" y="2698952"/>
                  <a:ext cx="826270" cy="58255"/>
                </a:xfrm>
                <a:prstGeom prst="roundRect">
                  <a:avLst>
                    <a:gd name="adj" fmla="val 44167"/>
                  </a:avLst>
                </a:prstGeom>
                <a:solidFill>
                  <a:schemeClr val="bg1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5" name="Rounded Rectangle 14"/>
                <p:cNvSpPr/>
                <p:nvPr/>
              </p:nvSpPr>
              <p:spPr>
                <a:xfrm>
                  <a:off x="2793602" y="2937316"/>
                  <a:ext cx="826270" cy="58255"/>
                </a:xfrm>
                <a:prstGeom prst="roundRect">
                  <a:avLst>
                    <a:gd name="adj" fmla="val 44167"/>
                  </a:avLst>
                </a:prstGeom>
                <a:solidFill>
                  <a:schemeClr val="bg1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sp>
          <p:nvSpPr>
            <p:cNvPr id="8" name="Rectangle 7"/>
            <p:cNvSpPr/>
            <p:nvPr/>
          </p:nvSpPr>
          <p:spPr>
            <a:xfrm>
              <a:off x="3187628" y="2329057"/>
              <a:ext cx="8077927" cy="48197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2"/>
              <a:r>
                <a:rPr lang="en-US" dirty="0" err="1" smtClean="0">
                  <a:latin typeface="NikoshBAN" panose="02000000000000000000"/>
                </a:rPr>
                <a:t>সাধারণ</a:t>
              </a:r>
              <a:r>
                <a:rPr lang="en-US" dirty="0" smtClean="0">
                  <a:latin typeface="NikoshBAN" panose="02000000000000000000"/>
                </a:rPr>
                <a:t> </a:t>
              </a:r>
              <a:r>
                <a:rPr lang="en-US" dirty="0" err="1" smtClean="0">
                  <a:latin typeface="NikoshBAN" panose="02000000000000000000"/>
                </a:rPr>
                <a:t>ভগ্নাংশকে</a:t>
              </a:r>
              <a:r>
                <a:rPr lang="en-US" dirty="0" smtClean="0">
                  <a:latin typeface="NikoshBAN" panose="02000000000000000000"/>
                </a:rPr>
                <a:t> </a:t>
              </a:r>
              <a:r>
                <a:rPr lang="en-US" dirty="0" err="1" smtClean="0">
                  <a:latin typeface="NikoshBAN" panose="02000000000000000000"/>
                </a:rPr>
                <a:t>শতকরায়</a:t>
              </a:r>
              <a:r>
                <a:rPr lang="en-US" dirty="0" smtClean="0">
                  <a:latin typeface="NikoshBAN" panose="02000000000000000000"/>
                </a:rPr>
                <a:t> </a:t>
              </a:r>
              <a:r>
                <a:rPr lang="en-US" dirty="0" err="1" smtClean="0">
                  <a:latin typeface="NikoshBAN" panose="02000000000000000000"/>
                </a:rPr>
                <a:t>রূপান্তর</a:t>
              </a:r>
              <a:r>
                <a:rPr lang="en-US" dirty="0" smtClean="0">
                  <a:latin typeface="NikoshBAN" panose="02000000000000000000"/>
                </a:rPr>
                <a:t> </a:t>
              </a:r>
              <a:r>
                <a:rPr lang="en-US" dirty="0" err="1" smtClean="0">
                  <a:latin typeface="NikoshBAN" panose="02000000000000000000"/>
                </a:rPr>
                <a:t>করতে</a:t>
              </a:r>
              <a:r>
                <a:rPr lang="en-US" dirty="0" smtClean="0">
                  <a:latin typeface="NikoshBAN" panose="02000000000000000000"/>
                </a:rPr>
                <a:t> </a:t>
              </a:r>
              <a:r>
                <a:rPr lang="en-US" dirty="0" err="1" smtClean="0">
                  <a:latin typeface="NikoshBAN" panose="02000000000000000000"/>
                </a:rPr>
                <a:t>পারবে</a:t>
              </a:r>
              <a:r>
                <a:rPr lang="en-US" dirty="0" smtClean="0">
                  <a:latin typeface="NikoshBAN" panose="02000000000000000000"/>
                </a:rPr>
                <a:t>।</a:t>
              </a:r>
              <a:endParaRPr lang="en-US" dirty="0">
                <a:latin typeface="NikoshBAN" panose="02000000000000000000"/>
              </a:endParaRPr>
            </a:p>
          </p:txBody>
        </p:sp>
      </p:grpSp>
      <p:grpSp>
        <p:nvGrpSpPr>
          <p:cNvPr id="23" name="Group 22"/>
          <p:cNvGrpSpPr/>
          <p:nvPr/>
        </p:nvGrpSpPr>
        <p:grpSpPr>
          <a:xfrm>
            <a:off x="834770" y="1956062"/>
            <a:ext cx="10440000" cy="720000"/>
            <a:chOff x="618509" y="1211338"/>
            <a:chExt cx="10517919" cy="939600"/>
          </a:xfrm>
        </p:grpSpPr>
        <p:sp>
          <p:nvSpPr>
            <p:cNvPr id="24" name="Rectangle 23"/>
            <p:cNvSpPr/>
            <p:nvPr/>
          </p:nvSpPr>
          <p:spPr>
            <a:xfrm>
              <a:off x="3187628" y="1211338"/>
              <a:ext cx="7948800" cy="9396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2"/>
              <a:r>
                <a:rPr lang="en-US" dirty="0" err="1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NikoshBAN"/>
                  <a:cs typeface="Times New Roman" panose="02020603050405020304" pitchFamily="18" charset="0"/>
                </a:rPr>
                <a:t>শতকরাকে</a:t>
              </a:r>
              <a:r>
                <a:rPr lang="en-US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NikoshBAN"/>
                  <a:cs typeface="Times New Roman" panose="02020603050405020304" pitchFamily="18" charset="0"/>
                </a:rPr>
                <a:t> </a:t>
              </a:r>
              <a:r>
                <a:rPr lang="en-US" dirty="0" err="1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NikoshBAN"/>
                  <a:cs typeface="Times New Roman" panose="02020603050405020304" pitchFamily="18" charset="0"/>
                </a:rPr>
                <a:t>সাধারণ</a:t>
              </a:r>
              <a:r>
                <a:rPr lang="en-US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NikoshBAN"/>
                  <a:cs typeface="Times New Roman" panose="02020603050405020304" pitchFamily="18" charset="0"/>
                </a:rPr>
                <a:t> </a:t>
              </a:r>
              <a:r>
                <a:rPr lang="en-US" dirty="0" err="1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NikoshBAN"/>
                  <a:cs typeface="Times New Roman" panose="02020603050405020304" pitchFamily="18" charset="0"/>
                </a:rPr>
                <a:t>ভগ্নাংশে</a:t>
              </a:r>
              <a:r>
                <a:rPr lang="en-US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NikoshBAN"/>
                  <a:cs typeface="Times New Roman" panose="02020603050405020304" pitchFamily="18" charset="0"/>
                </a:rPr>
                <a:t> </a:t>
              </a:r>
              <a:r>
                <a:rPr lang="en-US" dirty="0" err="1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NikoshBAN"/>
                  <a:cs typeface="Times New Roman" panose="02020603050405020304" pitchFamily="18" charset="0"/>
                </a:rPr>
                <a:t>রূপান্তর</a:t>
              </a:r>
              <a:r>
                <a:rPr lang="en-US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NikoshBAN"/>
                  <a:cs typeface="Times New Roman" panose="02020603050405020304" pitchFamily="18" charset="0"/>
                </a:rPr>
                <a:t> </a:t>
              </a:r>
              <a:r>
                <a:rPr lang="en-US" dirty="0" err="1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NikoshBAN"/>
                  <a:cs typeface="Times New Roman" panose="02020603050405020304" pitchFamily="18" charset="0"/>
                </a:rPr>
                <a:t>করতে</a:t>
              </a:r>
              <a:r>
                <a:rPr lang="en-US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NikoshBAN"/>
                  <a:cs typeface="Times New Roman" panose="02020603050405020304" pitchFamily="18" charset="0"/>
                </a:rPr>
                <a:t> </a:t>
              </a:r>
              <a:r>
                <a:rPr lang="en-US" dirty="0" err="1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NikoshBAN"/>
                  <a:cs typeface="Times New Roman" panose="02020603050405020304" pitchFamily="18" charset="0"/>
                </a:rPr>
                <a:t>পারবে</a:t>
              </a:r>
              <a:r>
                <a:rPr lang="en-US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NikoshBAN"/>
                  <a:cs typeface="Times New Roman" panose="02020603050405020304" pitchFamily="18" charset="0"/>
                </a:rPr>
                <a:t>।</a:t>
              </a:r>
              <a:endParaRPr 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/>
                <a:cs typeface="Times New Roman" panose="02020603050405020304" pitchFamily="18" charset="0"/>
              </a:endParaRPr>
            </a:p>
          </p:txBody>
        </p:sp>
        <p:sp>
          <p:nvSpPr>
            <p:cNvPr id="25" name="Rectangle 24"/>
            <p:cNvSpPr/>
            <p:nvPr/>
          </p:nvSpPr>
          <p:spPr>
            <a:xfrm>
              <a:off x="618509" y="1211338"/>
              <a:ext cx="2395887" cy="939600"/>
            </a:xfrm>
            <a:prstGeom prst="rect">
              <a:avLst/>
            </a:prstGeom>
            <a:gradFill flip="none" rotWithShape="1">
              <a:gsLst>
                <a:gs pos="0">
                  <a:schemeClr val="accent6">
                    <a:shade val="30000"/>
                    <a:satMod val="115000"/>
                  </a:schemeClr>
                </a:gs>
                <a:gs pos="50000">
                  <a:schemeClr val="accent6">
                    <a:shade val="67500"/>
                    <a:satMod val="115000"/>
                  </a:schemeClr>
                </a:gs>
                <a:gs pos="100000">
                  <a:schemeClr val="accent6">
                    <a:shade val="100000"/>
                    <a:satMod val="11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457200" indent="-457200" algn="ctr">
                <a:buFont typeface="Wingdings" panose="05000000000000000000" pitchFamily="2" charset="2"/>
                <a:buChar char="q"/>
              </a:pPr>
              <a:r>
                <a:rPr lang="en-US" sz="3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endParaRPr lang="en-US" sz="3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26" name="Group 25"/>
            <p:cNvGrpSpPr/>
            <p:nvPr/>
          </p:nvGrpSpPr>
          <p:grpSpPr>
            <a:xfrm>
              <a:off x="2653044" y="1416742"/>
              <a:ext cx="907139" cy="581838"/>
              <a:chOff x="2758149" y="2437020"/>
              <a:chExt cx="907139" cy="581838"/>
            </a:xfrm>
          </p:grpSpPr>
          <p:grpSp>
            <p:nvGrpSpPr>
              <p:cNvPr id="27" name="Group 26"/>
              <p:cNvGrpSpPr/>
              <p:nvPr/>
            </p:nvGrpSpPr>
            <p:grpSpPr>
              <a:xfrm>
                <a:off x="2758149" y="2437020"/>
                <a:ext cx="907139" cy="581838"/>
                <a:chOff x="2758149" y="2437020"/>
                <a:chExt cx="907139" cy="581838"/>
              </a:xfrm>
            </p:grpSpPr>
            <p:sp>
              <p:nvSpPr>
                <p:cNvPr id="31" name="Oval 30"/>
                <p:cNvSpPr/>
                <p:nvPr/>
              </p:nvSpPr>
              <p:spPr>
                <a:xfrm>
                  <a:off x="2758149" y="2437020"/>
                  <a:ext cx="154706" cy="95458"/>
                </a:xfrm>
                <a:prstGeom prst="ellipse">
                  <a:avLst/>
                </a:prstGeom>
                <a:solidFill>
                  <a:schemeClr val="tx1">
                    <a:lumMod val="95000"/>
                    <a:lumOff val="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2" name="Oval 31"/>
                <p:cNvSpPr/>
                <p:nvPr/>
              </p:nvSpPr>
              <p:spPr>
                <a:xfrm>
                  <a:off x="2758149" y="2680210"/>
                  <a:ext cx="154706" cy="95458"/>
                </a:xfrm>
                <a:prstGeom prst="ellipse">
                  <a:avLst/>
                </a:prstGeom>
                <a:solidFill>
                  <a:schemeClr val="tx1">
                    <a:lumMod val="95000"/>
                    <a:lumOff val="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3" name="Oval 32"/>
                <p:cNvSpPr/>
                <p:nvPr/>
              </p:nvSpPr>
              <p:spPr>
                <a:xfrm>
                  <a:off x="2758149" y="2923400"/>
                  <a:ext cx="154706" cy="95458"/>
                </a:xfrm>
                <a:prstGeom prst="ellipse">
                  <a:avLst/>
                </a:prstGeom>
                <a:solidFill>
                  <a:schemeClr val="tx1">
                    <a:lumMod val="85000"/>
                    <a:lumOff val="1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34" name="Group 33"/>
                <p:cNvGrpSpPr/>
                <p:nvPr/>
              </p:nvGrpSpPr>
              <p:grpSpPr>
                <a:xfrm>
                  <a:off x="3510582" y="2437020"/>
                  <a:ext cx="154706" cy="581837"/>
                  <a:chOff x="4337050" y="2368550"/>
                  <a:chExt cx="139700" cy="812800"/>
                </a:xfrm>
              </p:grpSpPr>
              <p:sp>
                <p:nvSpPr>
                  <p:cNvPr id="35" name="Oval 34"/>
                  <p:cNvSpPr/>
                  <p:nvPr/>
                </p:nvSpPr>
                <p:spPr>
                  <a:xfrm>
                    <a:off x="4337050" y="2368550"/>
                    <a:ext cx="139700" cy="133350"/>
                  </a:xfrm>
                  <a:prstGeom prst="ellipse">
                    <a:avLst/>
                  </a:prstGeom>
                  <a:solidFill>
                    <a:schemeClr val="tx1">
                      <a:lumMod val="95000"/>
                      <a:lumOff val="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6" name="Oval 35"/>
                  <p:cNvSpPr/>
                  <p:nvPr/>
                </p:nvSpPr>
                <p:spPr>
                  <a:xfrm>
                    <a:off x="4337050" y="2708275"/>
                    <a:ext cx="139700" cy="133350"/>
                  </a:xfrm>
                  <a:prstGeom prst="ellipse">
                    <a:avLst/>
                  </a:prstGeom>
                  <a:solidFill>
                    <a:schemeClr val="tx1">
                      <a:lumMod val="95000"/>
                      <a:lumOff val="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7" name="Oval 36"/>
                  <p:cNvSpPr/>
                  <p:nvPr/>
                </p:nvSpPr>
                <p:spPr>
                  <a:xfrm>
                    <a:off x="4337050" y="3048000"/>
                    <a:ext cx="139700" cy="133350"/>
                  </a:xfrm>
                  <a:prstGeom prst="ellipse">
                    <a:avLst/>
                  </a:prstGeom>
                  <a:solidFill>
                    <a:schemeClr val="tx1">
                      <a:lumMod val="85000"/>
                      <a:lumOff val="1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</p:grpSp>
          <p:sp>
            <p:nvSpPr>
              <p:cNvPr id="28" name="Rounded Rectangle 27"/>
              <p:cNvSpPr/>
              <p:nvPr/>
            </p:nvSpPr>
            <p:spPr>
              <a:xfrm>
                <a:off x="2793602" y="2460587"/>
                <a:ext cx="826270" cy="58255"/>
              </a:xfrm>
              <a:prstGeom prst="roundRect">
                <a:avLst>
                  <a:gd name="adj" fmla="val 44167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" name="Rounded Rectangle 28"/>
              <p:cNvSpPr/>
              <p:nvPr/>
            </p:nvSpPr>
            <p:spPr>
              <a:xfrm>
                <a:off x="2793602" y="2698952"/>
                <a:ext cx="826270" cy="58255"/>
              </a:xfrm>
              <a:prstGeom prst="roundRect">
                <a:avLst>
                  <a:gd name="adj" fmla="val 44167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" name="Rounded Rectangle 29"/>
              <p:cNvSpPr/>
              <p:nvPr/>
            </p:nvSpPr>
            <p:spPr>
              <a:xfrm>
                <a:off x="2793602" y="2937316"/>
                <a:ext cx="826270" cy="58255"/>
              </a:xfrm>
              <a:prstGeom prst="roundRect">
                <a:avLst>
                  <a:gd name="adj" fmla="val 44167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38" name="Group 37"/>
          <p:cNvGrpSpPr/>
          <p:nvPr/>
        </p:nvGrpSpPr>
        <p:grpSpPr>
          <a:xfrm>
            <a:off x="844197" y="4727543"/>
            <a:ext cx="10440000" cy="720000"/>
            <a:chOff x="618509" y="1211338"/>
            <a:chExt cx="10517919" cy="939600"/>
          </a:xfrm>
        </p:grpSpPr>
        <p:sp>
          <p:nvSpPr>
            <p:cNvPr id="39" name="Rectangle 38"/>
            <p:cNvSpPr/>
            <p:nvPr/>
          </p:nvSpPr>
          <p:spPr>
            <a:xfrm>
              <a:off x="3187628" y="1211338"/>
              <a:ext cx="7948800" cy="9396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2"/>
              <a:r>
                <a:rPr lang="en-US" dirty="0" err="1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NikoshBAN"/>
                  <a:cs typeface="Times New Roman" panose="02020603050405020304" pitchFamily="18" charset="0"/>
                </a:rPr>
                <a:t>দৈনন্দিন</a:t>
              </a:r>
              <a:r>
                <a:rPr lang="en-US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NikoshBAN"/>
                  <a:cs typeface="Times New Roman" panose="02020603050405020304" pitchFamily="18" charset="0"/>
                </a:rPr>
                <a:t> </a:t>
              </a:r>
              <a:r>
                <a:rPr lang="en-US" dirty="0" err="1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NikoshBAN"/>
                  <a:cs typeface="Times New Roman" panose="02020603050405020304" pitchFamily="18" charset="0"/>
                </a:rPr>
                <a:t>জীবনে</a:t>
              </a:r>
              <a:r>
                <a:rPr lang="en-US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NikoshBAN"/>
                  <a:cs typeface="Times New Roman" panose="02020603050405020304" pitchFamily="18" charset="0"/>
                </a:rPr>
                <a:t> </a:t>
              </a:r>
              <a:r>
                <a:rPr lang="en-US" dirty="0" err="1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NikoshBAN"/>
                  <a:cs typeface="Times New Roman" panose="02020603050405020304" pitchFamily="18" charset="0"/>
                </a:rPr>
                <a:t>জনসংখ্যা</a:t>
              </a:r>
              <a:r>
                <a:rPr lang="en-US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NikoshBAN"/>
                  <a:cs typeface="Times New Roman" panose="02020603050405020304" pitchFamily="18" charset="0"/>
                </a:rPr>
                <a:t>, </a:t>
              </a:r>
              <a:r>
                <a:rPr lang="en-US" dirty="0" err="1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NikoshBAN"/>
                  <a:cs typeface="Times New Roman" panose="02020603050405020304" pitchFamily="18" charset="0"/>
                </a:rPr>
                <a:t>লাভ-ক্ষতি</a:t>
              </a:r>
              <a:r>
                <a:rPr lang="en-US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NikoshBAN"/>
                  <a:cs typeface="Times New Roman" panose="02020603050405020304" pitchFamily="18" charset="0"/>
                </a:rPr>
                <a:t>, ও </a:t>
              </a:r>
              <a:r>
                <a:rPr lang="en-US" dirty="0" err="1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NikoshBAN"/>
                  <a:cs typeface="Times New Roman" panose="02020603050405020304" pitchFamily="18" charset="0"/>
                </a:rPr>
                <a:t>মুনাফা</a:t>
              </a:r>
              <a:r>
                <a:rPr lang="en-US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NikoshBAN"/>
                  <a:cs typeface="Times New Roman" panose="02020603050405020304" pitchFamily="18" charset="0"/>
                </a:rPr>
                <a:t> </a:t>
              </a:r>
              <a:r>
                <a:rPr lang="en-US" dirty="0" err="1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NikoshBAN"/>
                  <a:cs typeface="Times New Roman" panose="02020603050405020304" pitchFamily="18" charset="0"/>
                </a:rPr>
                <a:t>সংক্রান্ত</a:t>
              </a:r>
              <a:r>
                <a:rPr lang="en-US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NikoshBAN"/>
                  <a:cs typeface="Times New Roman" panose="02020603050405020304" pitchFamily="18" charset="0"/>
                </a:rPr>
                <a:t> </a:t>
              </a:r>
              <a:r>
                <a:rPr lang="en-US" dirty="0" err="1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NikoshBAN"/>
                  <a:cs typeface="Times New Roman" panose="02020603050405020304" pitchFamily="18" charset="0"/>
                </a:rPr>
                <a:t>সমস্যা</a:t>
              </a:r>
              <a:r>
                <a:rPr lang="en-US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NikoshBAN"/>
                  <a:cs typeface="Times New Roman" panose="02020603050405020304" pitchFamily="18" charset="0"/>
                </a:rPr>
                <a:t> </a:t>
              </a:r>
              <a:r>
                <a:rPr lang="en-US" dirty="0" err="1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NikoshBAN"/>
                  <a:cs typeface="Times New Roman" panose="02020603050405020304" pitchFamily="18" charset="0"/>
                </a:rPr>
                <a:t>সমাধানে</a:t>
              </a:r>
              <a:r>
                <a:rPr lang="en-US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NikoshBAN"/>
                  <a:cs typeface="Times New Roman" panose="02020603050405020304" pitchFamily="18" charset="0"/>
                </a:rPr>
                <a:t> </a:t>
              </a:r>
              <a:r>
                <a:rPr lang="en-US" dirty="0" err="1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NikoshBAN"/>
                  <a:cs typeface="Times New Roman" panose="02020603050405020304" pitchFamily="18" charset="0"/>
                </a:rPr>
                <a:t>শতকরা</a:t>
              </a:r>
              <a:r>
                <a:rPr lang="en-US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NikoshBAN"/>
                  <a:cs typeface="Times New Roman" panose="02020603050405020304" pitchFamily="18" charset="0"/>
                </a:rPr>
                <a:t> </a:t>
              </a:r>
              <a:r>
                <a:rPr lang="en-US" dirty="0" err="1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NikoshBAN"/>
                  <a:cs typeface="Times New Roman" panose="02020603050405020304" pitchFamily="18" charset="0"/>
                </a:rPr>
                <a:t>ব্যবহার</a:t>
              </a:r>
              <a:r>
                <a:rPr lang="en-US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NikoshBAN"/>
                  <a:cs typeface="Times New Roman" panose="02020603050405020304" pitchFamily="18" charset="0"/>
                </a:rPr>
                <a:t> </a:t>
              </a:r>
              <a:r>
                <a:rPr lang="en-US" dirty="0" err="1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NikoshBAN"/>
                  <a:cs typeface="Times New Roman" panose="02020603050405020304" pitchFamily="18" charset="0"/>
                </a:rPr>
                <a:t>করতে</a:t>
              </a:r>
              <a:r>
                <a:rPr lang="en-US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NikoshBAN"/>
                  <a:cs typeface="Times New Roman" panose="02020603050405020304" pitchFamily="18" charset="0"/>
                </a:rPr>
                <a:t> </a:t>
              </a:r>
              <a:r>
                <a:rPr lang="en-US" dirty="0" err="1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NikoshBAN"/>
                  <a:cs typeface="Times New Roman" panose="02020603050405020304" pitchFamily="18" charset="0"/>
                </a:rPr>
                <a:t>পারবে</a:t>
              </a:r>
              <a:r>
                <a:rPr lang="en-US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NikoshBAN"/>
                  <a:cs typeface="Times New Roman" panose="02020603050405020304" pitchFamily="18" charset="0"/>
                </a:rPr>
                <a:t>।</a:t>
              </a:r>
              <a:endParaRPr 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/>
                <a:cs typeface="Times New Roman" panose="02020603050405020304" pitchFamily="18" charset="0"/>
              </a:endParaRPr>
            </a:p>
          </p:txBody>
        </p:sp>
        <p:sp>
          <p:nvSpPr>
            <p:cNvPr id="40" name="Rectangle 39"/>
            <p:cNvSpPr/>
            <p:nvPr/>
          </p:nvSpPr>
          <p:spPr>
            <a:xfrm>
              <a:off x="618509" y="1211338"/>
              <a:ext cx="2395887" cy="939600"/>
            </a:xfrm>
            <a:prstGeom prst="rect">
              <a:avLst/>
            </a:prstGeom>
            <a:gradFill flip="none" rotWithShape="1">
              <a:gsLst>
                <a:gs pos="0">
                  <a:schemeClr val="accent6">
                    <a:shade val="30000"/>
                    <a:satMod val="115000"/>
                  </a:schemeClr>
                </a:gs>
                <a:gs pos="50000">
                  <a:schemeClr val="accent6">
                    <a:shade val="67500"/>
                    <a:satMod val="115000"/>
                  </a:schemeClr>
                </a:gs>
                <a:gs pos="100000">
                  <a:schemeClr val="accent6">
                    <a:shade val="100000"/>
                    <a:satMod val="11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457200" indent="-457200" algn="ctr">
                <a:buFont typeface="Wingdings" panose="05000000000000000000" pitchFamily="2" charset="2"/>
                <a:buChar char="q"/>
              </a:pPr>
              <a:r>
                <a:rPr lang="en-US" sz="3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endParaRPr lang="en-US" sz="3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41" name="Group 40"/>
            <p:cNvGrpSpPr/>
            <p:nvPr/>
          </p:nvGrpSpPr>
          <p:grpSpPr>
            <a:xfrm>
              <a:off x="2653044" y="1416742"/>
              <a:ext cx="907139" cy="581838"/>
              <a:chOff x="2758149" y="2437020"/>
              <a:chExt cx="907139" cy="581838"/>
            </a:xfrm>
          </p:grpSpPr>
          <p:grpSp>
            <p:nvGrpSpPr>
              <p:cNvPr id="42" name="Group 41"/>
              <p:cNvGrpSpPr/>
              <p:nvPr/>
            </p:nvGrpSpPr>
            <p:grpSpPr>
              <a:xfrm>
                <a:off x="2758149" y="2437020"/>
                <a:ext cx="907139" cy="581838"/>
                <a:chOff x="2758149" y="2437020"/>
                <a:chExt cx="907139" cy="581838"/>
              </a:xfrm>
            </p:grpSpPr>
            <p:sp>
              <p:nvSpPr>
                <p:cNvPr id="46" name="Oval 45"/>
                <p:cNvSpPr/>
                <p:nvPr/>
              </p:nvSpPr>
              <p:spPr>
                <a:xfrm>
                  <a:off x="2758149" y="2437020"/>
                  <a:ext cx="154706" cy="95458"/>
                </a:xfrm>
                <a:prstGeom prst="ellipse">
                  <a:avLst/>
                </a:prstGeom>
                <a:solidFill>
                  <a:schemeClr val="tx1">
                    <a:lumMod val="95000"/>
                    <a:lumOff val="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7" name="Oval 46"/>
                <p:cNvSpPr/>
                <p:nvPr/>
              </p:nvSpPr>
              <p:spPr>
                <a:xfrm>
                  <a:off x="2758149" y="2680210"/>
                  <a:ext cx="154706" cy="95458"/>
                </a:xfrm>
                <a:prstGeom prst="ellipse">
                  <a:avLst/>
                </a:prstGeom>
                <a:solidFill>
                  <a:schemeClr val="tx1">
                    <a:lumMod val="95000"/>
                    <a:lumOff val="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8" name="Oval 47"/>
                <p:cNvSpPr/>
                <p:nvPr/>
              </p:nvSpPr>
              <p:spPr>
                <a:xfrm>
                  <a:off x="2758149" y="2923400"/>
                  <a:ext cx="154706" cy="95458"/>
                </a:xfrm>
                <a:prstGeom prst="ellipse">
                  <a:avLst/>
                </a:prstGeom>
                <a:solidFill>
                  <a:schemeClr val="tx1">
                    <a:lumMod val="85000"/>
                    <a:lumOff val="1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49" name="Group 48"/>
                <p:cNvGrpSpPr/>
                <p:nvPr/>
              </p:nvGrpSpPr>
              <p:grpSpPr>
                <a:xfrm>
                  <a:off x="3510582" y="2437020"/>
                  <a:ext cx="154706" cy="581837"/>
                  <a:chOff x="4337050" y="2368550"/>
                  <a:chExt cx="139700" cy="812800"/>
                </a:xfrm>
              </p:grpSpPr>
              <p:sp>
                <p:nvSpPr>
                  <p:cNvPr id="50" name="Oval 49"/>
                  <p:cNvSpPr/>
                  <p:nvPr/>
                </p:nvSpPr>
                <p:spPr>
                  <a:xfrm>
                    <a:off x="4337050" y="2368550"/>
                    <a:ext cx="139700" cy="133350"/>
                  </a:xfrm>
                  <a:prstGeom prst="ellipse">
                    <a:avLst/>
                  </a:prstGeom>
                  <a:solidFill>
                    <a:schemeClr val="tx1">
                      <a:lumMod val="95000"/>
                      <a:lumOff val="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51" name="Oval 50"/>
                  <p:cNvSpPr/>
                  <p:nvPr/>
                </p:nvSpPr>
                <p:spPr>
                  <a:xfrm>
                    <a:off x="4337050" y="2708275"/>
                    <a:ext cx="139700" cy="133350"/>
                  </a:xfrm>
                  <a:prstGeom prst="ellipse">
                    <a:avLst/>
                  </a:prstGeom>
                  <a:solidFill>
                    <a:schemeClr val="tx1">
                      <a:lumMod val="95000"/>
                      <a:lumOff val="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52" name="Oval 51"/>
                  <p:cNvSpPr/>
                  <p:nvPr/>
                </p:nvSpPr>
                <p:spPr>
                  <a:xfrm>
                    <a:off x="4337050" y="3048000"/>
                    <a:ext cx="139700" cy="133350"/>
                  </a:xfrm>
                  <a:prstGeom prst="ellipse">
                    <a:avLst/>
                  </a:prstGeom>
                  <a:solidFill>
                    <a:schemeClr val="tx1">
                      <a:lumMod val="85000"/>
                      <a:lumOff val="1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</p:grpSp>
          <p:sp>
            <p:nvSpPr>
              <p:cNvPr id="43" name="Rounded Rectangle 42"/>
              <p:cNvSpPr/>
              <p:nvPr/>
            </p:nvSpPr>
            <p:spPr>
              <a:xfrm>
                <a:off x="2793602" y="2460587"/>
                <a:ext cx="826270" cy="58255"/>
              </a:xfrm>
              <a:prstGeom prst="roundRect">
                <a:avLst>
                  <a:gd name="adj" fmla="val 44167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" name="Rounded Rectangle 43"/>
              <p:cNvSpPr/>
              <p:nvPr/>
            </p:nvSpPr>
            <p:spPr>
              <a:xfrm>
                <a:off x="2793602" y="2698952"/>
                <a:ext cx="826270" cy="58255"/>
              </a:xfrm>
              <a:prstGeom prst="roundRect">
                <a:avLst>
                  <a:gd name="adj" fmla="val 44167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" name="Rounded Rectangle 44"/>
              <p:cNvSpPr/>
              <p:nvPr/>
            </p:nvSpPr>
            <p:spPr>
              <a:xfrm>
                <a:off x="2793602" y="2937316"/>
                <a:ext cx="826270" cy="58255"/>
              </a:xfrm>
              <a:prstGeom prst="roundRect">
                <a:avLst>
                  <a:gd name="adj" fmla="val 44167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63566833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47870" y="721265"/>
            <a:ext cx="6818159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just"/>
            <a:r>
              <a:rPr lang="en-US" sz="2400" b="1" dirty="0" err="1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খালিঘর</a:t>
            </a:r>
            <a:r>
              <a:rPr lang="en-US" sz="24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2400" b="1" dirty="0" err="1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পূরণ</a:t>
            </a:r>
            <a:r>
              <a:rPr lang="en-US" sz="24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2400" b="1" dirty="0" err="1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করি</a:t>
            </a:r>
            <a:r>
              <a:rPr lang="en-US" sz="24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ও </a:t>
            </a:r>
            <a:r>
              <a:rPr lang="en-US" sz="2400" b="1" dirty="0" err="1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শতকরা</a:t>
            </a:r>
            <a:r>
              <a:rPr lang="en-US" sz="24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2400" b="1" dirty="0" err="1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অংশ</a:t>
            </a:r>
            <a:r>
              <a:rPr lang="en-US" sz="24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2400" b="1" dirty="0" err="1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রং</a:t>
            </a:r>
            <a:r>
              <a:rPr lang="en-US" sz="24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2400" b="1" dirty="0" err="1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করিঃ</a:t>
            </a:r>
            <a:endParaRPr lang="en-US" sz="2400" b="1" cap="none" spc="0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l="14369" t="25126" r="52652" b="41070"/>
          <a:stretch/>
        </p:blipFill>
        <p:spPr>
          <a:xfrm>
            <a:off x="810703" y="1574274"/>
            <a:ext cx="5379225" cy="367645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grpSp>
        <p:nvGrpSpPr>
          <p:cNvPr id="12" name="Group 11"/>
          <p:cNvGrpSpPr/>
          <p:nvPr/>
        </p:nvGrpSpPr>
        <p:grpSpPr>
          <a:xfrm>
            <a:off x="6532774" y="1574274"/>
            <a:ext cx="5005634" cy="3676455"/>
            <a:chOff x="6532774" y="1574274"/>
            <a:chExt cx="5005634" cy="3676455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 rotWithShape="1">
            <a:blip r:embed="rId2"/>
            <a:srcRect l="47828" t="24658" r="16109" b="40530"/>
            <a:stretch/>
          </p:blipFill>
          <p:spPr>
            <a:xfrm>
              <a:off x="6532774" y="1574274"/>
              <a:ext cx="5005634" cy="3676455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88900" cap="sq">
              <a:solidFill>
                <a:srgbClr val="FFFFFF"/>
              </a:solidFill>
              <a:miter lim="800000"/>
            </a:ln>
            <a:effectLst>
              <a:outerShdw blurRad="55000" dist="18000" dir="54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" name="Rectangle 5">
                  <a:extLst>
                    <a:ext uri="{FF2B5EF4-FFF2-40B4-BE49-F238E27FC236}">
                      <a16:creationId xmlns="" xmlns:a16="http://schemas.microsoft.com/office/drawing/2014/main" id="{9893ECC3-D845-44E5-8EAC-9C9D734ED7D0}"/>
                    </a:ext>
                  </a:extLst>
                </p:cNvPr>
                <p:cNvSpPr/>
                <p:nvPr/>
              </p:nvSpPr>
              <p:spPr>
                <a:xfrm>
                  <a:off x="6594147" y="2429821"/>
                  <a:ext cx="871882" cy="461665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b="1" i="1" smtClean="0">
                            <a:latin typeface="Cambria Math" panose="02040503050406030204" pitchFamily="18" charset="0"/>
                          </a:rPr>
                          <m:t>৩৭</m:t>
                        </m:r>
                      </m:oMath>
                    </m:oMathPara>
                  </a14:m>
                  <a:endParaRPr lang="en-US" sz="2400" b="1" dirty="0">
                    <a:latin typeface="Arial Black" panose="020B0A04020102020204" pitchFamily="34" charset="0"/>
                  </a:endParaRPr>
                </a:p>
              </p:txBody>
            </p:sp>
          </mc:Choice>
          <mc:Fallback xmlns="">
            <p:sp>
              <p:nvSpPr>
                <p:cNvPr id="6" name="Rectangle 5">
                  <a:extLst>
                    <a:ext uri="{FF2B5EF4-FFF2-40B4-BE49-F238E27FC236}">
                      <a16:creationId xmlns="" xmlns:a16="http://schemas.microsoft.com/office/drawing/2014/main" xmlns:a14="http://schemas.microsoft.com/office/drawing/2010/main" id="{9893ECC3-D845-44E5-8EAC-9C9D734ED7D0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594147" y="2429821"/>
                  <a:ext cx="871882" cy="461665"/>
                </a:xfrm>
                <a:prstGeom prst="rect">
                  <a:avLst/>
                </a:prstGeom>
                <a:blipFill rotWithShape="0"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" name="Rectangle 6">
                  <a:extLst>
                    <a:ext uri="{FF2B5EF4-FFF2-40B4-BE49-F238E27FC236}">
                      <a16:creationId xmlns="" xmlns:a16="http://schemas.microsoft.com/office/drawing/2014/main" id="{9893ECC3-D845-44E5-8EAC-9C9D734ED7D0}"/>
                    </a:ext>
                  </a:extLst>
                </p:cNvPr>
                <p:cNvSpPr/>
                <p:nvPr/>
              </p:nvSpPr>
              <p:spPr>
                <a:xfrm>
                  <a:off x="7876192" y="2213006"/>
                  <a:ext cx="871882" cy="400110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000" b="1" i="1" smtClean="0">
                            <a:latin typeface="Cambria Math" panose="02040503050406030204" pitchFamily="18" charset="0"/>
                          </a:rPr>
                          <m:t>৩৭</m:t>
                        </m:r>
                      </m:oMath>
                    </m:oMathPara>
                  </a14:m>
                  <a:endParaRPr lang="en-US" sz="2000" b="1" dirty="0">
                    <a:latin typeface="Arial Black" panose="020B0A04020102020204" pitchFamily="34" charset="0"/>
                  </a:endParaRPr>
                </a:p>
              </p:txBody>
            </p:sp>
          </mc:Choice>
          <mc:Fallback xmlns="">
            <p:sp>
              <p:nvSpPr>
                <p:cNvPr id="7" name="Rectangle 6">
                  <a:extLst>
                    <a:ext uri="{FF2B5EF4-FFF2-40B4-BE49-F238E27FC236}">
                      <a16:creationId xmlns="" xmlns:a16="http://schemas.microsoft.com/office/drawing/2014/main" xmlns:a14="http://schemas.microsoft.com/office/drawing/2010/main" id="{9893ECC3-D845-44E5-8EAC-9C9D734ED7D0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876192" y="2213006"/>
                  <a:ext cx="871882" cy="400110"/>
                </a:xfrm>
                <a:prstGeom prst="rect">
                  <a:avLst/>
                </a:prstGeom>
                <a:blipFill rotWithShape="0"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" name="Rectangle 7">
                  <a:extLst>
                    <a:ext uri="{FF2B5EF4-FFF2-40B4-BE49-F238E27FC236}">
                      <a16:creationId xmlns="" xmlns:a16="http://schemas.microsoft.com/office/drawing/2014/main" id="{9893ECC3-D845-44E5-8EAC-9C9D734ED7D0}"/>
                    </a:ext>
                  </a:extLst>
                </p:cNvPr>
                <p:cNvSpPr/>
                <p:nvPr/>
              </p:nvSpPr>
              <p:spPr>
                <a:xfrm>
                  <a:off x="7876191" y="2674920"/>
                  <a:ext cx="871882" cy="400110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000" b="1" i="1" smtClean="0">
                            <a:latin typeface="Cambria Math" panose="02040503050406030204" pitchFamily="18" charset="0"/>
                          </a:rPr>
                          <m:t>১০০</m:t>
                        </m:r>
                      </m:oMath>
                    </m:oMathPara>
                  </a14:m>
                  <a:endParaRPr lang="en-US" sz="2000" b="1" dirty="0">
                    <a:latin typeface="Arial Black" panose="020B0A04020102020204" pitchFamily="34" charset="0"/>
                  </a:endParaRPr>
                </a:p>
              </p:txBody>
            </p:sp>
          </mc:Choice>
          <mc:Fallback xmlns="">
            <p:sp>
              <p:nvSpPr>
                <p:cNvPr id="8" name="Rectangle 7">
                  <a:extLst>
                    <a:ext uri="{FF2B5EF4-FFF2-40B4-BE49-F238E27FC236}">
                      <a16:creationId xmlns="" xmlns:a16="http://schemas.microsoft.com/office/drawing/2014/main" xmlns:a14="http://schemas.microsoft.com/office/drawing/2010/main" id="{9893ECC3-D845-44E5-8EAC-9C9D734ED7D0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876191" y="2674920"/>
                  <a:ext cx="871882" cy="400110"/>
                </a:xfrm>
                <a:prstGeom prst="rect">
                  <a:avLst/>
                </a:prstGeom>
                <a:blipFill rotWithShape="0"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" name="Rectangle 8">
                  <a:extLst>
                    <a:ext uri="{FF2B5EF4-FFF2-40B4-BE49-F238E27FC236}">
                      <a16:creationId xmlns="" xmlns:a16="http://schemas.microsoft.com/office/drawing/2014/main" id="{9893ECC3-D845-44E5-8EAC-9C9D734ED7D0}"/>
                    </a:ext>
                  </a:extLst>
                </p:cNvPr>
                <p:cNvSpPr/>
                <p:nvPr/>
              </p:nvSpPr>
              <p:spPr>
                <a:xfrm>
                  <a:off x="7895045" y="3155686"/>
                  <a:ext cx="871882" cy="400110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000" b="1" i="1" smtClean="0">
                            <a:latin typeface="Cambria Math" panose="02040503050406030204" pitchFamily="18" charset="0"/>
                          </a:rPr>
                          <m:t>৩৭</m:t>
                        </m:r>
                      </m:oMath>
                    </m:oMathPara>
                  </a14:m>
                  <a:endParaRPr lang="en-US" sz="2000" b="1" dirty="0">
                    <a:latin typeface="Arial Black" panose="020B0A04020102020204" pitchFamily="34" charset="0"/>
                  </a:endParaRPr>
                </a:p>
              </p:txBody>
            </p:sp>
          </mc:Choice>
          <mc:Fallback xmlns="">
            <p:sp>
              <p:nvSpPr>
                <p:cNvPr id="9" name="Rectangle 8">
                  <a:extLst>
                    <a:ext uri="{FF2B5EF4-FFF2-40B4-BE49-F238E27FC236}">
                      <a16:creationId xmlns="" xmlns:a16="http://schemas.microsoft.com/office/drawing/2014/main" xmlns:a14="http://schemas.microsoft.com/office/drawing/2010/main" id="{9893ECC3-D845-44E5-8EAC-9C9D734ED7D0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895045" y="3155686"/>
                  <a:ext cx="871882" cy="400110"/>
                </a:xfrm>
                <a:prstGeom prst="rect">
                  <a:avLst/>
                </a:prstGeom>
                <a:blipFill rotWithShape="0"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" name="Rectangle 9">
                  <a:extLst>
                    <a:ext uri="{FF2B5EF4-FFF2-40B4-BE49-F238E27FC236}">
                      <a16:creationId xmlns="" xmlns:a16="http://schemas.microsoft.com/office/drawing/2014/main" id="{9893ECC3-D845-44E5-8EAC-9C9D734ED7D0}"/>
                    </a:ext>
                  </a:extLst>
                </p:cNvPr>
                <p:cNvSpPr/>
                <p:nvPr/>
              </p:nvSpPr>
              <p:spPr>
                <a:xfrm>
                  <a:off x="7895044" y="3617600"/>
                  <a:ext cx="871882" cy="400110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000" b="1" i="1" smtClean="0">
                            <a:latin typeface="Cambria Math" panose="02040503050406030204" pitchFamily="18" charset="0"/>
                          </a:rPr>
                          <m:t>১০০</m:t>
                        </m:r>
                      </m:oMath>
                    </m:oMathPara>
                  </a14:m>
                  <a:endParaRPr lang="en-US" sz="2000" b="1" dirty="0">
                    <a:latin typeface="Arial Black" panose="020B0A04020102020204" pitchFamily="34" charset="0"/>
                  </a:endParaRPr>
                </a:p>
              </p:txBody>
            </p:sp>
          </mc:Choice>
          <mc:Fallback xmlns="">
            <p:sp>
              <p:nvSpPr>
                <p:cNvPr id="10" name="Rectangle 9">
                  <a:extLst>
                    <a:ext uri="{FF2B5EF4-FFF2-40B4-BE49-F238E27FC236}">
                      <a16:creationId xmlns="" xmlns:a16="http://schemas.microsoft.com/office/drawing/2014/main" xmlns:a14="http://schemas.microsoft.com/office/drawing/2010/main" id="{9893ECC3-D845-44E5-8EAC-9C9D734ED7D0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895044" y="3617600"/>
                  <a:ext cx="871882" cy="400110"/>
                </a:xfrm>
                <a:prstGeom prst="rect">
                  <a:avLst/>
                </a:prstGeom>
                <a:blipFill rotWithShape="0"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" name="Rectangle 10">
                  <a:extLst>
                    <a:ext uri="{FF2B5EF4-FFF2-40B4-BE49-F238E27FC236}">
                      <a16:creationId xmlns="" xmlns:a16="http://schemas.microsoft.com/office/drawing/2014/main" id="{9893ECC3-D845-44E5-8EAC-9C9D734ED7D0}"/>
                    </a:ext>
                  </a:extLst>
                </p:cNvPr>
                <p:cNvSpPr/>
                <p:nvPr/>
              </p:nvSpPr>
              <p:spPr>
                <a:xfrm>
                  <a:off x="7979886" y="4249195"/>
                  <a:ext cx="871882" cy="400110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000" b="1" i="1" smtClean="0">
                            <a:latin typeface="Cambria Math" panose="02040503050406030204" pitchFamily="18" charset="0"/>
                          </a:rPr>
                          <m:t>০</m:t>
                        </m:r>
                        <m:r>
                          <a:rPr lang="en-US" sz="2000" b="1" i="1" smtClean="0"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a:rPr lang="en-US" sz="2000" b="1" i="1" smtClean="0">
                            <a:latin typeface="Cambria Math" panose="02040503050406030204" pitchFamily="18" charset="0"/>
                          </a:rPr>
                          <m:t>৩৭</m:t>
                        </m:r>
                      </m:oMath>
                    </m:oMathPara>
                  </a14:m>
                  <a:endParaRPr lang="en-US" sz="2000" b="1" dirty="0">
                    <a:latin typeface="Arial Black" panose="020B0A04020102020204" pitchFamily="34" charset="0"/>
                  </a:endParaRPr>
                </a:p>
              </p:txBody>
            </p:sp>
          </mc:Choice>
          <mc:Fallback xmlns="">
            <p:sp>
              <p:nvSpPr>
                <p:cNvPr id="11" name="Rectangle 10">
                  <a:extLst>
                    <a:ext uri="{FF2B5EF4-FFF2-40B4-BE49-F238E27FC236}">
                      <a16:creationId xmlns="" xmlns:a16="http://schemas.microsoft.com/office/drawing/2014/main" xmlns:a14="http://schemas.microsoft.com/office/drawing/2010/main" id="{9893ECC3-D845-44E5-8EAC-9C9D734ED7D0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979886" y="4249195"/>
                  <a:ext cx="871882" cy="400110"/>
                </a:xfrm>
                <a:prstGeom prst="rect">
                  <a:avLst/>
                </a:prstGeom>
                <a:blipFill rotWithShape="0">
                  <a:blip r:embed="rId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78964201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4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1CB75D95-19B0-499F-A149-F737593048AE}"/>
              </a:ext>
            </a:extLst>
          </p:cNvPr>
          <p:cNvSpPr txBox="1"/>
          <p:nvPr/>
        </p:nvSpPr>
        <p:spPr>
          <a:xfrm>
            <a:off x="1217612" y="570322"/>
            <a:ext cx="10363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err="1" smtClean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এসো</a:t>
            </a:r>
            <a:r>
              <a:rPr lang="en-US" sz="4000" b="1" dirty="0" smtClean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 smtClean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সমাধান</a:t>
            </a:r>
            <a:r>
              <a:rPr lang="en-US" sz="4000" b="1" dirty="0" smtClean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 smtClean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করি</a:t>
            </a:r>
            <a:endParaRPr lang="en-US" sz="4400" b="1" dirty="0">
              <a:solidFill>
                <a:schemeClr val="accent1">
                  <a:lumMod val="5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l="4062" t="43775" r="9408" b="40978"/>
          <a:stretch/>
        </p:blipFill>
        <p:spPr>
          <a:xfrm>
            <a:off x="820130" y="1545994"/>
            <a:ext cx="10652103" cy="131032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17612" y="3355865"/>
            <a:ext cx="8944776" cy="1876129"/>
          </a:xfrm>
          <a:prstGeom prst="rect">
            <a:avLst/>
          </a:prstGeom>
        </p:spPr>
      </p:pic>
      <p:sp>
        <p:nvSpPr>
          <p:cNvPr id="26" name="TextBox 25"/>
          <p:cNvSpPr txBox="1"/>
          <p:nvPr/>
        </p:nvSpPr>
        <p:spPr>
          <a:xfrm>
            <a:off x="2896711" y="4293929"/>
            <a:ext cx="5943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80</a:t>
            </a:r>
            <a:endParaRPr lang="en-US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2816701" y="4578295"/>
            <a:ext cx="5943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100</a:t>
            </a:r>
            <a:endParaRPr lang="en-US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cxnSp>
        <p:nvCxnSpPr>
          <p:cNvPr id="28" name="Straight Arrow Connector 27"/>
          <p:cNvCxnSpPr/>
          <p:nvPr/>
        </p:nvCxnSpPr>
        <p:spPr>
          <a:xfrm flipV="1">
            <a:off x="1410811" y="4947628"/>
            <a:ext cx="1405890" cy="1002847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/>
          <p:cNvSpPr txBox="1"/>
          <p:nvPr/>
        </p:nvSpPr>
        <p:spPr>
          <a:xfrm>
            <a:off x="1895347" y="5449051"/>
            <a:ext cx="2864454" cy="3693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হর</a:t>
            </a:r>
            <a:r>
              <a:rPr lang="en-US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শত</a:t>
            </a:r>
            <a:r>
              <a:rPr lang="en-US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অর্থ্যা</a:t>
            </a:r>
            <a:r>
              <a:rPr lang="en-US" dirty="0" smtClean="0">
                <a:latin typeface="NikoshBAN" panose="02000000000000000000" pitchFamily="2" charset="0"/>
                <a:cs typeface="NikoshBAN" panose="02000000000000000000" pitchFamily="2" charset="0"/>
              </a:rPr>
              <a:t>ৎ </a:t>
            </a:r>
            <a:r>
              <a:rPr lang="en-US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ভাগফল</a:t>
            </a:r>
            <a:r>
              <a:rPr lang="en-US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শতাংশ</a:t>
            </a:r>
            <a:r>
              <a:rPr lang="en-US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হবে</a:t>
            </a:r>
            <a:r>
              <a:rPr lang="en-US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US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3719004" y="4393629"/>
            <a:ext cx="5943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০.80</a:t>
            </a:r>
            <a:endParaRPr lang="en-US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5690000" y="4293929"/>
            <a:ext cx="5943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৭৪</a:t>
            </a:r>
            <a:endParaRPr lang="en-US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5660079" y="4653169"/>
            <a:ext cx="5943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১০০</a:t>
            </a:r>
            <a:endParaRPr lang="en-US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cxnSp>
        <p:nvCxnSpPr>
          <p:cNvPr id="33" name="Straight Arrow Connector 32"/>
          <p:cNvCxnSpPr/>
          <p:nvPr/>
        </p:nvCxnSpPr>
        <p:spPr>
          <a:xfrm flipV="1">
            <a:off x="4551369" y="4947628"/>
            <a:ext cx="1405890" cy="1002847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Box 33"/>
          <p:cNvSpPr txBox="1"/>
          <p:nvPr/>
        </p:nvSpPr>
        <p:spPr>
          <a:xfrm>
            <a:off x="5026838" y="5452622"/>
            <a:ext cx="2864454" cy="3693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হর</a:t>
            </a:r>
            <a:r>
              <a:rPr lang="en-US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শত</a:t>
            </a:r>
            <a:r>
              <a:rPr lang="en-US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অর্থ্যা</a:t>
            </a:r>
            <a:r>
              <a:rPr lang="en-US" dirty="0" smtClean="0">
                <a:latin typeface="NikoshBAN" panose="02000000000000000000" pitchFamily="2" charset="0"/>
                <a:cs typeface="NikoshBAN" panose="02000000000000000000" pitchFamily="2" charset="0"/>
              </a:rPr>
              <a:t>ৎ </a:t>
            </a:r>
            <a:r>
              <a:rPr lang="en-US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ভাগফল</a:t>
            </a:r>
            <a:r>
              <a:rPr lang="en-US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শতাংশ</a:t>
            </a:r>
            <a:r>
              <a:rPr lang="en-US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হবে</a:t>
            </a:r>
            <a:r>
              <a:rPr lang="en-US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US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6459065" y="4425730"/>
            <a:ext cx="5943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০.৭৪</a:t>
            </a:r>
            <a:endParaRPr lang="en-US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8503457" y="4285378"/>
            <a:ext cx="5943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8১</a:t>
            </a:r>
            <a:endParaRPr lang="en-US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8458651" y="4644618"/>
            <a:ext cx="5943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১০০</a:t>
            </a:r>
            <a:endParaRPr lang="en-US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cxnSp>
        <p:nvCxnSpPr>
          <p:cNvPr id="38" name="Straight Arrow Connector 37"/>
          <p:cNvCxnSpPr/>
          <p:nvPr/>
        </p:nvCxnSpPr>
        <p:spPr>
          <a:xfrm flipV="1">
            <a:off x="7394747" y="4999301"/>
            <a:ext cx="1405890" cy="1002847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TextBox 38"/>
          <p:cNvSpPr txBox="1"/>
          <p:nvPr/>
        </p:nvSpPr>
        <p:spPr>
          <a:xfrm>
            <a:off x="8156754" y="5449051"/>
            <a:ext cx="2864454" cy="3693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হর</a:t>
            </a:r>
            <a:r>
              <a:rPr lang="en-US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শত</a:t>
            </a:r>
            <a:r>
              <a:rPr lang="en-US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অর্থ্যা</a:t>
            </a:r>
            <a:r>
              <a:rPr lang="en-US" dirty="0" smtClean="0">
                <a:latin typeface="NikoshBAN" panose="02000000000000000000" pitchFamily="2" charset="0"/>
                <a:cs typeface="NikoshBAN" panose="02000000000000000000" pitchFamily="2" charset="0"/>
              </a:rPr>
              <a:t>ৎ </a:t>
            </a:r>
            <a:r>
              <a:rPr lang="en-US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ভাগফল</a:t>
            </a:r>
            <a:r>
              <a:rPr lang="en-US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শতাংশ</a:t>
            </a:r>
            <a:r>
              <a:rPr lang="en-US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হবে</a:t>
            </a:r>
            <a:r>
              <a:rPr lang="en-US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US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9344917" y="4460763"/>
            <a:ext cx="5943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০.8১</a:t>
            </a:r>
            <a:endParaRPr lang="en-US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873730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2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7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7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2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6" grpId="0"/>
      <p:bldP spid="27" grpId="0"/>
      <p:bldP spid="29" grpId="0" animBg="1"/>
      <p:bldP spid="30" grpId="0"/>
      <p:bldP spid="31" grpId="0"/>
      <p:bldP spid="32" grpId="0"/>
      <p:bldP spid="34" grpId="0" animBg="1"/>
      <p:bldP spid="35" grpId="0"/>
      <p:bldP spid="36" grpId="0"/>
      <p:bldP spid="37" grpId="0"/>
      <p:bldP spid="39" grpId="0" animBg="1"/>
      <p:bldP spid="4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56D09020-E7E1-4CAB-8D89-B3D27CBD6599}"/>
              </a:ext>
            </a:extLst>
          </p:cNvPr>
          <p:cNvSpPr txBox="1"/>
          <p:nvPr/>
        </p:nvSpPr>
        <p:spPr>
          <a:xfrm>
            <a:off x="779647" y="593904"/>
            <a:ext cx="10578164" cy="769441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4400" b="1" dirty="0" err="1" smtClean="0">
                <a:cs typeface="NikoshBAN" panose="02000000000000000000" pitchFamily="2" charset="0"/>
              </a:rPr>
              <a:t>নিচের</a:t>
            </a:r>
            <a:r>
              <a:rPr lang="en-US" sz="4400" b="1" dirty="0" smtClean="0">
                <a:cs typeface="NikoshBAN" panose="02000000000000000000" pitchFamily="2" charset="0"/>
              </a:rPr>
              <a:t> </a:t>
            </a:r>
            <a:r>
              <a:rPr lang="en-US" sz="4400" b="1" dirty="0" err="1" smtClean="0">
                <a:cs typeface="NikoshBAN" panose="02000000000000000000" pitchFamily="2" charset="0"/>
              </a:rPr>
              <a:t>ভগ্নাংশগুলোকে</a:t>
            </a:r>
            <a:r>
              <a:rPr lang="en-US" sz="4400" b="1" dirty="0" smtClean="0">
                <a:cs typeface="NikoshBAN" panose="02000000000000000000" pitchFamily="2" charset="0"/>
              </a:rPr>
              <a:t> % </a:t>
            </a:r>
            <a:r>
              <a:rPr lang="en-US" sz="4400" b="1" dirty="0" err="1" smtClean="0">
                <a:cs typeface="NikoshBAN" panose="02000000000000000000" pitchFamily="2" charset="0"/>
              </a:rPr>
              <a:t>ব্যবহার</a:t>
            </a:r>
            <a:r>
              <a:rPr lang="en-US" sz="4400" b="1" dirty="0" smtClean="0">
                <a:cs typeface="NikoshBAN" panose="02000000000000000000" pitchFamily="2" charset="0"/>
              </a:rPr>
              <a:t> </a:t>
            </a:r>
            <a:r>
              <a:rPr lang="en-US" sz="4400" b="1" dirty="0" err="1" smtClean="0">
                <a:cs typeface="NikoshBAN" panose="02000000000000000000" pitchFamily="2" charset="0"/>
              </a:rPr>
              <a:t>করে</a:t>
            </a:r>
            <a:r>
              <a:rPr lang="en-US" sz="4400" b="1" dirty="0" smtClean="0">
                <a:cs typeface="NikoshBAN" panose="02000000000000000000" pitchFamily="2" charset="0"/>
              </a:rPr>
              <a:t> </a:t>
            </a:r>
            <a:r>
              <a:rPr lang="en-US" sz="4400" b="1" dirty="0" err="1" smtClean="0">
                <a:cs typeface="NikoshBAN" panose="02000000000000000000" pitchFamily="2" charset="0"/>
              </a:rPr>
              <a:t>প্রকাশ</a:t>
            </a:r>
            <a:r>
              <a:rPr lang="en-US" sz="4400" b="1" dirty="0" smtClean="0">
                <a:cs typeface="NikoshBAN" panose="02000000000000000000" pitchFamily="2" charset="0"/>
              </a:rPr>
              <a:t> </a:t>
            </a:r>
            <a:r>
              <a:rPr lang="en-US" sz="4400" b="1" dirty="0" err="1" smtClean="0">
                <a:cs typeface="NikoshBAN" panose="02000000000000000000" pitchFamily="2" charset="0"/>
              </a:rPr>
              <a:t>করি</a:t>
            </a:r>
            <a:r>
              <a:rPr lang="en-US" sz="4400" b="1" dirty="0" smtClean="0">
                <a:cs typeface="NikoshBAN" panose="02000000000000000000" pitchFamily="2" charset="0"/>
              </a:rPr>
              <a:t>:</a:t>
            </a:r>
            <a:endParaRPr lang="en-US" sz="44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grpSp>
        <p:nvGrpSpPr>
          <p:cNvPr id="32" name="Group 31"/>
          <p:cNvGrpSpPr/>
          <p:nvPr/>
        </p:nvGrpSpPr>
        <p:grpSpPr>
          <a:xfrm>
            <a:off x="594471" y="1667878"/>
            <a:ext cx="2686058" cy="912879"/>
            <a:chOff x="594471" y="1667878"/>
            <a:chExt cx="2686058" cy="912879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3" name="Rectangle 22">
                  <a:extLst>
                    <a:ext uri="{FF2B5EF4-FFF2-40B4-BE49-F238E27FC236}">
                      <a16:creationId xmlns="" xmlns:a16="http://schemas.microsoft.com/office/drawing/2014/main" id="{361F8CF1-B13C-482C-A51C-57FBFA03C823}"/>
                    </a:ext>
                  </a:extLst>
                </p:cNvPr>
                <p:cNvSpPr/>
                <p:nvPr/>
              </p:nvSpPr>
              <p:spPr>
                <a:xfrm>
                  <a:off x="594471" y="1667878"/>
                  <a:ext cx="1725105" cy="912879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 algn="r"/>
                  <a14:m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  <a:cs typeface="NikoshBAN" panose="02000000000000000000" pitchFamily="2" charset="0"/>
                        </a:rPr>
                        <m:t>১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cs typeface="NikoshBAN" panose="02000000000000000000" pitchFamily="2" charset="0"/>
                        </a:rPr>
                        <m:t>।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cs typeface="NikoshBAN" panose="02000000000000000000" pitchFamily="2" charset="0"/>
                        </a:rPr>
                        <m:t>  </m:t>
                      </m:r>
                      <m:f>
                        <m:fPr>
                          <m:ctrlPr>
                            <a:rPr lang="en-US" sz="3600" b="1" i="1" smtClean="0">
                              <a:latin typeface="Cambria Math" panose="02040503050406030204" pitchFamily="18" charset="0"/>
                              <a:cs typeface="NikoshBAN" panose="02000000000000000000" pitchFamily="2" charset="0"/>
                            </a:rPr>
                          </m:ctrlPr>
                        </m:fPr>
                        <m:num>
                          <m:r>
                            <a:rPr lang="en-US" sz="3600" b="1" i="0" smtClean="0">
                              <a:latin typeface="Cambria Math" panose="02040503050406030204" pitchFamily="18" charset="0"/>
                              <a:cs typeface="NikoshBAN" panose="02000000000000000000" pitchFamily="2" charset="0"/>
                            </a:rPr>
                            <m:t>৩৬</m:t>
                          </m:r>
                        </m:num>
                        <m:den>
                          <m:r>
                            <a:rPr lang="en-US" sz="3600" b="1" i="0" smtClean="0">
                              <a:latin typeface="Cambria Math" panose="02040503050406030204" pitchFamily="18" charset="0"/>
                              <a:cs typeface="NikoshBAN" panose="02000000000000000000" pitchFamily="2" charset="0"/>
                            </a:rPr>
                            <m:t>১০০</m:t>
                          </m:r>
                        </m:den>
                      </m:f>
                    </m:oMath>
                  </a14:m>
                  <a:r>
                    <a:rPr lang="en-US" sz="3600" b="1" dirty="0">
                      <a:cs typeface="NikoshBAN" panose="02000000000000000000" pitchFamily="2" charset="0"/>
                    </a:rPr>
                    <a:t> </a:t>
                  </a:r>
                  <a:r>
                    <a:rPr lang="en-US" sz="3600" b="1" dirty="0" smtClean="0">
                      <a:cs typeface="NikoshBAN" panose="02000000000000000000" pitchFamily="2" charset="0"/>
                    </a:rPr>
                    <a:t>=</a:t>
                  </a:r>
                  <a:endParaRPr lang="en-US" sz="3600" b="1" dirty="0"/>
                </a:p>
              </p:txBody>
            </p:sp>
          </mc:Choice>
          <mc:Fallback xmlns="">
            <p:sp>
              <p:nvSpPr>
                <p:cNvPr id="23" name="Rectangle 22">
                  <a:extLst>
                    <a:ext uri="{FF2B5EF4-FFF2-40B4-BE49-F238E27FC236}">
                      <a16:creationId xmlns="" xmlns:a16="http://schemas.microsoft.com/office/drawing/2014/main" xmlns:a14="http://schemas.microsoft.com/office/drawing/2010/main" id="{361F8CF1-B13C-482C-A51C-57FBFA03C823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94471" y="1667878"/>
                  <a:ext cx="1725105" cy="912879"/>
                </a:xfrm>
                <a:prstGeom prst="rect">
                  <a:avLst/>
                </a:prstGeom>
                <a:blipFill rotWithShape="0">
                  <a:blip r:embed="rId2"/>
                  <a:stretch>
                    <a:fillRect r="-10601" b="-13423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28" name="Rectangle 27"/>
            <p:cNvSpPr/>
            <p:nvPr/>
          </p:nvSpPr>
          <p:spPr>
            <a:xfrm>
              <a:off x="2319577" y="1847654"/>
              <a:ext cx="960952" cy="556181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3" name="Group 32"/>
          <p:cNvGrpSpPr/>
          <p:nvPr/>
        </p:nvGrpSpPr>
        <p:grpSpPr>
          <a:xfrm>
            <a:off x="6586966" y="1667878"/>
            <a:ext cx="2544390" cy="954428"/>
            <a:chOff x="3517041" y="1686393"/>
            <a:chExt cx="2544390" cy="954428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4" name="Rectangle 23">
                  <a:extLst>
                    <a:ext uri="{FF2B5EF4-FFF2-40B4-BE49-F238E27FC236}">
                      <a16:creationId xmlns="" xmlns:a16="http://schemas.microsoft.com/office/drawing/2014/main" id="{361F8CF1-B13C-482C-A51C-57FBFA03C823}"/>
                    </a:ext>
                  </a:extLst>
                </p:cNvPr>
                <p:cNvSpPr/>
                <p:nvPr/>
              </p:nvSpPr>
              <p:spPr>
                <a:xfrm>
                  <a:off x="3517041" y="1686393"/>
                  <a:ext cx="1528100" cy="954428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14:m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  <a:cs typeface="NikoshBAN" panose="02000000000000000000" pitchFamily="2" charset="0"/>
                        </a:rPr>
                        <m:t>২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cs typeface="NikoshBAN" panose="02000000000000000000" pitchFamily="2" charset="0"/>
                        </a:rPr>
                        <m:t>।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cs typeface="NikoshBAN" panose="02000000000000000000" pitchFamily="2" charset="0"/>
                        </a:rPr>
                        <m:t> </m:t>
                      </m:r>
                      <m:f>
                        <m:fPr>
                          <m:ctrlPr>
                            <a:rPr lang="en-US" sz="3600" b="1" i="1" smtClean="0">
                              <a:latin typeface="Cambria Math" panose="02040503050406030204" pitchFamily="18" charset="0"/>
                              <a:cs typeface="NikoshBAN" panose="02000000000000000000" pitchFamily="2" charset="0"/>
                            </a:rPr>
                          </m:ctrlPr>
                        </m:fPr>
                        <m:num>
                          <m:r>
                            <a:rPr lang="en-US" sz="3600" b="1" i="0" smtClean="0">
                              <a:latin typeface="Cambria Math" panose="02040503050406030204" pitchFamily="18" charset="0"/>
                              <a:cs typeface="NikoshBAN" panose="02000000000000000000" pitchFamily="2" charset="0"/>
                            </a:rPr>
                            <m:t>২৭</m:t>
                          </m:r>
                        </m:num>
                        <m:den>
                          <m:r>
                            <a:rPr lang="en-US" sz="3600" b="1" i="0" smtClean="0">
                              <a:latin typeface="Cambria Math" panose="02040503050406030204" pitchFamily="18" charset="0"/>
                              <a:cs typeface="NikoshBAN" panose="02000000000000000000" pitchFamily="2" charset="0"/>
                            </a:rPr>
                            <m:t>৫০</m:t>
                          </m:r>
                        </m:den>
                      </m:f>
                      <m:r>
                        <a:rPr lang="en-US" sz="3600" b="1" i="1" smtClean="0">
                          <a:latin typeface="Cambria Math" panose="02040503050406030204" pitchFamily="18" charset="0"/>
                          <a:cs typeface="NikoshBAN" panose="02000000000000000000" pitchFamily="2" charset="0"/>
                        </a:rPr>
                        <m:t>=</m:t>
                      </m:r>
                    </m:oMath>
                  </a14:m>
                  <a:r>
                    <a:rPr lang="en-US" sz="3600" b="1" dirty="0">
                      <a:cs typeface="NikoshBAN" panose="02000000000000000000" pitchFamily="2" charset="0"/>
                    </a:rPr>
                    <a:t> </a:t>
                  </a:r>
                  <a:endParaRPr lang="en-US" sz="3600" b="1" dirty="0"/>
                </a:p>
              </p:txBody>
            </p:sp>
          </mc:Choice>
          <mc:Fallback xmlns="">
            <p:sp>
              <p:nvSpPr>
                <p:cNvPr id="24" name="Rectangle 23">
                  <a:extLst>
                    <a:ext uri="{FF2B5EF4-FFF2-40B4-BE49-F238E27FC236}">
                      <a16:creationId xmlns="" xmlns:a16="http://schemas.microsoft.com/office/drawing/2014/main" xmlns:a14="http://schemas.microsoft.com/office/drawing/2010/main" id="{361F8CF1-B13C-482C-A51C-57FBFA03C823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517041" y="1686393"/>
                  <a:ext cx="1528100" cy="954428"/>
                </a:xfrm>
                <a:prstGeom prst="rect">
                  <a:avLst/>
                </a:prstGeom>
                <a:blipFill rotWithShape="0"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29" name="Rectangle 28"/>
            <p:cNvSpPr/>
            <p:nvPr/>
          </p:nvSpPr>
          <p:spPr>
            <a:xfrm>
              <a:off x="5100479" y="1857080"/>
              <a:ext cx="960952" cy="556181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4" name="Group 33"/>
          <p:cNvGrpSpPr/>
          <p:nvPr/>
        </p:nvGrpSpPr>
        <p:grpSpPr>
          <a:xfrm>
            <a:off x="1057028" y="4335387"/>
            <a:ext cx="2657135" cy="944939"/>
            <a:chOff x="6270051" y="1677028"/>
            <a:chExt cx="2657135" cy="944939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5" name="Rectangle 24">
                  <a:extLst>
                    <a:ext uri="{FF2B5EF4-FFF2-40B4-BE49-F238E27FC236}">
                      <a16:creationId xmlns="" xmlns:a16="http://schemas.microsoft.com/office/drawing/2014/main" id="{361F8CF1-B13C-482C-A51C-57FBFA03C823}"/>
                    </a:ext>
                  </a:extLst>
                </p:cNvPr>
                <p:cNvSpPr/>
                <p:nvPr/>
              </p:nvSpPr>
              <p:spPr>
                <a:xfrm>
                  <a:off x="6270051" y="1677028"/>
                  <a:ext cx="1771014" cy="944939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14:m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  <a:cs typeface="NikoshBAN" panose="02000000000000000000" pitchFamily="2" charset="0"/>
                        </a:rPr>
                        <m:t>৩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cs typeface="NikoshBAN" panose="02000000000000000000" pitchFamily="2" charset="0"/>
                        </a:rPr>
                        <m:t>।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cs typeface="NikoshBAN" panose="02000000000000000000" pitchFamily="2" charset="0"/>
                        </a:rPr>
                        <m:t>  </m:t>
                      </m:r>
                      <m:f>
                        <m:fPr>
                          <m:ctrlPr>
                            <a:rPr lang="en-US" sz="3600" b="1" i="1" smtClean="0">
                              <a:latin typeface="Cambria Math" panose="02040503050406030204" pitchFamily="18" charset="0"/>
                              <a:cs typeface="NikoshBAN" panose="02000000000000000000" pitchFamily="2" charset="0"/>
                            </a:rPr>
                          </m:ctrlPr>
                        </m:fPr>
                        <m:num>
                          <m:r>
                            <a:rPr lang="en-US" sz="3600" b="1" i="0" smtClean="0">
                              <a:latin typeface="Cambria Math" panose="02040503050406030204" pitchFamily="18" charset="0"/>
                              <a:cs typeface="NikoshBAN" panose="02000000000000000000" pitchFamily="2" charset="0"/>
                            </a:rPr>
                            <m:t>২৬</m:t>
                          </m:r>
                        </m:num>
                        <m:den>
                          <m:r>
                            <a:rPr lang="en-US" sz="3600" b="1" i="0" smtClean="0">
                              <a:latin typeface="Cambria Math" panose="02040503050406030204" pitchFamily="18" charset="0"/>
                              <a:cs typeface="NikoshBAN" panose="02000000000000000000" pitchFamily="2" charset="0"/>
                            </a:rPr>
                            <m:t>২০</m:t>
                          </m:r>
                        </m:den>
                      </m:f>
                      <m:r>
                        <a:rPr lang="en-US" sz="3600" b="1" i="1" smtClean="0">
                          <a:latin typeface="Cambria Math" panose="02040503050406030204" pitchFamily="18" charset="0"/>
                          <a:cs typeface="NikoshBAN" panose="02000000000000000000" pitchFamily="2" charset="0"/>
                        </a:rPr>
                        <m:t>=</m:t>
                      </m:r>
                    </m:oMath>
                  </a14:m>
                  <a:r>
                    <a:rPr lang="en-US" sz="3600" b="1" dirty="0">
                      <a:cs typeface="NikoshBAN" panose="02000000000000000000" pitchFamily="2" charset="0"/>
                    </a:rPr>
                    <a:t> </a:t>
                  </a:r>
                  <a:endParaRPr lang="en-US" sz="3600" b="1" dirty="0"/>
                </a:p>
              </p:txBody>
            </p:sp>
          </mc:Choice>
          <mc:Fallback xmlns="">
            <p:sp>
              <p:nvSpPr>
                <p:cNvPr id="25" name="Rectangle 24">
                  <a:extLst>
                    <a:ext uri="{FF2B5EF4-FFF2-40B4-BE49-F238E27FC236}">
                      <a16:creationId xmlns="" xmlns:a16="http://schemas.microsoft.com/office/drawing/2014/main" xmlns:a14="http://schemas.microsoft.com/office/drawing/2010/main" id="{361F8CF1-B13C-482C-A51C-57FBFA03C823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270051" y="1677028"/>
                  <a:ext cx="1771014" cy="944939"/>
                </a:xfrm>
                <a:prstGeom prst="rect">
                  <a:avLst/>
                </a:prstGeom>
                <a:blipFill rotWithShape="0"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30" name="Rectangle 29"/>
            <p:cNvSpPr/>
            <p:nvPr/>
          </p:nvSpPr>
          <p:spPr>
            <a:xfrm>
              <a:off x="7966234" y="1838226"/>
              <a:ext cx="960952" cy="556181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6" name="Group 35"/>
          <p:cNvGrpSpPr/>
          <p:nvPr/>
        </p:nvGrpSpPr>
        <p:grpSpPr>
          <a:xfrm>
            <a:off x="6586966" y="4325960"/>
            <a:ext cx="2604170" cy="884473"/>
            <a:chOff x="6586966" y="4325960"/>
            <a:chExt cx="2604170" cy="884473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6" name="Rectangle 25">
                  <a:extLst>
                    <a:ext uri="{FF2B5EF4-FFF2-40B4-BE49-F238E27FC236}">
                      <a16:creationId xmlns="" xmlns:a16="http://schemas.microsoft.com/office/drawing/2014/main" id="{361F8CF1-B13C-482C-A51C-57FBFA03C823}"/>
                    </a:ext>
                  </a:extLst>
                </p:cNvPr>
                <p:cNvSpPr/>
                <p:nvPr/>
              </p:nvSpPr>
              <p:spPr>
                <a:xfrm>
                  <a:off x="6586966" y="4325960"/>
                  <a:ext cx="1815966" cy="884473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r>
                    <a:rPr lang="en-US" sz="3600" b="1" dirty="0" smtClean="0">
                      <a:cs typeface="NikoshBAN" panose="02000000000000000000" pitchFamily="2" charset="0"/>
                    </a:rPr>
                    <a:t>৪।  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US" sz="3600" b="1" i="1" smtClean="0">
                              <a:latin typeface="Cambria Math" panose="02040503050406030204" pitchFamily="18" charset="0"/>
                              <a:cs typeface="NikoshBAN" panose="02000000000000000000" pitchFamily="2" charset="0"/>
                            </a:rPr>
                          </m:ctrlPr>
                        </m:fPr>
                        <m:num>
                          <m:r>
                            <a:rPr lang="en-US" sz="3600" b="1" i="0" smtClean="0">
                              <a:latin typeface="Cambria Math" panose="02040503050406030204" pitchFamily="18" charset="0"/>
                              <a:cs typeface="NikoshBAN" panose="02000000000000000000" pitchFamily="2" charset="0"/>
                            </a:rPr>
                            <m:t>৩</m:t>
                          </m:r>
                        </m:num>
                        <m:den>
                          <m:r>
                            <a:rPr lang="en-US" sz="3600" b="1" i="0" smtClean="0">
                              <a:latin typeface="Cambria Math" panose="02040503050406030204" pitchFamily="18" charset="0"/>
                              <a:cs typeface="NikoshBAN" panose="02000000000000000000" pitchFamily="2" charset="0"/>
                            </a:rPr>
                            <m:t>১০</m:t>
                          </m:r>
                        </m:den>
                      </m:f>
                      <m:r>
                        <a:rPr lang="en-US" sz="3600" b="1" i="1" smtClean="0">
                          <a:latin typeface="Cambria Math" panose="02040503050406030204" pitchFamily="18" charset="0"/>
                          <a:cs typeface="NikoshBAN" panose="02000000000000000000" pitchFamily="2" charset="0"/>
                        </a:rPr>
                        <m:t>=</m:t>
                      </m:r>
                    </m:oMath>
                  </a14:m>
                  <a:r>
                    <a:rPr lang="en-US" sz="3600" b="1" dirty="0">
                      <a:cs typeface="NikoshBAN" panose="02000000000000000000" pitchFamily="2" charset="0"/>
                    </a:rPr>
                    <a:t> </a:t>
                  </a:r>
                  <a:endParaRPr lang="en-US" sz="3600" b="1" dirty="0"/>
                </a:p>
              </p:txBody>
            </p:sp>
          </mc:Choice>
          <mc:Fallback xmlns="">
            <p:sp>
              <p:nvSpPr>
                <p:cNvPr id="26" name="Rectangle 25">
                  <a:extLst>
                    <a:ext uri="{FF2B5EF4-FFF2-40B4-BE49-F238E27FC236}">
                      <a16:creationId xmlns="" xmlns:a16="http://schemas.microsoft.com/office/drawing/2014/main" xmlns:a14="http://schemas.microsoft.com/office/drawing/2010/main" id="{361F8CF1-B13C-482C-A51C-57FBFA03C823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586966" y="4325960"/>
                  <a:ext cx="1815966" cy="884473"/>
                </a:xfrm>
                <a:prstGeom prst="rect">
                  <a:avLst/>
                </a:prstGeom>
                <a:blipFill rotWithShape="0">
                  <a:blip r:embed="rId5"/>
                  <a:stretch>
                    <a:fillRect l="-10438" b="-15862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31" name="Rectangle 30"/>
            <p:cNvSpPr/>
            <p:nvPr/>
          </p:nvSpPr>
          <p:spPr>
            <a:xfrm>
              <a:off x="8230184" y="4505735"/>
              <a:ext cx="960952" cy="556181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12111895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extBox 33">
            <a:extLst>
              <a:ext uri="{FF2B5EF4-FFF2-40B4-BE49-F238E27FC236}">
                <a16:creationId xmlns:a16="http://schemas.microsoft.com/office/drawing/2014/main" xmlns="" id="{352B7F0A-B132-4C31-8AF2-DA0384E2E67F}"/>
              </a:ext>
            </a:extLst>
          </p:cNvPr>
          <p:cNvSpPr txBox="1"/>
          <p:nvPr/>
        </p:nvSpPr>
        <p:spPr>
          <a:xfrm>
            <a:off x="492827" y="614213"/>
            <a:ext cx="111209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s-IN" sz="36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নিচের ফুলগুলোর মধ্যে </a:t>
            </a:r>
            <a:r>
              <a:rPr lang="en-US" sz="36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৪০%</a:t>
            </a:r>
            <a:r>
              <a:rPr lang="as-IN" sz="36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হলো গোলাপ</a:t>
            </a:r>
            <a:r>
              <a:rPr lang="en-US" sz="36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r>
              <a:rPr lang="as-IN" sz="36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মোট ফুলের কত অংশ গোলাপ</a:t>
            </a:r>
            <a:r>
              <a:rPr lang="en-US" sz="36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  <a:endParaRPr lang="en-US" sz="4000" b="1" dirty="0">
              <a:solidFill>
                <a:schemeClr val="accent1">
                  <a:lumMod val="5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grpSp>
        <p:nvGrpSpPr>
          <p:cNvPr id="35" name="Group 34">
            <a:extLst>
              <a:ext uri="{FF2B5EF4-FFF2-40B4-BE49-F238E27FC236}">
                <a16:creationId xmlns:a16="http://schemas.microsoft.com/office/drawing/2014/main" xmlns="" id="{568E0474-7BE7-44ED-9C1C-C27DD89DFC96}"/>
              </a:ext>
            </a:extLst>
          </p:cNvPr>
          <p:cNvGrpSpPr/>
          <p:nvPr/>
        </p:nvGrpSpPr>
        <p:grpSpPr>
          <a:xfrm>
            <a:off x="320511" y="1752599"/>
            <a:ext cx="2200852" cy="2253793"/>
            <a:chOff x="-77788" y="1752599"/>
            <a:chExt cx="2599151" cy="2239147"/>
          </a:xfrm>
        </p:grpSpPr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xmlns="" id="{23E9026F-D2B8-4F73-9F31-7FA041DDD41D}"/>
                </a:ext>
              </a:extLst>
            </p:cNvPr>
            <p:cNvSpPr/>
            <p:nvPr/>
          </p:nvSpPr>
          <p:spPr>
            <a:xfrm>
              <a:off x="150812" y="1752599"/>
              <a:ext cx="2209800" cy="2209801"/>
            </a:xfrm>
            <a:prstGeom prst="rect">
              <a:avLst/>
            </a:prstGeom>
            <a:noFill/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37" name="Picture 36">
              <a:extLst>
                <a:ext uri="{FF2B5EF4-FFF2-40B4-BE49-F238E27FC236}">
                  <a16:creationId xmlns:a16="http://schemas.microsoft.com/office/drawing/2014/main" xmlns="" id="{0E078613-9112-4CC4-81E5-F57E77DEFD8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6085"/>
            <a:stretch/>
          </p:blipFill>
          <p:spPr>
            <a:xfrm>
              <a:off x="-77788" y="1752600"/>
              <a:ext cx="846029" cy="600846"/>
            </a:xfrm>
            <a:prstGeom prst="rect">
              <a:avLst/>
            </a:prstGeom>
          </p:spPr>
        </p:pic>
        <p:pic>
          <p:nvPicPr>
            <p:cNvPr id="38" name="Picture 37">
              <a:extLst>
                <a:ext uri="{FF2B5EF4-FFF2-40B4-BE49-F238E27FC236}">
                  <a16:creationId xmlns:a16="http://schemas.microsoft.com/office/drawing/2014/main" xmlns="" id="{640A2CE9-312B-4703-9F4A-6447FD134B0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6085"/>
            <a:stretch/>
          </p:blipFill>
          <p:spPr>
            <a:xfrm>
              <a:off x="358405" y="1752600"/>
              <a:ext cx="846029" cy="600846"/>
            </a:xfrm>
            <a:prstGeom prst="rect">
              <a:avLst/>
            </a:prstGeom>
          </p:spPr>
        </p:pic>
        <p:pic>
          <p:nvPicPr>
            <p:cNvPr id="39" name="Picture 38">
              <a:extLst>
                <a:ext uri="{FF2B5EF4-FFF2-40B4-BE49-F238E27FC236}">
                  <a16:creationId xmlns:a16="http://schemas.microsoft.com/office/drawing/2014/main" xmlns="" id="{4A6E0162-28EF-41D0-B4C3-6C905A155E1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6085"/>
            <a:stretch/>
          </p:blipFill>
          <p:spPr>
            <a:xfrm>
              <a:off x="794598" y="1752600"/>
              <a:ext cx="846029" cy="600846"/>
            </a:xfrm>
            <a:prstGeom prst="rect">
              <a:avLst/>
            </a:prstGeom>
          </p:spPr>
        </p:pic>
        <p:pic>
          <p:nvPicPr>
            <p:cNvPr id="40" name="Picture 39">
              <a:extLst>
                <a:ext uri="{FF2B5EF4-FFF2-40B4-BE49-F238E27FC236}">
                  <a16:creationId xmlns:a16="http://schemas.microsoft.com/office/drawing/2014/main" xmlns="" id="{51B05D13-13CD-45B3-81F2-AC526C9D30C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6085"/>
            <a:stretch/>
          </p:blipFill>
          <p:spPr>
            <a:xfrm>
              <a:off x="1230791" y="1752600"/>
              <a:ext cx="846029" cy="600846"/>
            </a:xfrm>
            <a:prstGeom prst="rect">
              <a:avLst/>
            </a:prstGeom>
          </p:spPr>
        </p:pic>
        <p:pic>
          <p:nvPicPr>
            <p:cNvPr id="41" name="Picture 40">
              <a:extLst>
                <a:ext uri="{FF2B5EF4-FFF2-40B4-BE49-F238E27FC236}">
                  <a16:creationId xmlns:a16="http://schemas.microsoft.com/office/drawing/2014/main" xmlns="" id="{79DD45A8-DECC-4C8E-9578-A2D33AED3AE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6085"/>
            <a:stretch/>
          </p:blipFill>
          <p:spPr>
            <a:xfrm>
              <a:off x="1666983" y="1752600"/>
              <a:ext cx="846029" cy="600846"/>
            </a:xfrm>
            <a:prstGeom prst="rect">
              <a:avLst/>
            </a:prstGeom>
          </p:spPr>
        </p:pic>
        <p:pic>
          <p:nvPicPr>
            <p:cNvPr id="42" name="Picture 41">
              <a:extLst>
                <a:ext uri="{FF2B5EF4-FFF2-40B4-BE49-F238E27FC236}">
                  <a16:creationId xmlns:a16="http://schemas.microsoft.com/office/drawing/2014/main" xmlns="" id="{C4B25393-D5CD-4E94-8D81-E00F817316F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6085"/>
            <a:stretch/>
          </p:blipFill>
          <p:spPr>
            <a:xfrm>
              <a:off x="-77788" y="2294754"/>
              <a:ext cx="846029" cy="600846"/>
            </a:xfrm>
            <a:prstGeom prst="rect">
              <a:avLst/>
            </a:prstGeom>
          </p:spPr>
        </p:pic>
        <p:pic>
          <p:nvPicPr>
            <p:cNvPr id="43" name="Picture 42">
              <a:extLst>
                <a:ext uri="{FF2B5EF4-FFF2-40B4-BE49-F238E27FC236}">
                  <a16:creationId xmlns:a16="http://schemas.microsoft.com/office/drawing/2014/main" xmlns="" id="{08AC9657-F05A-44C4-B53B-28CBC969D69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6085"/>
            <a:stretch/>
          </p:blipFill>
          <p:spPr>
            <a:xfrm>
              <a:off x="358405" y="2294754"/>
              <a:ext cx="846029" cy="600846"/>
            </a:xfrm>
            <a:prstGeom prst="rect">
              <a:avLst/>
            </a:prstGeom>
          </p:spPr>
        </p:pic>
        <p:pic>
          <p:nvPicPr>
            <p:cNvPr id="44" name="Picture 43">
              <a:extLst>
                <a:ext uri="{FF2B5EF4-FFF2-40B4-BE49-F238E27FC236}">
                  <a16:creationId xmlns:a16="http://schemas.microsoft.com/office/drawing/2014/main" xmlns="" id="{208DF843-7B7E-4851-BB41-4BB898B0A34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6085"/>
            <a:stretch/>
          </p:blipFill>
          <p:spPr>
            <a:xfrm>
              <a:off x="794598" y="2294754"/>
              <a:ext cx="846029" cy="600846"/>
            </a:xfrm>
            <a:prstGeom prst="rect">
              <a:avLst/>
            </a:prstGeom>
          </p:spPr>
        </p:pic>
        <p:pic>
          <p:nvPicPr>
            <p:cNvPr id="45" name="Picture 44">
              <a:extLst>
                <a:ext uri="{FF2B5EF4-FFF2-40B4-BE49-F238E27FC236}">
                  <a16:creationId xmlns:a16="http://schemas.microsoft.com/office/drawing/2014/main" xmlns="" id="{67EAE6EF-5436-4E55-81B6-6985444BD64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6085"/>
            <a:stretch/>
          </p:blipFill>
          <p:spPr>
            <a:xfrm>
              <a:off x="1230791" y="2294754"/>
              <a:ext cx="846029" cy="600846"/>
            </a:xfrm>
            <a:prstGeom prst="rect">
              <a:avLst/>
            </a:prstGeom>
          </p:spPr>
        </p:pic>
        <p:pic>
          <p:nvPicPr>
            <p:cNvPr id="46" name="Picture 45">
              <a:extLst>
                <a:ext uri="{FF2B5EF4-FFF2-40B4-BE49-F238E27FC236}">
                  <a16:creationId xmlns:a16="http://schemas.microsoft.com/office/drawing/2014/main" xmlns="" id="{D6E7636A-C521-49BF-A1CF-8AF361DFF2F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6085"/>
            <a:stretch/>
          </p:blipFill>
          <p:spPr>
            <a:xfrm>
              <a:off x="1666983" y="2294754"/>
              <a:ext cx="846029" cy="600846"/>
            </a:xfrm>
            <a:prstGeom prst="rect">
              <a:avLst/>
            </a:prstGeom>
          </p:spPr>
        </p:pic>
        <p:pic>
          <p:nvPicPr>
            <p:cNvPr id="47" name="Picture 46">
              <a:extLst>
                <a:ext uri="{FF2B5EF4-FFF2-40B4-BE49-F238E27FC236}">
                  <a16:creationId xmlns:a16="http://schemas.microsoft.com/office/drawing/2014/main" xmlns="" id="{E57E1F5C-C640-4635-A198-C0F1C3A72F4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6085"/>
            <a:stretch/>
          </p:blipFill>
          <p:spPr>
            <a:xfrm>
              <a:off x="-77788" y="2828154"/>
              <a:ext cx="846029" cy="600846"/>
            </a:xfrm>
            <a:prstGeom prst="rect">
              <a:avLst/>
            </a:prstGeom>
          </p:spPr>
        </p:pic>
        <p:pic>
          <p:nvPicPr>
            <p:cNvPr id="48" name="Picture 47">
              <a:extLst>
                <a:ext uri="{FF2B5EF4-FFF2-40B4-BE49-F238E27FC236}">
                  <a16:creationId xmlns:a16="http://schemas.microsoft.com/office/drawing/2014/main" xmlns="" id="{3D6242B7-225B-4D72-BD07-014EA630DF2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6085"/>
            <a:stretch/>
          </p:blipFill>
          <p:spPr>
            <a:xfrm>
              <a:off x="358405" y="2828154"/>
              <a:ext cx="846029" cy="600846"/>
            </a:xfrm>
            <a:prstGeom prst="rect">
              <a:avLst/>
            </a:prstGeom>
          </p:spPr>
        </p:pic>
        <p:pic>
          <p:nvPicPr>
            <p:cNvPr id="49" name="Picture 48">
              <a:extLst>
                <a:ext uri="{FF2B5EF4-FFF2-40B4-BE49-F238E27FC236}">
                  <a16:creationId xmlns:a16="http://schemas.microsoft.com/office/drawing/2014/main" xmlns="" id="{0AA5AAD2-D818-47A8-8BCC-C7F3722ABA7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6085"/>
            <a:stretch/>
          </p:blipFill>
          <p:spPr>
            <a:xfrm>
              <a:off x="794598" y="2828154"/>
              <a:ext cx="846029" cy="600846"/>
            </a:xfrm>
            <a:prstGeom prst="rect">
              <a:avLst/>
            </a:prstGeom>
          </p:spPr>
        </p:pic>
        <p:pic>
          <p:nvPicPr>
            <p:cNvPr id="50" name="Picture 49">
              <a:extLst>
                <a:ext uri="{FF2B5EF4-FFF2-40B4-BE49-F238E27FC236}">
                  <a16:creationId xmlns:a16="http://schemas.microsoft.com/office/drawing/2014/main" xmlns="" id="{3BA2A4A6-0FC9-43C2-9682-BFFA00EB06C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6085"/>
            <a:stretch/>
          </p:blipFill>
          <p:spPr>
            <a:xfrm>
              <a:off x="1230791" y="2828154"/>
              <a:ext cx="846029" cy="600846"/>
            </a:xfrm>
            <a:prstGeom prst="rect">
              <a:avLst/>
            </a:prstGeom>
          </p:spPr>
        </p:pic>
        <p:pic>
          <p:nvPicPr>
            <p:cNvPr id="51" name="Picture 50">
              <a:extLst>
                <a:ext uri="{FF2B5EF4-FFF2-40B4-BE49-F238E27FC236}">
                  <a16:creationId xmlns:a16="http://schemas.microsoft.com/office/drawing/2014/main" xmlns="" id="{579AC240-4DDC-4363-9A3E-483BA2AA2BC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6085"/>
            <a:stretch/>
          </p:blipFill>
          <p:spPr>
            <a:xfrm>
              <a:off x="1666983" y="2828154"/>
              <a:ext cx="846029" cy="600846"/>
            </a:xfrm>
            <a:prstGeom prst="rect">
              <a:avLst/>
            </a:prstGeom>
          </p:spPr>
        </p:pic>
        <p:pic>
          <p:nvPicPr>
            <p:cNvPr id="52" name="Picture 51">
              <a:extLst>
                <a:ext uri="{FF2B5EF4-FFF2-40B4-BE49-F238E27FC236}">
                  <a16:creationId xmlns:a16="http://schemas.microsoft.com/office/drawing/2014/main" xmlns="" id="{E978C917-8CE3-4602-B0F1-8ACC3A3B9D8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6085"/>
            <a:stretch/>
          </p:blipFill>
          <p:spPr>
            <a:xfrm>
              <a:off x="-77788" y="3352800"/>
              <a:ext cx="846029" cy="600846"/>
            </a:xfrm>
            <a:prstGeom prst="rect">
              <a:avLst/>
            </a:prstGeom>
          </p:spPr>
        </p:pic>
        <p:pic>
          <p:nvPicPr>
            <p:cNvPr id="53" name="Picture 52">
              <a:extLst>
                <a:ext uri="{FF2B5EF4-FFF2-40B4-BE49-F238E27FC236}">
                  <a16:creationId xmlns:a16="http://schemas.microsoft.com/office/drawing/2014/main" xmlns="" id="{CBF70EC2-36CF-4BEE-B5DB-0B60858D87B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6085"/>
            <a:stretch/>
          </p:blipFill>
          <p:spPr>
            <a:xfrm>
              <a:off x="358405" y="3352800"/>
              <a:ext cx="846029" cy="600846"/>
            </a:xfrm>
            <a:prstGeom prst="rect">
              <a:avLst/>
            </a:prstGeom>
          </p:spPr>
        </p:pic>
        <p:pic>
          <p:nvPicPr>
            <p:cNvPr id="54" name="Picture 53">
              <a:extLst>
                <a:ext uri="{FF2B5EF4-FFF2-40B4-BE49-F238E27FC236}">
                  <a16:creationId xmlns:a16="http://schemas.microsoft.com/office/drawing/2014/main" xmlns="" id="{CB481F02-7071-470A-A2A1-063552890C5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6085"/>
            <a:stretch/>
          </p:blipFill>
          <p:spPr>
            <a:xfrm>
              <a:off x="794598" y="3352800"/>
              <a:ext cx="846029" cy="600846"/>
            </a:xfrm>
            <a:prstGeom prst="rect">
              <a:avLst/>
            </a:prstGeom>
          </p:spPr>
        </p:pic>
        <p:pic>
          <p:nvPicPr>
            <p:cNvPr id="55" name="Picture 54">
              <a:extLst>
                <a:ext uri="{FF2B5EF4-FFF2-40B4-BE49-F238E27FC236}">
                  <a16:creationId xmlns:a16="http://schemas.microsoft.com/office/drawing/2014/main" xmlns="" id="{E1FB40FC-91EA-474A-B5B8-893C4FF28CB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6085"/>
            <a:stretch/>
          </p:blipFill>
          <p:spPr>
            <a:xfrm>
              <a:off x="1230791" y="3352800"/>
              <a:ext cx="846029" cy="600846"/>
            </a:xfrm>
            <a:prstGeom prst="rect">
              <a:avLst/>
            </a:prstGeom>
          </p:spPr>
        </p:pic>
        <p:pic>
          <p:nvPicPr>
            <p:cNvPr id="56" name="Picture 55">
              <a:extLst>
                <a:ext uri="{FF2B5EF4-FFF2-40B4-BE49-F238E27FC236}">
                  <a16:creationId xmlns:a16="http://schemas.microsoft.com/office/drawing/2014/main" xmlns="" id="{4327FA1C-F399-40BD-8B6B-0A170548DDA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6085"/>
            <a:stretch/>
          </p:blipFill>
          <p:spPr>
            <a:xfrm>
              <a:off x="1675334" y="3390900"/>
              <a:ext cx="846029" cy="600846"/>
            </a:xfrm>
            <a:prstGeom prst="rect">
              <a:avLst/>
            </a:prstGeom>
          </p:spPr>
        </p:pic>
      </p:grpSp>
      <p:grpSp>
        <p:nvGrpSpPr>
          <p:cNvPr id="57" name="Group 56">
            <a:extLst>
              <a:ext uri="{FF2B5EF4-FFF2-40B4-BE49-F238E27FC236}">
                <a16:creationId xmlns:a16="http://schemas.microsoft.com/office/drawing/2014/main" xmlns="" id="{C7C72CF8-AF95-429F-9FC9-C9E9F1463B91}"/>
              </a:ext>
            </a:extLst>
          </p:cNvPr>
          <p:cNvGrpSpPr/>
          <p:nvPr/>
        </p:nvGrpSpPr>
        <p:grpSpPr>
          <a:xfrm>
            <a:off x="2579798" y="1752600"/>
            <a:ext cx="2200852" cy="2253793"/>
            <a:chOff x="2360612" y="1752600"/>
            <a:chExt cx="2599151" cy="2239147"/>
          </a:xfrm>
        </p:grpSpPr>
        <p:sp>
          <p:nvSpPr>
            <p:cNvPr id="58" name="Rectangle 57">
              <a:extLst>
                <a:ext uri="{FF2B5EF4-FFF2-40B4-BE49-F238E27FC236}">
                  <a16:creationId xmlns:a16="http://schemas.microsoft.com/office/drawing/2014/main" xmlns="" id="{B0114834-579F-4A0C-9D6C-1BFAFAF53B46}"/>
                </a:ext>
              </a:extLst>
            </p:cNvPr>
            <p:cNvSpPr/>
            <p:nvPr/>
          </p:nvSpPr>
          <p:spPr>
            <a:xfrm>
              <a:off x="2589212" y="1752600"/>
              <a:ext cx="2209800" cy="2209801"/>
            </a:xfrm>
            <a:prstGeom prst="rect">
              <a:avLst/>
            </a:prstGeom>
            <a:noFill/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59" name="Picture 58">
              <a:extLst>
                <a:ext uri="{FF2B5EF4-FFF2-40B4-BE49-F238E27FC236}">
                  <a16:creationId xmlns:a16="http://schemas.microsoft.com/office/drawing/2014/main" xmlns="" id="{063630F1-6B08-44AB-A1C3-1AA0461B959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6085"/>
            <a:stretch/>
          </p:blipFill>
          <p:spPr>
            <a:xfrm>
              <a:off x="2360612" y="1752601"/>
              <a:ext cx="846029" cy="600846"/>
            </a:xfrm>
            <a:prstGeom prst="rect">
              <a:avLst/>
            </a:prstGeom>
          </p:spPr>
        </p:pic>
        <p:pic>
          <p:nvPicPr>
            <p:cNvPr id="60" name="Picture 59">
              <a:extLst>
                <a:ext uri="{FF2B5EF4-FFF2-40B4-BE49-F238E27FC236}">
                  <a16:creationId xmlns:a16="http://schemas.microsoft.com/office/drawing/2014/main" xmlns="" id="{EAC3CF72-1017-478C-841A-9253EA96972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6085"/>
            <a:stretch/>
          </p:blipFill>
          <p:spPr>
            <a:xfrm>
              <a:off x="2796805" y="1752601"/>
              <a:ext cx="846029" cy="600846"/>
            </a:xfrm>
            <a:prstGeom prst="rect">
              <a:avLst/>
            </a:prstGeom>
          </p:spPr>
        </p:pic>
        <p:pic>
          <p:nvPicPr>
            <p:cNvPr id="61" name="Picture 60">
              <a:extLst>
                <a:ext uri="{FF2B5EF4-FFF2-40B4-BE49-F238E27FC236}">
                  <a16:creationId xmlns:a16="http://schemas.microsoft.com/office/drawing/2014/main" xmlns="" id="{614DB4B2-C098-4174-A29E-D186C23FA0B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6085"/>
            <a:stretch/>
          </p:blipFill>
          <p:spPr>
            <a:xfrm>
              <a:off x="3232998" y="1752601"/>
              <a:ext cx="846029" cy="600846"/>
            </a:xfrm>
            <a:prstGeom prst="rect">
              <a:avLst/>
            </a:prstGeom>
          </p:spPr>
        </p:pic>
        <p:pic>
          <p:nvPicPr>
            <p:cNvPr id="62" name="Picture 61">
              <a:extLst>
                <a:ext uri="{FF2B5EF4-FFF2-40B4-BE49-F238E27FC236}">
                  <a16:creationId xmlns:a16="http://schemas.microsoft.com/office/drawing/2014/main" xmlns="" id="{3898D46B-6F18-46D9-8215-498D4B07F97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6085"/>
            <a:stretch/>
          </p:blipFill>
          <p:spPr>
            <a:xfrm>
              <a:off x="3669191" y="1752601"/>
              <a:ext cx="846029" cy="600846"/>
            </a:xfrm>
            <a:prstGeom prst="rect">
              <a:avLst/>
            </a:prstGeom>
          </p:spPr>
        </p:pic>
        <p:pic>
          <p:nvPicPr>
            <p:cNvPr id="63" name="Picture 62">
              <a:extLst>
                <a:ext uri="{FF2B5EF4-FFF2-40B4-BE49-F238E27FC236}">
                  <a16:creationId xmlns:a16="http://schemas.microsoft.com/office/drawing/2014/main" xmlns="" id="{A8752D8F-F4A2-4090-8319-78D6A41C249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6085"/>
            <a:stretch/>
          </p:blipFill>
          <p:spPr>
            <a:xfrm>
              <a:off x="4105383" y="1752601"/>
              <a:ext cx="846029" cy="600846"/>
            </a:xfrm>
            <a:prstGeom prst="rect">
              <a:avLst/>
            </a:prstGeom>
          </p:spPr>
        </p:pic>
        <p:pic>
          <p:nvPicPr>
            <p:cNvPr id="64" name="Picture 63">
              <a:extLst>
                <a:ext uri="{FF2B5EF4-FFF2-40B4-BE49-F238E27FC236}">
                  <a16:creationId xmlns:a16="http://schemas.microsoft.com/office/drawing/2014/main" xmlns="" id="{600A9881-F976-41DB-BC7B-69D1D86AD29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6085"/>
            <a:stretch/>
          </p:blipFill>
          <p:spPr>
            <a:xfrm>
              <a:off x="2360612" y="2294755"/>
              <a:ext cx="846029" cy="600846"/>
            </a:xfrm>
            <a:prstGeom prst="rect">
              <a:avLst/>
            </a:prstGeom>
          </p:spPr>
        </p:pic>
        <p:pic>
          <p:nvPicPr>
            <p:cNvPr id="65" name="Picture 64">
              <a:extLst>
                <a:ext uri="{FF2B5EF4-FFF2-40B4-BE49-F238E27FC236}">
                  <a16:creationId xmlns:a16="http://schemas.microsoft.com/office/drawing/2014/main" xmlns="" id="{B449E943-DEF0-44EE-9256-0D2DD55674A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6085"/>
            <a:stretch/>
          </p:blipFill>
          <p:spPr>
            <a:xfrm>
              <a:off x="2796805" y="2294755"/>
              <a:ext cx="846029" cy="600846"/>
            </a:xfrm>
            <a:prstGeom prst="rect">
              <a:avLst/>
            </a:prstGeom>
          </p:spPr>
        </p:pic>
        <p:pic>
          <p:nvPicPr>
            <p:cNvPr id="66" name="Picture 65">
              <a:extLst>
                <a:ext uri="{FF2B5EF4-FFF2-40B4-BE49-F238E27FC236}">
                  <a16:creationId xmlns:a16="http://schemas.microsoft.com/office/drawing/2014/main" xmlns="" id="{05D5AB47-9D85-4E4F-999F-F01B33676E1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6085"/>
            <a:stretch/>
          </p:blipFill>
          <p:spPr>
            <a:xfrm>
              <a:off x="3232998" y="2294755"/>
              <a:ext cx="846029" cy="600846"/>
            </a:xfrm>
            <a:prstGeom prst="rect">
              <a:avLst/>
            </a:prstGeom>
          </p:spPr>
        </p:pic>
        <p:pic>
          <p:nvPicPr>
            <p:cNvPr id="67" name="Picture 66">
              <a:extLst>
                <a:ext uri="{FF2B5EF4-FFF2-40B4-BE49-F238E27FC236}">
                  <a16:creationId xmlns:a16="http://schemas.microsoft.com/office/drawing/2014/main" xmlns="" id="{68C3F1BE-8649-4D2A-AB22-8734F7FDE2E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6085"/>
            <a:stretch/>
          </p:blipFill>
          <p:spPr>
            <a:xfrm>
              <a:off x="3669191" y="2294755"/>
              <a:ext cx="846029" cy="600846"/>
            </a:xfrm>
            <a:prstGeom prst="rect">
              <a:avLst/>
            </a:prstGeom>
          </p:spPr>
        </p:pic>
        <p:pic>
          <p:nvPicPr>
            <p:cNvPr id="68" name="Picture 67">
              <a:extLst>
                <a:ext uri="{FF2B5EF4-FFF2-40B4-BE49-F238E27FC236}">
                  <a16:creationId xmlns:a16="http://schemas.microsoft.com/office/drawing/2014/main" xmlns="" id="{94541294-206F-4E48-BF55-283422934D8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6085"/>
            <a:stretch/>
          </p:blipFill>
          <p:spPr>
            <a:xfrm>
              <a:off x="4105383" y="2294755"/>
              <a:ext cx="846029" cy="600846"/>
            </a:xfrm>
            <a:prstGeom prst="rect">
              <a:avLst/>
            </a:prstGeom>
          </p:spPr>
        </p:pic>
        <p:pic>
          <p:nvPicPr>
            <p:cNvPr id="69" name="Picture 68">
              <a:extLst>
                <a:ext uri="{FF2B5EF4-FFF2-40B4-BE49-F238E27FC236}">
                  <a16:creationId xmlns:a16="http://schemas.microsoft.com/office/drawing/2014/main" xmlns="" id="{E1436E89-909C-4B69-9763-FA2A454B884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6085"/>
            <a:stretch/>
          </p:blipFill>
          <p:spPr>
            <a:xfrm>
              <a:off x="2360612" y="2828155"/>
              <a:ext cx="846029" cy="600846"/>
            </a:xfrm>
            <a:prstGeom prst="rect">
              <a:avLst/>
            </a:prstGeom>
          </p:spPr>
        </p:pic>
        <p:pic>
          <p:nvPicPr>
            <p:cNvPr id="70" name="Picture 69">
              <a:extLst>
                <a:ext uri="{FF2B5EF4-FFF2-40B4-BE49-F238E27FC236}">
                  <a16:creationId xmlns:a16="http://schemas.microsoft.com/office/drawing/2014/main" xmlns="" id="{9B032919-5497-4827-B391-5A641BC972F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6085"/>
            <a:stretch/>
          </p:blipFill>
          <p:spPr>
            <a:xfrm>
              <a:off x="2796805" y="2828155"/>
              <a:ext cx="846029" cy="600846"/>
            </a:xfrm>
            <a:prstGeom prst="rect">
              <a:avLst/>
            </a:prstGeom>
          </p:spPr>
        </p:pic>
        <p:pic>
          <p:nvPicPr>
            <p:cNvPr id="71" name="Picture 70">
              <a:extLst>
                <a:ext uri="{FF2B5EF4-FFF2-40B4-BE49-F238E27FC236}">
                  <a16:creationId xmlns:a16="http://schemas.microsoft.com/office/drawing/2014/main" xmlns="" id="{59101935-570C-48E5-9E40-D6532763C3A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6085"/>
            <a:stretch/>
          </p:blipFill>
          <p:spPr>
            <a:xfrm>
              <a:off x="3232998" y="2828155"/>
              <a:ext cx="846029" cy="600846"/>
            </a:xfrm>
            <a:prstGeom prst="rect">
              <a:avLst/>
            </a:prstGeom>
          </p:spPr>
        </p:pic>
        <p:pic>
          <p:nvPicPr>
            <p:cNvPr id="72" name="Picture 71">
              <a:extLst>
                <a:ext uri="{FF2B5EF4-FFF2-40B4-BE49-F238E27FC236}">
                  <a16:creationId xmlns:a16="http://schemas.microsoft.com/office/drawing/2014/main" xmlns="" id="{645C4E9A-9BCF-4067-8C40-DE8872D5C7C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6085"/>
            <a:stretch/>
          </p:blipFill>
          <p:spPr>
            <a:xfrm>
              <a:off x="3669191" y="2828155"/>
              <a:ext cx="846029" cy="600846"/>
            </a:xfrm>
            <a:prstGeom prst="rect">
              <a:avLst/>
            </a:prstGeom>
          </p:spPr>
        </p:pic>
        <p:pic>
          <p:nvPicPr>
            <p:cNvPr id="73" name="Picture 72">
              <a:extLst>
                <a:ext uri="{FF2B5EF4-FFF2-40B4-BE49-F238E27FC236}">
                  <a16:creationId xmlns:a16="http://schemas.microsoft.com/office/drawing/2014/main" xmlns="" id="{7DFAD2E6-AD88-456A-9751-D994569D6A3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6085"/>
            <a:stretch/>
          </p:blipFill>
          <p:spPr>
            <a:xfrm>
              <a:off x="4105383" y="2828155"/>
              <a:ext cx="846029" cy="600846"/>
            </a:xfrm>
            <a:prstGeom prst="rect">
              <a:avLst/>
            </a:prstGeom>
          </p:spPr>
        </p:pic>
        <p:pic>
          <p:nvPicPr>
            <p:cNvPr id="74" name="Picture 73">
              <a:extLst>
                <a:ext uri="{FF2B5EF4-FFF2-40B4-BE49-F238E27FC236}">
                  <a16:creationId xmlns:a16="http://schemas.microsoft.com/office/drawing/2014/main" xmlns="" id="{EFED7AD7-CFA8-44DD-A5D8-D21F07C6A97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6085"/>
            <a:stretch/>
          </p:blipFill>
          <p:spPr>
            <a:xfrm>
              <a:off x="2360612" y="3352801"/>
              <a:ext cx="846029" cy="600846"/>
            </a:xfrm>
            <a:prstGeom prst="rect">
              <a:avLst/>
            </a:prstGeom>
          </p:spPr>
        </p:pic>
        <p:pic>
          <p:nvPicPr>
            <p:cNvPr id="75" name="Picture 74">
              <a:extLst>
                <a:ext uri="{FF2B5EF4-FFF2-40B4-BE49-F238E27FC236}">
                  <a16:creationId xmlns:a16="http://schemas.microsoft.com/office/drawing/2014/main" xmlns="" id="{DB156788-5DF1-4FBD-8089-C629252CC86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6085"/>
            <a:stretch/>
          </p:blipFill>
          <p:spPr>
            <a:xfrm>
              <a:off x="2796805" y="3352801"/>
              <a:ext cx="846029" cy="600846"/>
            </a:xfrm>
            <a:prstGeom prst="rect">
              <a:avLst/>
            </a:prstGeom>
          </p:spPr>
        </p:pic>
        <p:pic>
          <p:nvPicPr>
            <p:cNvPr id="76" name="Picture 75">
              <a:extLst>
                <a:ext uri="{FF2B5EF4-FFF2-40B4-BE49-F238E27FC236}">
                  <a16:creationId xmlns:a16="http://schemas.microsoft.com/office/drawing/2014/main" xmlns="" id="{9128F7B2-0921-4EBB-B39A-CD57BAB44ED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6085"/>
            <a:stretch/>
          </p:blipFill>
          <p:spPr>
            <a:xfrm>
              <a:off x="3232998" y="3352801"/>
              <a:ext cx="846029" cy="600846"/>
            </a:xfrm>
            <a:prstGeom prst="rect">
              <a:avLst/>
            </a:prstGeom>
          </p:spPr>
        </p:pic>
        <p:pic>
          <p:nvPicPr>
            <p:cNvPr id="77" name="Picture 76">
              <a:extLst>
                <a:ext uri="{FF2B5EF4-FFF2-40B4-BE49-F238E27FC236}">
                  <a16:creationId xmlns:a16="http://schemas.microsoft.com/office/drawing/2014/main" xmlns="" id="{EC46F9BC-A195-40C6-9F70-2D962375580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6085"/>
            <a:stretch/>
          </p:blipFill>
          <p:spPr>
            <a:xfrm>
              <a:off x="3669191" y="3352801"/>
              <a:ext cx="846029" cy="600846"/>
            </a:xfrm>
            <a:prstGeom prst="rect">
              <a:avLst/>
            </a:prstGeom>
          </p:spPr>
        </p:pic>
        <p:pic>
          <p:nvPicPr>
            <p:cNvPr id="78" name="Picture 77">
              <a:extLst>
                <a:ext uri="{FF2B5EF4-FFF2-40B4-BE49-F238E27FC236}">
                  <a16:creationId xmlns:a16="http://schemas.microsoft.com/office/drawing/2014/main" xmlns="" id="{7DACE037-D81E-4738-BA85-7B955DD37D9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6085"/>
            <a:stretch/>
          </p:blipFill>
          <p:spPr>
            <a:xfrm>
              <a:off x="4113734" y="3390901"/>
              <a:ext cx="846029" cy="600846"/>
            </a:xfrm>
            <a:prstGeom prst="rect">
              <a:avLst/>
            </a:prstGeom>
          </p:spPr>
        </p:pic>
      </p:grpSp>
      <p:grpSp>
        <p:nvGrpSpPr>
          <p:cNvPr id="79" name="Group 78">
            <a:extLst>
              <a:ext uri="{FF2B5EF4-FFF2-40B4-BE49-F238E27FC236}">
                <a16:creationId xmlns:a16="http://schemas.microsoft.com/office/drawing/2014/main" xmlns="" id="{8ECDAD83-D7AA-45E5-AD93-B9678F6532E8}"/>
              </a:ext>
            </a:extLst>
          </p:cNvPr>
          <p:cNvGrpSpPr/>
          <p:nvPr/>
        </p:nvGrpSpPr>
        <p:grpSpPr>
          <a:xfrm>
            <a:off x="5113661" y="1707115"/>
            <a:ext cx="1881882" cy="2270038"/>
            <a:chOff x="5027612" y="1707115"/>
            <a:chExt cx="2222456" cy="2255286"/>
          </a:xfrm>
        </p:grpSpPr>
        <p:sp>
          <p:nvSpPr>
            <p:cNvPr id="80" name="Rectangle 79">
              <a:extLst>
                <a:ext uri="{FF2B5EF4-FFF2-40B4-BE49-F238E27FC236}">
                  <a16:creationId xmlns:a16="http://schemas.microsoft.com/office/drawing/2014/main" xmlns="" id="{2E5F6562-AEA2-42DD-AE6D-7DD72B590B3E}"/>
                </a:ext>
              </a:extLst>
            </p:cNvPr>
            <p:cNvSpPr/>
            <p:nvPr/>
          </p:nvSpPr>
          <p:spPr>
            <a:xfrm>
              <a:off x="5027612" y="1752600"/>
              <a:ext cx="2209800" cy="2209801"/>
            </a:xfrm>
            <a:prstGeom prst="rect">
              <a:avLst/>
            </a:prstGeom>
            <a:noFill/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81" name="Picture 80">
              <a:extLst>
                <a:ext uri="{FF2B5EF4-FFF2-40B4-BE49-F238E27FC236}">
                  <a16:creationId xmlns:a16="http://schemas.microsoft.com/office/drawing/2014/main" xmlns="" id="{23D187CA-EF38-401E-9749-572D1AA2F71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86062" y="1707115"/>
              <a:ext cx="485028" cy="646331"/>
            </a:xfrm>
            <a:prstGeom prst="rect">
              <a:avLst/>
            </a:prstGeom>
          </p:spPr>
        </p:pic>
        <p:pic>
          <p:nvPicPr>
            <p:cNvPr id="82" name="Picture 81">
              <a:extLst>
                <a:ext uri="{FF2B5EF4-FFF2-40B4-BE49-F238E27FC236}">
                  <a16:creationId xmlns:a16="http://schemas.microsoft.com/office/drawing/2014/main" xmlns="" id="{5BD01458-596F-4A35-8DDA-AB9B2C0310F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01369" y="1707115"/>
              <a:ext cx="485028" cy="646331"/>
            </a:xfrm>
            <a:prstGeom prst="rect">
              <a:avLst/>
            </a:prstGeom>
          </p:spPr>
        </p:pic>
        <p:pic>
          <p:nvPicPr>
            <p:cNvPr id="83" name="Picture 82">
              <a:extLst>
                <a:ext uri="{FF2B5EF4-FFF2-40B4-BE49-F238E27FC236}">
                  <a16:creationId xmlns:a16="http://schemas.microsoft.com/office/drawing/2014/main" xmlns="" id="{B72FDC71-05D3-4446-8912-3F50A84C7A7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16676" y="1707115"/>
              <a:ext cx="485028" cy="646331"/>
            </a:xfrm>
            <a:prstGeom prst="rect">
              <a:avLst/>
            </a:prstGeom>
          </p:spPr>
        </p:pic>
        <p:pic>
          <p:nvPicPr>
            <p:cNvPr id="84" name="Picture 83">
              <a:extLst>
                <a:ext uri="{FF2B5EF4-FFF2-40B4-BE49-F238E27FC236}">
                  <a16:creationId xmlns:a16="http://schemas.microsoft.com/office/drawing/2014/main" xmlns="" id="{1402E323-D6D0-4DB0-9B44-96790390F83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331983" y="1707115"/>
              <a:ext cx="485028" cy="646331"/>
            </a:xfrm>
            <a:prstGeom prst="rect">
              <a:avLst/>
            </a:prstGeom>
          </p:spPr>
        </p:pic>
        <p:pic>
          <p:nvPicPr>
            <p:cNvPr id="85" name="Picture 84">
              <a:extLst>
                <a:ext uri="{FF2B5EF4-FFF2-40B4-BE49-F238E27FC236}">
                  <a16:creationId xmlns:a16="http://schemas.microsoft.com/office/drawing/2014/main" xmlns="" id="{A1A97977-D69D-466F-B868-A4882233004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747290" y="1707115"/>
              <a:ext cx="485028" cy="646331"/>
            </a:xfrm>
            <a:prstGeom prst="rect">
              <a:avLst/>
            </a:prstGeom>
          </p:spPr>
        </p:pic>
        <p:pic>
          <p:nvPicPr>
            <p:cNvPr id="86" name="Picture 85">
              <a:extLst>
                <a:ext uri="{FF2B5EF4-FFF2-40B4-BE49-F238E27FC236}">
                  <a16:creationId xmlns:a16="http://schemas.microsoft.com/office/drawing/2014/main" xmlns="" id="{1F5D9237-E70C-4B42-8E0A-AFAA7B5956F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03812" y="2249269"/>
              <a:ext cx="485028" cy="646331"/>
            </a:xfrm>
            <a:prstGeom prst="rect">
              <a:avLst/>
            </a:prstGeom>
          </p:spPr>
        </p:pic>
        <p:pic>
          <p:nvPicPr>
            <p:cNvPr id="87" name="Picture 86">
              <a:extLst>
                <a:ext uri="{FF2B5EF4-FFF2-40B4-BE49-F238E27FC236}">
                  <a16:creationId xmlns:a16="http://schemas.microsoft.com/office/drawing/2014/main" xmlns="" id="{54DA99E6-901E-4E0D-ADF7-8489FA6556A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19119" y="2249269"/>
              <a:ext cx="485028" cy="646331"/>
            </a:xfrm>
            <a:prstGeom prst="rect">
              <a:avLst/>
            </a:prstGeom>
          </p:spPr>
        </p:pic>
        <p:pic>
          <p:nvPicPr>
            <p:cNvPr id="88" name="Picture 87">
              <a:extLst>
                <a:ext uri="{FF2B5EF4-FFF2-40B4-BE49-F238E27FC236}">
                  <a16:creationId xmlns:a16="http://schemas.microsoft.com/office/drawing/2014/main" xmlns="" id="{0429B5B0-BECC-411A-9164-956BA359210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34426" y="2249269"/>
              <a:ext cx="485028" cy="646331"/>
            </a:xfrm>
            <a:prstGeom prst="rect">
              <a:avLst/>
            </a:prstGeom>
          </p:spPr>
        </p:pic>
        <p:pic>
          <p:nvPicPr>
            <p:cNvPr id="89" name="Picture 88">
              <a:extLst>
                <a:ext uri="{FF2B5EF4-FFF2-40B4-BE49-F238E27FC236}">
                  <a16:creationId xmlns:a16="http://schemas.microsoft.com/office/drawing/2014/main" xmlns="" id="{C661A386-88FB-4911-B162-9C5A8646D86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349733" y="2249269"/>
              <a:ext cx="485028" cy="646331"/>
            </a:xfrm>
            <a:prstGeom prst="rect">
              <a:avLst/>
            </a:prstGeom>
          </p:spPr>
        </p:pic>
        <p:pic>
          <p:nvPicPr>
            <p:cNvPr id="90" name="Picture 89">
              <a:extLst>
                <a:ext uri="{FF2B5EF4-FFF2-40B4-BE49-F238E27FC236}">
                  <a16:creationId xmlns:a16="http://schemas.microsoft.com/office/drawing/2014/main" xmlns="" id="{B006AF7B-F507-4913-A671-6E3553034F2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765040" y="2249269"/>
              <a:ext cx="485028" cy="646331"/>
            </a:xfrm>
            <a:prstGeom prst="rect">
              <a:avLst/>
            </a:prstGeom>
          </p:spPr>
        </p:pic>
        <p:pic>
          <p:nvPicPr>
            <p:cNvPr id="91" name="Picture 90">
              <a:extLst>
                <a:ext uri="{FF2B5EF4-FFF2-40B4-BE49-F238E27FC236}">
                  <a16:creationId xmlns:a16="http://schemas.microsoft.com/office/drawing/2014/main" xmlns="" id="{5C835AC9-AB39-4C1A-9D88-6CE7456B686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03812" y="2782669"/>
              <a:ext cx="485028" cy="646331"/>
            </a:xfrm>
            <a:prstGeom prst="rect">
              <a:avLst/>
            </a:prstGeom>
          </p:spPr>
        </p:pic>
        <p:pic>
          <p:nvPicPr>
            <p:cNvPr id="92" name="Picture 91">
              <a:extLst>
                <a:ext uri="{FF2B5EF4-FFF2-40B4-BE49-F238E27FC236}">
                  <a16:creationId xmlns:a16="http://schemas.microsoft.com/office/drawing/2014/main" xmlns="" id="{52A80704-1977-4AC1-89C6-26477CCB7C4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19119" y="2782669"/>
              <a:ext cx="485028" cy="646331"/>
            </a:xfrm>
            <a:prstGeom prst="rect">
              <a:avLst/>
            </a:prstGeom>
          </p:spPr>
        </p:pic>
        <p:pic>
          <p:nvPicPr>
            <p:cNvPr id="93" name="Picture 92">
              <a:extLst>
                <a:ext uri="{FF2B5EF4-FFF2-40B4-BE49-F238E27FC236}">
                  <a16:creationId xmlns:a16="http://schemas.microsoft.com/office/drawing/2014/main" xmlns="" id="{A73285BF-E0BA-4256-8490-950C84A1070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34426" y="2782669"/>
              <a:ext cx="485028" cy="646331"/>
            </a:xfrm>
            <a:prstGeom prst="rect">
              <a:avLst/>
            </a:prstGeom>
          </p:spPr>
        </p:pic>
        <p:pic>
          <p:nvPicPr>
            <p:cNvPr id="94" name="Picture 93">
              <a:extLst>
                <a:ext uri="{FF2B5EF4-FFF2-40B4-BE49-F238E27FC236}">
                  <a16:creationId xmlns:a16="http://schemas.microsoft.com/office/drawing/2014/main" xmlns="" id="{03D725ED-E588-4B58-8CD0-9A7184A3ED0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349733" y="2782669"/>
              <a:ext cx="485028" cy="646331"/>
            </a:xfrm>
            <a:prstGeom prst="rect">
              <a:avLst/>
            </a:prstGeom>
          </p:spPr>
        </p:pic>
        <p:pic>
          <p:nvPicPr>
            <p:cNvPr id="95" name="Picture 94">
              <a:extLst>
                <a:ext uri="{FF2B5EF4-FFF2-40B4-BE49-F238E27FC236}">
                  <a16:creationId xmlns:a16="http://schemas.microsoft.com/office/drawing/2014/main" xmlns="" id="{D9E8A399-B4A9-485E-9CC4-E79F5DC47AE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765040" y="2782669"/>
              <a:ext cx="485028" cy="646331"/>
            </a:xfrm>
            <a:prstGeom prst="rect">
              <a:avLst/>
            </a:prstGeom>
          </p:spPr>
        </p:pic>
        <p:pic>
          <p:nvPicPr>
            <p:cNvPr id="96" name="Picture 95">
              <a:extLst>
                <a:ext uri="{FF2B5EF4-FFF2-40B4-BE49-F238E27FC236}">
                  <a16:creationId xmlns:a16="http://schemas.microsoft.com/office/drawing/2014/main" xmlns="" id="{2C2B83AF-7497-4857-B271-7ABB2F3335B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03812" y="3316069"/>
              <a:ext cx="485028" cy="646331"/>
            </a:xfrm>
            <a:prstGeom prst="rect">
              <a:avLst/>
            </a:prstGeom>
          </p:spPr>
        </p:pic>
        <p:pic>
          <p:nvPicPr>
            <p:cNvPr id="97" name="Picture 96">
              <a:extLst>
                <a:ext uri="{FF2B5EF4-FFF2-40B4-BE49-F238E27FC236}">
                  <a16:creationId xmlns:a16="http://schemas.microsoft.com/office/drawing/2014/main" xmlns="" id="{EDDBC547-0C00-4D5D-9458-A6CA7C36EDD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19119" y="3316069"/>
              <a:ext cx="485028" cy="646331"/>
            </a:xfrm>
            <a:prstGeom prst="rect">
              <a:avLst/>
            </a:prstGeom>
          </p:spPr>
        </p:pic>
        <p:pic>
          <p:nvPicPr>
            <p:cNvPr id="98" name="Picture 97">
              <a:extLst>
                <a:ext uri="{FF2B5EF4-FFF2-40B4-BE49-F238E27FC236}">
                  <a16:creationId xmlns:a16="http://schemas.microsoft.com/office/drawing/2014/main" xmlns="" id="{9E107D5F-F87A-4CD3-9156-60E2B4F74F5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34426" y="3316069"/>
              <a:ext cx="485028" cy="646331"/>
            </a:xfrm>
            <a:prstGeom prst="rect">
              <a:avLst/>
            </a:prstGeom>
          </p:spPr>
        </p:pic>
        <p:pic>
          <p:nvPicPr>
            <p:cNvPr id="99" name="Picture 98">
              <a:extLst>
                <a:ext uri="{FF2B5EF4-FFF2-40B4-BE49-F238E27FC236}">
                  <a16:creationId xmlns:a16="http://schemas.microsoft.com/office/drawing/2014/main" xmlns="" id="{81085676-36E0-48A7-B7C0-D815678BF74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349733" y="3316069"/>
              <a:ext cx="485028" cy="646331"/>
            </a:xfrm>
            <a:prstGeom prst="rect">
              <a:avLst/>
            </a:prstGeom>
          </p:spPr>
        </p:pic>
        <p:pic>
          <p:nvPicPr>
            <p:cNvPr id="100" name="Picture 99">
              <a:extLst>
                <a:ext uri="{FF2B5EF4-FFF2-40B4-BE49-F238E27FC236}">
                  <a16:creationId xmlns:a16="http://schemas.microsoft.com/office/drawing/2014/main" xmlns="" id="{7667ACB5-2BD7-4A18-B82F-02427ED98C8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765040" y="3316069"/>
              <a:ext cx="485028" cy="646331"/>
            </a:xfrm>
            <a:prstGeom prst="rect">
              <a:avLst/>
            </a:prstGeom>
          </p:spPr>
        </p:pic>
      </p:grpSp>
      <p:grpSp>
        <p:nvGrpSpPr>
          <p:cNvPr id="101" name="Group 100">
            <a:extLst>
              <a:ext uri="{FF2B5EF4-FFF2-40B4-BE49-F238E27FC236}">
                <a16:creationId xmlns:a16="http://schemas.microsoft.com/office/drawing/2014/main" xmlns="" id="{D62BF240-7D84-43FC-BA82-3C9F77FD343B}"/>
              </a:ext>
            </a:extLst>
          </p:cNvPr>
          <p:cNvGrpSpPr/>
          <p:nvPr/>
        </p:nvGrpSpPr>
        <p:grpSpPr>
          <a:xfrm>
            <a:off x="7382375" y="1676400"/>
            <a:ext cx="1881882" cy="2270038"/>
            <a:chOff x="7466012" y="1676400"/>
            <a:chExt cx="2222456" cy="2255286"/>
          </a:xfrm>
        </p:grpSpPr>
        <p:sp>
          <p:nvSpPr>
            <p:cNvPr id="102" name="Rectangle 101">
              <a:extLst>
                <a:ext uri="{FF2B5EF4-FFF2-40B4-BE49-F238E27FC236}">
                  <a16:creationId xmlns:a16="http://schemas.microsoft.com/office/drawing/2014/main" xmlns="" id="{AC39A3F6-BEB9-4DFE-92E8-3C1E822CE4C3}"/>
                </a:ext>
              </a:extLst>
            </p:cNvPr>
            <p:cNvSpPr/>
            <p:nvPr/>
          </p:nvSpPr>
          <p:spPr>
            <a:xfrm>
              <a:off x="7466012" y="1721885"/>
              <a:ext cx="2209800" cy="2209801"/>
            </a:xfrm>
            <a:prstGeom prst="rect">
              <a:avLst/>
            </a:prstGeom>
            <a:noFill/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03" name="Picture 102">
              <a:extLst>
                <a:ext uri="{FF2B5EF4-FFF2-40B4-BE49-F238E27FC236}">
                  <a16:creationId xmlns:a16="http://schemas.microsoft.com/office/drawing/2014/main" xmlns="" id="{B8F8DE45-7172-4E60-BD8A-C38C642D19B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24462" y="1676400"/>
              <a:ext cx="485028" cy="646331"/>
            </a:xfrm>
            <a:prstGeom prst="rect">
              <a:avLst/>
            </a:prstGeom>
          </p:spPr>
        </p:pic>
        <p:pic>
          <p:nvPicPr>
            <p:cNvPr id="104" name="Picture 103">
              <a:extLst>
                <a:ext uri="{FF2B5EF4-FFF2-40B4-BE49-F238E27FC236}">
                  <a16:creationId xmlns:a16="http://schemas.microsoft.com/office/drawing/2014/main" xmlns="" id="{CF9BD225-5F56-4DFE-BDBF-380C84E21E5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939769" y="1676400"/>
              <a:ext cx="485028" cy="646331"/>
            </a:xfrm>
            <a:prstGeom prst="rect">
              <a:avLst/>
            </a:prstGeom>
          </p:spPr>
        </p:pic>
        <p:pic>
          <p:nvPicPr>
            <p:cNvPr id="105" name="Picture 104">
              <a:extLst>
                <a:ext uri="{FF2B5EF4-FFF2-40B4-BE49-F238E27FC236}">
                  <a16:creationId xmlns:a16="http://schemas.microsoft.com/office/drawing/2014/main" xmlns="" id="{A5C69BF1-6E70-425D-82B1-431631C653E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55076" y="1676400"/>
              <a:ext cx="485028" cy="646331"/>
            </a:xfrm>
            <a:prstGeom prst="rect">
              <a:avLst/>
            </a:prstGeom>
          </p:spPr>
        </p:pic>
        <p:pic>
          <p:nvPicPr>
            <p:cNvPr id="106" name="Picture 105">
              <a:extLst>
                <a:ext uri="{FF2B5EF4-FFF2-40B4-BE49-F238E27FC236}">
                  <a16:creationId xmlns:a16="http://schemas.microsoft.com/office/drawing/2014/main" xmlns="" id="{5D50D548-0C33-499B-AF90-04544EE6C1E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770383" y="1676400"/>
              <a:ext cx="485028" cy="646331"/>
            </a:xfrm>
            <a:prstGeom prst="rect">
              <a:avLst/>
            </a:prstGeom>
          </p:spPr>
        </p:pic>
        <p:pic>
          <p:nvPicPr>
            <p:cNvPr id="107" name="Picture 106">
              <a:extLst>
                <a:ext uri="{FF2B5EF4-FFF2-40B4-BE49-F238E27FC236}">
                  <a16:creationId xmlns:a16="http://schemas.microsoft.com/office/drawing/2014/main" xmlns="" id="{93726544-8A63-4189-827C-F37FE3574B5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185690" y="1676400"/>
              <a:ext cx="485028" cy="646331"/>
            </a:xfrm>
            <a:prstGeom prst="rect">
              <a:avLst/>
            </a:prstGeom>
          </p:spPr>
        </p:pic>
        <p:pic>
          <p:nvPicPr>
            <p:cNvPr id="108" name="Picture 107">
              <a:extLst>
                <a:ext uri="{FF2B5EF4-FFF2-40B4-BE49-F238E27FC236}">
                  <a16:creationId xmlns:a16="http://schemas.microsoft.com/office/drawing/2014/main" xmlns="" id="{711FCA7C-ADF4-4E43-B4B9-52147DA1400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42212" y="2218554"/>
              <a:ext cx="485028" cy="646331"/>
            </a:xfrm>
            <a:prstGeom prst="rect">
              <a:avLst/>
            </a:prstGeom>
          </p:spPr>
        </p:pic>
        <p:pic>
          <p:nvPicPr>
            <p:cNvPr id="109" name="Picture 108">
              <a:extLst>
                <a:ext uri="{FF2B5EF4-FFF2-40B4-BE49-F238E27FC236}">
                  <a16:creationId xmlns:a16="http://schemas.microsoft.com/office/drawing/2014/main" xmlns="" id="{8F9CA5BE-E034-4385-A4EB-5DF81EBCEFA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957519" y="2218554"/>
              <a:ext cx="485028" cy="646331"/>
            </a:xfrm>
            <a:prstGeom prst="rect">
              <a:avLst/>
            </a:prstGeom>
          </p:spPr>
        </p:pic>
        <p:pic>
          <p:nvPicPr>
            <p:cNvPr id="110" name="Picture 109">
              <a:extLst>
                <a:ext uri="{FF2B5EF4-FFF2-40B4-BE49-F238E27FC236}">
                  <a16:creationId xmlns:a16="http://schemas.microsoft.com/office/drawing/2014/main" xmlns="" id="{FFDE3840-A20A-4CB5-A72B-0499C9BA994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72826" y="2218554"/>
              <a:ext cx="485028" cy="646331"/>
            </a:xfrm>
            <a:prstGeom prst="rect">
              <a:avLst/>
            </a:prstGeom>
          </p:spPr>
        </p:pic>
        <p:pic>
          <p:nvPicPr>
            <p:cNvPr id="111" name="Picture 110">
              <a:extLst>
                <a:ext uri="{FF2B5EF4-FFF2-40B4-BE49-F238E27FC236}">
                  <a16:creationId xmlns:a16="http://schemas.microsoft.com/office/drawing/2014/main" xmlns="" id="{6F22500B-E1E3-4880-8928-BAC1A3A9B9F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788133" y="2218554"/>
              <a:ext cx="485028" cy="646331"/>
            </a:xfrm>
            <a:prstGeom prst="rect">
              <a:avLst/>
            </a:prstGeom>
          </p:spPr>
        </p:pic>
        <p:pic>
          <p:nvPicPr>
            <p:cNvPr id="112" name="Picture 111">
              <a:extLst>
                <a:ext uri="{FF2B5EF4-FFF2-40B4-BE49-F238E27FC236}">
                  <a16:creationId xmlns:a16="http://schemas.microsoft.com/office/drawing/2014/main" xmlns="" id="{E463031D-40C1-48D3-8FD3-310D2D18D76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203440" y="2218554"/>
              <a:ext cx="485028" cy="646331"/>
            </a:xfrm>
            <a:prstGeom prst="rect">
              <a:avLst/>
            </a:prstGeom>
          </p:spPr>
        </p:pic>
        <p:pic>
          <p:nvPicPr>
            <p:cNvPr id="113" name="Picture 112">
              <a:extLst>
                <a:ext uri="{FF2B5EF4-FFF2-40B4-BE49-F238E27FC236}">
                  <a16:creationId xmlns:a16="http://schemas.microsoft.com/office/drawing/2014/main" xmlns="" id="{AD017EED-0C6F-4ABC-93DD-9728E26ED8E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42212" y="2751954"/>
              <a:ext cx="485028" cy="646331"/>
            </a:xfrm>
            <a:prstGeom prst="rect">
              <a:avLst/>
            </a:prstGeom>
          </p:spPr>
        </p:pic>
        <p:pic>
          <p:nvPicPr>
            <p:cNvPr id="114" name="Picture 113">
              <a:extLst>
                <a:ext uri="{FF2B5EF4-FFF2-40B4-BE49-F238E27FC236}">
                  <a16:creationId xmlns:a16="http://schemas.microsoft.com/office/drawing/2014/main" xmlns="" id="{58AAEA91-069B-4414-9F41-6E49F20855E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957519" y="2751954"/>
              <a:ext cx="485028" cy="646331"/>
            </a:xfrm>
            <a:prstGeom prst="rect">
              <a:avLst/>
            </a:prstGeom>
          </p:spPr>
        </p:pic>
        <p:pic>
          <p:nvPicPr>
            <p:cNvPr id="115" name="Picture 114">
              <a:extLst>
                <a:ext uri="{FF2B5EF4-FFF2-40B4-BE49-F238E27FC236}">
                  <a16:creationId xmlns:a16="http://schemas.microsoft.com/office/drawing/2014/main" xmlns="" id="{30E47A31-0182-4CFA-8634-BDC9C94288A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72826" y="2751954"/>
              <a:ext cx="485028" cy="646331"/>
            </a:xfrm>
            <a:prstGeom prst="rect">
              <a:avLst/>
            </a:prstGeom>
          </p:spPr>
        </p:pic>
        <p:pic>
          <p:nvPicPr>
            <p:cNvPr id="116" name="Picture 115">
              <a:extLst>
                <a:ext uri="{FF2B5EF4-FFF2-40B4-BE49-F238E27FC236}">
                  <a16:creationId xmlns:a16="http://schemas.microsoft.com/office/drawing/2014/main" xmlns="" id="{4E43DAC8-FDC4-4FDE-A9AE-0F71E28024C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788133" y="2751954"/>
              <a:ext cx="485028" cy="646331"/>
            </a:xfrm>
            <a:prstGeom prst="rect">
              <a:avLst/>
            </a:prstGeom>
          </p:spPr>
        </p:pic>
        <p:pic>
          <p:nvPicPr>
            <p:cNvPr id="117" name="Picture 116">
              <a:extLst>
                <a:ext uri="{FF2B5EF4-FFF2-40B4-BE49-F238E27FC236}">
                  <a16:creationId xmlns:a16="http://schemas.microsoft.com/office/drawing/2014/main" xmlns="" id="{CB7E154C-6586-4A94-B9FE-110397310F9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203440" y="2751954"/>
              <a:ext cx="485028" cy="646331"/>
            </a:xfrm>
            <a:prstGeom prst="rect">
              <a:avLst/>
            </a:prstGeom>
          </p:spPr>
        </p:pic>
        <p:pic>
          <p:nvPicPr>
            <p:cNvPr id="118" name="Picture 117">
              <a:extLst>
                <a:ext uri="{FF2B5EF4-FFF2-40B4-BE49-F238E27FC236}">
                  <a16:creationId xmlns:a16="http://schemas.microsoft.com/office/drawing/2014/main" xmlns="" id="{6D7BFB77-51C6-4383-B851-4262D6A3B70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42212" y="3285354"/>
              <a:ext cx="485028" cy="646331"/>
            </a:xfrm>
            <a:prstGeom prst="rect">
              <a:avLst/>
            </a:prstGeom>
          </p:spPr>
        </p:pic>
        <p:pic>
          <p:nvPicPr>
            <p:cNvPr id="119" name="Picture 118">
              <a:extLst>
                <a:ext uri="{FF2B5EF4-FFF2-40B4-BE49-F238E27FC236}">
                  <a16:creationId xmlns:a16="http://schemas.microsoft.com/office/drawing/2014/main" xmlns="" id="{C16C76E7-09CA-4BE0-A196-A23879856E3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957519" y="3285354"/>
              <a:ext cx="485028" cy="646331"/>
            </a:xfrm>
            <a:prstGeom prst="rect">
              <a:avLst/>
            </a:prstGeom>
          </p:spPr>
        </p:pic>
        <p:pic>
          <p:nvPicPr>
            <p:cNvPr id="120" name="Picture 119">
              <a:extLst>
                <a:ext uri="{FF2B5EF4-FFF2-40B4-BE49-F238E27FC236}">
                  <a16:creationId xmlns:a16="http://schemas.microsoft.com/office/drawing/2014/main" xmlns="" id="{428DCE82-A78D-40B4-B094-6E8B0C0CA7E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72826" y="3285354"/>
              <a:ext cx="485028" cy="646331"/>
            </a:xfrm>
            <a:prstGeom prst="rect">
              <a:avLst/>
            </a:prstGeom>
          </p:spPr>
        </p:pic>
        <p:pic>
          <p:nvPicPr>
            <p:cNvPr id="121" name="Picture 120">
              <a:extLst>
                <a:ext uri="{FF2B5EF4-FFF2-40B4-BE49-F238E27FC236}">
                  <a16:creationId xmlns:a16="http://schemas.microsoft.com/office/drawing/2014/main" xmlns="" id="{45ED94F8-46AE-4CB3-B1C7-A92C1FF8D48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788133" y="3285354"/>
              <a:ext cx="485028" cy="646331"/>
            </a:xfrm>
            <a:prstGeom prst="rect">
              <a:avLst/>
            </a:prstGeom>
          </p:spPr>
        </p:pic>
        <p:pic>
          <p:nvPicPr>
            <p:cNvPr id="122" name="Picture 121">
              <a:extLst>
                <a:ext uri="{FF2B5EF4-FFF2-40B4-BE49-F238E27FC236}">
                  <a16:creationId xmlns:a16="http://schemas.microsoft.com/office/drawing/2014/main" xmlns="" id="{93B8027D-0A74-4490-BAEA-897B7899207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203440" y="3285354"/>
              <a:ext cx="485028" cy="646331"/>
            </a:xfrm>
            <a:prstGeom prst="rect">
              <a:avLst/>
            </a:prstGeom>
          </p:spPr>
        </p:pic>
      </p:grpSp>
      <p:grpSp>
        <p:nvGrpSpPr>
          <p:cNvPr id="123" name="Group 122">
            <a:extLst>
              <a:ext uri="{FF2B5EF4-FFF2-40B4-BE49-F238E27FC236}">
                <a16:creationId xmlns:a16="http://schemas.microsoft.com/office/drawing/2014/main" xmlns="" id="{D90BA943-0BE7-4250-8681-B887ED207051}"/>
              </a:ext>
            </a:extLst>
          </p:cNvPr>
          <p:cNvGrpSpPr/>
          <p:nvPr/>
        </p:nvGrpSpPr>
        <p:grpSpPr>
          <a:xfrm>
            <a:off x="9731919" y="1676400"/>
            <a:ext cx="1881882" cy="2270038"/>
            <a:chOff x="9815556" y="1676400"/>
            <a:chExt cx="2222456" cy="2255286"/>
          </a:xfrm>
        </p:grpSpPr>
        <p:sp>
          <p:nvSpPr>
            <p:cNvPr id="124" name="Rectangle 123">
              <a:extLst>
                <a:ext uri="{FF2B5EF4-FFF2-40B4-BE49-F238E27FC236}">
                  <a16:creationId xmlns:a16="http://schemas.microsoft.com/office/drawing/2014/main" xmlns="" id="{776D224F-335C-4C98-A1AA-AD368666CA80}"/>
                </a:ext>
              </a:extLst>
            </p:cNvPr>
            <p:cNvSpPr/>
            <p:nvPr/>
          </p:nvSpPr>
          <p:spPr>
            <a:xfrm>
              <a:off x="9815556" y="1721885"/>
              <a:ext cx="2209800" cy="2209801"/>
            </a:xfrm>
            <a:prstGeom prst="rect">
              <a:avLst/>
            </a:prstGeom>
            <a:noFill/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25" name="Picture 124">
              <a:extLst>
                <a:ext uri="{FF2B5EF4-FFF2-40B4-BE49-F238E27FC236}">
                  <a16:creationId xmlns:a16="http://schemas.microsoft.com/office/drawing/2014/main" xmlns="" id="{25B9AEEF-C791-4DB0-96AF-1F7FA1B76A2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874006" y="1676400"/>
              <a:ext cx="485028" cy="646331"/>
            </a:xfrm>
            <a:prstGeom prst="rect">
              <a:avLst/>
            </a:prstGeom>
          </p:spPr>
        </p:pic>
        <p:pic>
          <p:nvPicPr>
            <p:cNvPr id="126" name="Picture 125">
              <a:extLst>
                <a:ext uri="{FF2B5EF4-FFF2-40B4-BE49-F238E27FC236}">
                  <a16:creationId xmlns:a16="http://schemas.microsoft.com/office/drawing/2014/main" xmlns="" id="{7ED45501-3570-4513-8BFB-C15C88D7BE6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289313" y="1676400"/>
              <a:ext cx="485028" cy="646331"/>
            </a:xfrm>
            <a:prstGeom prst="rect">
              <a:avLst/>
            </a:prstGeom>
          </p:spPr>
        </p:pic>
        <p:pic>
          <p:nvPicPr>
            <p:cNvPr id="127" name="Picture 126">
              <a:extLst>
                <a:ext uri="{FF2B5EF4-FFF2-40B4-BE49-F238E27FC236}">
                  <a16:creationId xmlns:a16="http://schemas.microsoft.com/office/drawing/2014/main" xmlns="" id="{8F2E275D-781F-4A88-B0CD-E8BE7CE26F3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704620" y="1676400"/>
              <a:ext cx="485028" cy="646331"/>
            </a:xfrm>
            <a:prstGeom prst="rect">
              <a:avLst/>
            </a:prstGeom>
          </p:spPr>
        </p:pic>
        <p:pic>
          <p:nvPicPr>
            <p:cNvPr id="128" name="Picture 127">
              <a:extLst>
                <a:ext uri="{FF2B5EF4-FFF2-40B4-BE49-F238E27FC236}">
                  <a16:creationId xmlns:a16="http://schemas.microsoft.com/office/drawing/2014/main" xmlns="" id="{51552E91-5824-4052-9084-07799D6FAB2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119927" y="1676400"/>
              <a:ext cx="485028" cy="646331"/>
            </a:xfrm>
            <a:prstGeom prst="rect">
              <a:avLst/>
            </a:prstGeom>
          </p:spPr>
        </p:pic>
        <p:pic>
          <p:nvPicPr>
            <p:cNvPr id="129" name="Picture 128">
              <a:extLst>
                <a:ext uri="{FF2B5EF4-FFF2-40B4-BE49-F238E27FC236}">
                  <a16:creationId xmlns:a16="http://schemas.microsoft.com/office/drawing/2014/main" xmlns="" id="{1D7D2849-1A6B-4987-8ED9-8A5EE0116EA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535234" y="1676400"/>
              <a:ext cx="485028" cy="646331"/>
            </a:xfrm>
            <a:prstGeom prst="rect">
              <a:avLst/>
            </a:prstGeom>
          </p:spPr>
        </p:pic>
        <p:pic>
          <p:nvPicPr>
            <p:cNvPr id="130" name="Picture 129">
              <a:extLst>
                <a:ext uri="{FF2B5EF4-FFF2-40B4-BE49-F238E27FC236}">
                  <a16:creationId xmlns:a16="http://schemas.microsoft.com/office/drawing/2014/main" xmlns="" id="{0789C38B-1C17-4E69-ACB1-0006EF57C05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891756" y="2218554"/>
              <a:ext cx="485028" cy="646331"/>
            </a:xfrm>
            <a:prstGeom prst="rect">
              <a:avLst/>
            </a:prstGeom>
          </p:spPr>
        </p:pic>
        <p:pic>
          <p:nvPicPr>
            <p:cNvPr id="131" name="Picture 130">
              <a:extLst>
                <a:ext uri="{FF2B5EF4-FFF2-40B4-BE49-F238E27FC236}">
                  <a16:creationId xmlns:a16="http://schemas.microsoft.com/office/drawing/2014/main" xmlns="" id="{B053E067-9833-4682-9BA7-7B8AA47A624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307063" y="2218554"/>
              <a:ext cx="485028" cy="646331"/>
            </a:xfrm>
            <a:prstGeom prst="rect">
              <a:avLst/>
            </a:prstGeom>
          </p:spPr>
        </p:pic>
        <p:pic>
          <p:nvPicPr>
            <p:cNvPr id="132" name="Picture 131">
              <a:extLst>
                <a:ext uri="{FF2B5EF4-FFF2-40B4-BE49-F238E27FC236}">
                  <a16:creationId xmlns:a16="http://schemas.microsoft.com/office/drawing/2014/main" xmlns="" id="{49241FC4-C42C-44BB-A2BD-D1080DD1D0A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722370" y="2218554"/>
              <a:ext cx="485028" cy="646331"/>
            </a:xfrm>
            <a:prstGeom prst="rect">
              <a:avLst/>
            </a:prstGeom>
          </p:spPr>
        </p:pic>
        <p:pic>
          <p:nvPicPr>
            <p:cNvPr id="133" name="Picture 132">
              <a:extLst>
                <a:ext uri="{FF2B5EF4-FFF2-40B4-BE49-F238E27FC236}">
                  <a16:creationId xmlns:a16="http://schemas.microsoft.com/office/drawing/2014/main" xmlns="" id="{EE925695-8A67-4DD4-B7F8-C23238583EF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137677" y="2218554"/>
              <a:ext cx="485028" cy="646331"/>
            </a:xfrm>
            <a:prstGeom prst="rect">
              <a:avLst/>
            </a:prstGeom>
          </p:spPr>
        </p:pic>
        <p:pic>
          <p:nvPicPr>
            <p:cNvPr id="134" name="Picture 133">
              <a:extLst>
                <a:ext uri="{FF2B5EF4-FFF2-40B4-BE49-F238E27FC236}">
                  <a16:creationId xmlns:a16="http://schemas.microsoft.com/office/drawing/2014/main" xmlns="" id="{CC4E9CA5-6507-49A7-92D1-A8DE2525380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552984" y="2218554"/>
              <a:ext cx="485028" cy="646331"/>
            </a:xfrm>
            <a:prstGeom prst="rect">
              <a:avLst/>
            </a:prstGeom>
          </p:spPr>
        </p:pic>
        <p:pic>
          <p:nvPicPr>
            <p:cNvPr id="135" name="Picture 134">
              <a:extLst>
                <a:ext uri="{FF2B5EF4-FFF2-40B4-BE49-F238E27FC236}">
                  <a16:creationId xmlns:a16="http://schemas.microsoft.com/office/drawing/2014/main" xmlns="" id="{5DC77DD5-4EA2-496B-BDBB-22F283951BE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891756" y="2751954"/>
              <a:ext cx="485028" cy="646331"/>
            </a:xfrm>
            <a:prstGeom prst="rect">
              <a:avLst/>
            </a:prstGeom>
          </p:spPr>
        </p:pic>
        <p:pic>
          <p:nvPicPr>
            <p:cNvPr id="136" name="Picture 135">
              <a:extLst>
                <a:ext uri="{FF2B5EF4-FFF2-40B4-BE49-F238E27FC236}">
                  <a16:creationId xmlns:a16="http://schemas.microsoft.com/office/drawing/2014/main" xmlns="" id="{0F6DCE8D-1FA1-4020-993F-178BE3856B8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307063" y="2751954"/>
              <a:ext cx="485028" cy="646331"/>
            </a:xfrm>
            <a:prstGeom prst="rect">
              <a:avLst/>
            </a:prstGeom>
          </p:spPr>
        </p:pic>
        <p:pic>
          <p:nvPicPr>
            <p:cNvPr id="137" name="Picture 136">
              <a:extLst>
                <a:ext uri="{FF2B5EF4-FFF2-40B4-BE49-F238E27FC236}">
                  <a16:creationId xmlns:a16="http://schemas.microsoft.com/office/drawing/2014/main" xmlns="" id="{38029814-D52F-4B11-8117-5269E09EE35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722370" y="2751954"/>
              <a:ext cx="485028" cy="646331"/>
            </a:xfrm>
            <a:prstGeom prst="rect">
              <a:avLst/>
            </a:prstGeom>
          </p:spPr>
        </p:pic>
        <p:pic>
          <p:nvPicPr>
            <p:cNvPr id="138" name="Picture 137">
              <a:extLst>
                <a:ext uri="{FF2B5EF4-FFF2-40B4-BE49-F238E27FC236}">
                  <a16:creationId xmlns:a16="http://schemas.microsoft.com/office/drawing/2014/main" xmlns="" id="{0DE39A05-9D12-4A8F-B8A3-8CF1BC6EB16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137677" y="2751954"/>
              <a:ext cx="485028" cy="646331"/>
            </a:xfrm>
            <a:prstGeom prst="rect">
              <a:avLst/>
            </a:prstGeom>
          </p:spPr>
        </p:pic>
        <p:pic>
          <p:nvPicPr>
            <p:cNvPr id="139" name="Picture 138">
              <a:extLst>
                <a:ext uri="{FF2B5EF4-FFF2-40B4-BE49-F238E27FC236}">
                  <a16:creationId xmlns:a16="http://schemas.microsoft.com/office/drawing/2014/main" xmlns="" id="{BBD59E89-0268-4354-B2BE-CF610FD5463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552984" y="2751954"/>
              <a:ext cx="485028" cy="646331"/>
            </a:xfrm>
            <a:prstGeom prst="rect">
              <a:avLst/>
            </a:prstGeom>
          </p:spPr>
        </p:pic>
        <p:pic>
          <p:nvPicPr>
            <p:cNvPr id="140" name="Picture 139">
              <a:extLst>
                <a:ext uri="{FF2B5EF4-FFF2-40B4-BE49-F238E27FC236}">
                  <a16:creationId xmlns:a16="http://schemas.microsoft.com/office/drawing/2014/main" xmlns="" id="{153C98D9-5AE0-462B-BF74-49071CE67AA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891756" y="3285354"/>
              <a:ext cx="485028" cy="646331"/>
            </a:xfrm>
            <a:prstGeom prst="rect">
              <a:avLst/>
            </a:prstGeom>
          </p:spPr>
        </p:pic>
        <p:pic>
          <p:nvPicPr>
            <p:cNvPr id="141" name="Picture 140">
              <a:extLst>
                <a:ext uri="{FF2B5EF4-FFF2-40B4-BE49-F238E27FC236}">
                  <a16:creationId xmlns:a16="http://schemas.microsoft.com/office/drawing/2014/main" xmlns="" id="{6B98F8A1-473D-4488-B61B-753CADB78AE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307063" y="3285354"/>
              <a:ext cx="485028" cy="646331"/>
            </a:xfrm>
            <a:prstGeom prst="rect">
              <a:avLst/>
            </a:prstGeom>
          </p:spPr>
        </p:pic>
        <p:pic>
          <p:nvPicPr>
            <p:cNvPr id="142" name="Picture 141">
              <a:extLst>
                <a:ext uri="{FF2B5EF4-FFF2-40B4-BE49-F238E27FC236}">
                  <a16:creationId xmlns:a16="http://schemas.microsoft.com/office/drawing/2014/main" xmlns="" id="{2E4DBFFC-0C6D-498D-99CE-7A2471954BE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722370" y="3285354"/>
              <a:ext cx="485028" cy="646331"/>
            </a:xfrm>
            <a:prstGeom prst="rect">
              <a:avLst/>
            </a:prstGeom>
          </p:spPr>
        </p:pic>
        <p:pic>
          <p:nvPicPr>
            <p:cNvPr id="143" name="Picture 142">
              <a:extLst>
                <a:ext uri="{FF2B5EF4-FFF2-40B4-BE49-F238E27FC236}">
                  <a16:creationId xmlns:a16="http://schemas.microsoft.com/office/drawing/2014/main" xmlns="" id="{7841217C-F523-4C8D-BE04-5B5BE705E0F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137677" y="3285354"/>
              <a:ext cx="485028" cy="646331"/>
            </a:xfrm>
            <a:prstGeom prst="rect">
              <a:avLst/>
            </a:prstGeom>
          </p:spPr>
        </p:pic>
        <p:pic>
          <p:nvPicPr>
            <p:cNvPr id="144" name="Picture 143">
              <a:extLst>
                <a:ext uri="{FF2B5EF4-FFF2-40B4-BE49-F238E27FC236}">
                  <a16:creationId xmlns:a16="http://schemas.microsoft.com/office/drawing/2014/main" xmlns="" id="{044793C8-47D0-4BDA-B23A-AC26010E3DB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552984" y="3285354"/>
              <a:ext cx="485028" cy="646331"/>
            </a:xfrm>
            <a:prstGeom prst="rect">
              <a:avLst/>
            </a:prstGeom>
          </p:spPr>
        </p:pic>
      </p:grpSp>
      <p:sp>
        <p:nvSpPr>
          <p:cNvPr id="145" name="TextBox 144">
            <a:extLst>
              <a:ext uri="{FF2B5EF4-FFF2-40B4-BE49-F238E27FC236}">
                <a16:creationId xmlns:a16="http://schemas.microsoft.com/office/drawing/2014/main" xmlns="" id="{BD8287A9-E358-47EC-817F-26B60DDE0EB0}"/>
              </a:ext>
            </a:extLst>
          </p:cNvPr>
          <p:cNvSpPr txBox="1"/>
          <p:nvPr/>
        </p:nvSpPr>
        <p:spPr>
          <a:xfrm>
            <a:off x="1422480" y="4114800"/>
            <a:ext cx="5342559" cy="6505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s-IN" sz="36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ফুলগুলোর মধ্যে গোলাপ ফুল হলো</a:t>
            </a:r>
            <a:r>
              <a:rPr lang="en-US" sz="36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-</a:t>
            </a:r>
            <a:endParaRPr lang="en-US" sz="4000" b="1" dirty="0">
              <a:solidFill>
                <a:schemeClr val="accent1">
                  <a:lumMod val="5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46" name="Rectangle 145">
            <a:extLst>
              <a:ext uri="{FF2B5EF4-FFF2-40B4-BE49-F238E27FC236}">
                <a16:creationId xmlns:a16="http://schemas.microsoft.com/office/drawing/2014/main" xmlns="" id="{99ACDB04-B794-4731-942C-6EBDE55CE46A}"/>
              </a:ext>
            </a:extLst>
          </p:cNvPr>
          <p:cNvSpPr/>
          <p:nvPr/>
        </p:nvSpPr>
        <p:spPr>
          <a:xfrm>
            <a:off x="689861" y="4872899"/>
            <a:ext cx="140848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800" b="1" dirty="0">
                <a:cs typeface="NikoshBAN" panose="02000000000000000000" pitchFamily="2" charset="0"/>
              </a:rPr>
              <a:t>৪০% </a:t>
            </a:r>
            <a:endParaRPr lang="en-US" sz="48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7" name="Rectangle 146">
                <a:extLst>
                  <a:ext uri="{FF2B5EF4-FFF2-40B4-BE49-F238E27FC236}">
                    <a16:creationId xmlns:a16="http://schemas.microsoft.com/office/drawing/2014/main" xmlns="" id="{69703257-9275-487C-8E17-E4C6A33B39C4}"/>
                  </a:ext>
                </a:extLst>
              </p:cNvPr>
              <p:cNvSpPr/>
              <p:nvPr/>
            </p:nvSpPr>
            <p:spPr>
              <a:xfrm>
                <a:off x="2494766" y="4740915"/>
                <a:ext cx="1766149" cy="119776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4800" b="1" dirty="0">
                    <a:cs typeface="NikoshBAN" panose="02000000000000000000" pitchFamily="2" charset="0"/>
                  </a:rPr>
                  <a:t>=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b="1" i="1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</m:ctrlPr>
                      </m:fPr>
                      <m:num>
                        <m:r>
                          <a:rPr lang="en-US" sz="4800" b="1" i="0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৪</m:t>
                        </m:r>
                        <m:r>
                          <a:rPr lang="en-US" sz="4800" b="1" i="1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০</m:t>
                        </m:r>
                      </m:num>
                      <m:den>
                        <m:r>
                          <a:rPr lang="en-US" sz="4800" b="1" i="0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১০০</m:t>
                        </m:r>
                      </m:den>
                    </m:f>
                  </m:oMath>
                </a14:m>
                <a:r>
                  <a:rPr lang="en-US" sz="4800" b="1" dirty="0">
                    <a:cs typeface="NikoshBAN" panose="02000000000000000000" pitchFamily="2" charset="0"/>
                  </a:rPr>
                  <a:t> </a:t>
                </a:r>
                <a:endParaRPr lang="en-US" sz="4800" b="1" dirty="0"/>
              </a:p>
            </p:txBody>
          </p:sp>
        </mc:Choice>
        <mc:Fallback xmlns="">
          <p:sp>
            <p:nvSpPr>
              <p:cNvPr id="147" name="Rectangle 146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69703257-9275-487C-8E17-E4C6A33B39C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94766" y="4740915"/>
                <a:ext cx="1766149" cy="1197764"/>
              </a:xfrm>
              <a:prstGeom prst="rect">
                <a:avLst/>
              </a:prstGeom>
              <a:blipFill rotWithShape="0">
                <a:blip r:embed="rId4"/>
                <a:stretch>
                  <a:fillRect l="-15517" b="-1428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8" name="Rectangle 147">
                <a:extLst>
                  <a:ext uri="{FF2B5EF4-FFF2-40B4-BE49-F238E27FC236}">
                    <a16:creationId xmlns:a16="http://schemas.microsoft.com/office/drawing/2014/main" xmlns="" id="{BF1BBCD9-7662-4915-A307-7DC02ADFF9AB}"/>
                  </a:ext>
                </a:extLst>
              </p:cNvPr>
              <p:cNvSpPr/>
              <p:nvPr/>
            </p:nvSpPr>
            <p:spPr>
              <a:xfrm>
                <a:off x="4817562" y="4740915"/>
                <a:ext cx="1826315" cy="118756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800" b="1" i="1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= </m:t>
                    </m:r>
                    <m:f>
                      <m:fPr>
                        <m:ctrlPr>
                          <a:rPr lang="en-US" sz="4800" b="1" i="1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</m:ctrlPr>
                      </m:fPr>
                      <m:num>
                        <m:r>
                          <a:rPr lang="en-US" sz="4800" b="1" i="0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২</m:t>
                        </m:r>
                      </m:num>
                      <m:den>
                        <m:r>
                          <a:rPr lang="en-US" sz="4800" b="1" i="0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৫</m:t>
                        </m:r>
                      </m:den>
                    </m:f>
                  </m:oMath>
                </a14:m>
                <a:r>
                  <a:rPr lang="en-US" sz="4800" b="1" dirty="0">
                    <a:cs typeface="NikoshBAN" panose="02000000000000000000" pitchFamily="2" charset="0"/>
                  </a:rPr>
                  <a:t> </a:t>
                </a:r>
                <a:endParaRPr lang="en-US" sz="4800" b="1" dirty="0"/>
              </a:p>
            </p:txBody>
          </p:sp>
        </mc:Choice>
        <mc:Fallback xmlns="">
          <p:sp>
            <p:nvSpPr>
              <p:cNvPr id="148" name="Rectangle 147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BF1BBCD9-7662-4915-A307-7DC02ADFF9A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17562" y="4740915"/>
                <a:ext cx="1826315" cy="1187569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358732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0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6000"/>
                            </p:stCondLst>
                            <p:childTnLst>
                              <p:par>
                                <p:cTn id="2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20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100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10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100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  <p:bldP spid="145" grpId="0"/>
      <p:bldP spid="146" grpId="0"/>
      <p:bldP spid="147" grpId="0"/>
      <p:bldP spid="148" grpId="0"/>
    </p:bldLst>
  </p:timing>
</p:sld>
</file>

<file path=ppt/theme/theme1.xml><?xml version="1.0" encoding="utf-8"?>
<a:theme xmlns:a="http://schemas.openxmlformats.org/drawingml/2006/main" name="Bangla Theme">
  <a:themeElements>
    <a:clrScheme name="Green">
      <a:dk1>
        <a:sysClr val="windowText" lastClr="000000"/>
      </a:dk1>
      <a:lt1>
        <a:sysClr val="window" lastClr="FFFFFF"/>
      </a:lt1>
      <a:dk2>
        <a:srgbClr val="455F51"/>
      </a:dk2>
      <a:lt2>
        <a:srgbClr val="E3DED1"/>
      </a:lt2>
      <a:accent1>
        <a:srgbClr val="549E39"/>
      </a:accent1>
      <a:accent2>
        <a:srgbClr val="8AB833"/>
      </a:accent2>
      <a:accent3>
        <a:srgbClr val="C0CF3A"/>
      </a:accent3>
      <a:accent4>
        <a:srgbClr val="029676"/>
      </a:accent4>
      <a:accent5>
        <a:srgbClr val="4AB5C4"/>
      </a:accent5>
      <a:accent6>
        <a:srgbClr val="0989B1"/>
      </a:accent6>
      <a:hlink>
        <a:srgbClr val="6B9F25"/>
      </a:hlink>
      <a:folHlink>
        <a:srgbClr val="BA6906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ngla Theme" id="{35FA9EBE-4744-45E4-BE25-91657615086E}" vid="{4E732455-97D7-4B72-8733-D70887AA41D8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Bangla Theme (1)</Template>
  <TotalTime>5575</TotalTime>
  <Words>358</Words>
  <Application>Microsoft Office PowerPoint</Application>
  <PresentationFormat>Widescreen</PresentationFormat>
  <Paragraphs>93</Paragraphs>
  <Slides>18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8" baseType="lpstr">
      <vt:lpstr>Arial</vt:lpstr>
      <vt:lpstr>Arial Black</vt:lpstr>
      <vt:lpstr>Calibri</vt:lpstr>
      <vt:lpstr>Cambria Math</vt:lpstr>
      <vt:lpstr>NikoshBAN</vt:lpstr>
      <vt:lpstr>SutonnyMJ</vt:lpstr>
      <vt:lpstr>Symbol</vt:lpstr>
      <vt:lpstr>Times New Roman</vt:lpstr>
      <vt:lpstr>Wingdings</vt:lpstr>
      <vt:lpstr>Bangla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Mohammadpur AG GPS</cp:lastModifiedBy>
  <cp:revision>436</cp:revision>
  <dcterms:created xsi:type="dcterms:W3CDTF">2021-07-26T10:09:43Z</dcterms:created>
  <dcterms:modified xsi:type="dcterms:W3CDTF">2026-08-02T11:25:29Z</dcterms:modified>
</cp:coreProperties>
</file>