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2"/>
  </p:notesMasterIdLst>
  <p:sldIdLst>
    <p:sldId id="256" r:id="rId2"/>
    <p:sldId id="257" r:id="rId3"/>
    <p:sldId id="332" r:id="rId4"/>
    <p:sldId id="333" r:id="rId5"/>
    <p:sldId id="260" r:id="rId6"/>
    <p:sldId id="346" r:id="rId7"/>
    <p:sldId id="347" r:id="rId8"/>
    <p:sldId id="335" r:id="rId9"/>
    <p:sldId id="339" r:id="rId10"/>
    <p:sldId id="345" r:id="rId11"/>
    <p:sldId id="343" r:id="rId12"/>
    <p:sldId id="316" r:id="rId13"/>
    <p:sldId id="336" r:id="rId14"/>
    <p:sldId id="317" r:id="rId15"/>
    <p:sldId id="337" r:id="rId16"/>
    <p:sldId id="318" r:id="rId17"/>
    <p:sldId id="262" r:id="rId18"/>
    <p:sldId id="263" r:id="rId19"/>
    <p:sldId id="265" r:id="rId20"/>
    <p:sldId id="269" r:id="rId21"/>
  </p:sldIdLst>
  <p:sldSz cx="12192000" cy="6858000"/>
  <p:notesSz cx="6858000" cy="9144000"/>
  <p:defaultTextStyle>
    <a:defPPr>
      <a:defRPr lang="bn-B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rOHzr7gZ4G5Us8nuSE/IFQ==" hashData="2SPprSp/z2ewPpA/Bn4YawaWpDgmVCsSYJ12CMxkv/ARwLPSlNDWkri21ylBEpduYKlxteESA+5ML3EhWga+O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A0F1FC"/>
    <a:srgbClr val="6CEB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5C90DE-7AF1-45E5-B21F-9B995F2F234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bn-BD"/>
        </a:p>
      </dgm:t>
    </dgm:pt>
    <dgm:pt modelId="{DD6BA042-D46F-4BDC-A5A0-8A6F0AB4EDD7}">
      <dgm:prSet phldrT="[Text]" custT="1"/>
      <dgm:spPr/>
      <dgm:t>
        <a:bodyPr/>
        <a:lstStyle/>
        <a:p>
          <a:r>
            <a:rPr lang="bn-BD" sz="2800" dirty="0"/>
            <a:t>• ২.৩.১ অনূর্ধ্ব ছয় </a:t>
          </a:r>
          <a:r>
            <a:rPr lang="bn-BD" sz="2800" dirty="0" err="1"/>
            <a:t>অঙ্কবিশিষ্ট</a:t>
          </a:r>
          <a:r>
            <a:rPr lang="bn-BD" sz="2800" dirty="0"/>
            <a:t> সর্বোচ্চ পাঁচটি সংখ্যার যোগ করতে পারবে।</a:t>
          </a:r>
        </a:p>
      </dgm:t>
    </dgm:pt>
    <dgm:pt modelId="{55178BC8-889A-4C37-BD61-A462583129CD}" type="parTrans" cxnId="{EC9E26A2-24CA-46E1-B939-1629EC5EA285}">
      <dgm:prSet/>
      <dgm:spPr/>
      <dgm:t>
        <a:bodyPr/>
        <a:lstStyle/>
        <a:p>
          <a:endParaRPr lang="bn-BD" sz="3200"/>
        </a:p>
      </dgm:t>
    </dgm:pt>
    <dgm:pt modelId="{8D3793CB-4111-4A28-A697-2A82332E0BC7}" type="sibTrans" cxnId="{EC9E26A2-24CA-46E1-B939-1629EC5EA285}">
      <dgm:prSet/>
      <dgm:spPr/>
      <dgm:t>
        <a:bodyPr/>
        <a:lstStyle/>
        <a:p>
          <a:endParaRPr lang="bn-BD" sz="3200"/>
        </a:p>
      </dgm:t>
    </dgm:pt>
    <dgm:pt modelId="{E2BA5EC7-DFB9-4ADB-8B06-2D33DE4BC23D}">
      <dgm:prSet phldrT="[Text]" custT="1"/>
      <dgm:spPr/>
      <dgm:t>
        <a:bodyPr/>
        <a:lstStyle/>
        <a:p>
          <a:endParaRPr lang="bn-BD" sz="2800" dirty="0"/>
        </a:p>
      </dgm:t>
    </dgm:pt>
    <dgm:pt modelId="{C60417C6-6A57-41F6-990F-0D6E9847BA84}" type="parTrans" cxnId="{663D269C-E56E-48B6-A962-CDA2F60FCFED}">
      <dgm:prSet/>
      <dgm:spPr/>
      <dgm:t>
        <a:bodyPr/>
        <a:lstStyle/>
        <a:p>
          <a:endParaRPr lang="bn-BD" sz="3200"/>
        </a:p>
      </dgm:t>
    </dgm:pt>
    <dgm:pt modelId="{3C9BF380-4CD7-4E21-A8FB-0385FE8C9789}" type="sibTrans" cxnId="{663D269C-E56E-48B6-A962-CDA2F60FCFED}">
      <dgm:prSet/>
      <dgm:spPr/>
      <dgm:t>
        <a:bodyPr/>
        <a:lstStyle/>
        <a:p>
          <a:endParaRPr lang="bn-BD" sz="3200"/>
        </a:p>
      </dgm:t>
    </dgm:pt>
    <dgm:pt modelId="{50D5DD86-3455-45B5-9E54-06E039675503}">
      <dgm:prSet custT="1"/>
      <dgm:spPr/>
      <dgm:t>
        <a:bodyPr/>
        <a:lstStyle/>
        <a:p>
          <a:endParaRPr lang="bn-BD" sz="3200" dirty="0"/>
        </a:p>
      </dgm:t>
    </dgm:pt>
    <dgm:pt modelId="{E25EBDBC-9196-465B-9B76-FBBB9EB07388}" type="parTrans" cxnId="{84B3DFA9-5889-47E7-8301-4DFD15D1714E}">
      <dgm:prSet/>
      <dgm:spPr/>
      <dgm:t>
        <a:bodyPr/>
        <a:lstStyle/>
        <a:p>
          <a:endParaRPr lang="bn-BD" sz="3200"/>
        </a:p>
      </dgm:t>
    </dgm:pt>
    <dgm:pt modelId="{335A5487-823F-4428-9CD5-D2D1E11C82BA}" type="sibTrans" cxnId="{84B3DFA9-5889-47E7-8301-4DFD15D1714E}">
      <dgm:prSet/>
      <dgm:spPr/>
      <dgm:t>
        <a:bodyPr/>
        <a:lstStyle/>
        <a:p>
          <a:endParaRPr lang="bn-BD" sz="3200"/>
        </a:p>
      </dgm:t>
    </dgm:pt>
    <dgm:pt modelId="{27681292-DAF1-4BA3-9897-64A622B96B89}">
      <dgm:prSet/>
      <dgm:spPr/>
      <dgm:t>
        <a:bodyPr/>
        <a:lstStyle/>
        <a:p>
          <a:endParaRPr lang="bn-BD" dirty="0"/>
        </a:p>
      </dgm:t>
    </dgm:pt>
    <dgm:pt modelId="{0A90EE67-0D6C-4AA6-A61B-0FF94BEC0936}" type="parTrans" cxnId="{EA7B93BA-3A20-4FA5-9634-60953AE1E6B2}">
      <dgm:prSet/>
      <dgm:spPr/>
      <dgm:t>
        <a:bodyPr/>
        <a:lstStyle/>
        <a:p>
          <a:endParaRPr lang="bn-BD"/>
        </a:p>
      </dgm:t>
    </dgm:pt>
    <dgm:pt modelId="{D705D416-591D-4848-9620-567E7CF25903}" type="sibTrans" cxnId="{EA7B93BA-3A20-4FA5-9634-60953AE1E6B2}">
      <dgm:prSet/>
      <dgm:spPr/>
      <dgm:t>
        <a:bodyPr/>
        <a:lstStyle/>
        <a:p>
          <a:endParaRPr lang="bn-BD"/>
        </a:p>
      </dgm:t>
    </dgm:pt>
    <dgm:pt modelId="{A97C8BBA-0015-43A4-A7D9-F835AA5A3774}" type="pres">
      <dgm:prSet presAssocID="{D35C90DE-7AF1-45E5-B21F-9B995F2F2340}" presName="linear" presStyleCnt="0">
        <dgm:presLayoutVars>
          <dgm:dir/>
          <dgm:animLvl val="lvl"/>
          <dgm:resizeHandles val="exact"/>
        </dgm:presLayoutVars>
      </dgm:prSet>
      <dgm:spPr/>
    </dgm:pt>
    <dgm:pt modelId="{0162FE03-F4B6-4B0D-89F8-DB1690B71BFF}" type="pres">
      <dgm:prSet presAssocID="{DD6BA042-D46F-4BDC-A5A0-8A6F0AB4EDD7}" presName="parentLin" presStyleCnt="0"/>
      <dgm:spPr/>
    </dgm:pt>
    <dgm:pt modelId="{5530BF22-61E5-4F69-99BB-605CD79F0A5B}" type="pres">
      <dgm:prSet presAssocID="{DD6BA042-D46F-4BDC-A5A0-8A6F0AB4EDD7}" presName="parentLeftMargin" presStyleLbl="node1" presStyleIdx="0" presStyleCnt="4"/>
      <dgm:spPr/>
    </dgm:pt>
    <dgm:pt modelId="{BB244969-D63A-42D5-9071-3216DC28A641}" type="pres">
      <dgm:prSet presAssocID="{DD6BA042-D46F-4BDC-A5A0-8A6F0AB4EDD7}" presName="parentText" presStyleLbl="node1" presStyleIdx="0" presStyleCnt="4" custScaleX="125003">
        <dgm:presLayoutVars>
          <dgm:chMax val="0"/>
          <dgm:bulletEnabled val="1"/>
        </dgm:presLayoutVars>
      </dgm:prSet>
      <dgm:spPr/>
    </dgm:pt>
    <dgm:pt modelId="{30F5CAD3-AF0E-412A-9D73-E6DEB7F5D8FC}" type="pres">
      <dgm:prSet presAssocID="{DD6BA042-D46F-4BDC-A5A0-8A6F0AB4EDD7}" presName="negativeSpace" presStyleCnt="0"/>
      <dgm:spPr/>
    </dgm:pt>
    <dgm:pt modelId="{2921A820-0B5E-4DAD-92E5-2DE091A134DE}" type="pres">
      <dgm:prSet presAssocID="{DD6BA042-D46F-4BDC-A5A0-8A6F0AB4EDD7}" presName="childText" presStyleLbl="conFgAcc1" presStyleIdx="0" presStyleCnt="4">
        <dgm:presLayoutVars>
          <dgm:bulletEnabled val="1"/>
        </dgm:presLayoutVars>
      </dgm:prSet>
      <dgm:spPr/>
    </dgm:pt>
    <dgm:pt modelId="{9A7749BB-86C5-4FF1-B51B-3A5D06F0246D}" type="pres">
      <dgm:prSet presAssocID="{8D3793CB-4111-4A28-A697-2A82332E0BC7}" presName="spaceBetweenRectangles" presStyleCnt="0"/>
      <dgm:spPr/>
    </dgm:pt>
    <dgm:pt modelId="{D74468A3-390E-44F8-9B08-BB3961FEE74A}" type="pres">
      <dgm:prSet presAssocID="{E2BA5EC7-DFB9-4ADB-8B06-2D33DE4BC23D}" presName="parentLin" presStyleCnt="0"/>
      <dgm:spPr/>
    </dgm:pt>
    <dgm:pt modelId="{53026136-C05B-4E00-B78E-01841661704C}" type="pres">
      <dgm:prSet presAssocID="{E2BA5EC7-DFB9-4ADB-8B06-2D33DE4BC23D}" presName="parentLeftMargin" presStyleLbl="node1" presStyleIdx="0" presStyleCnt="4"/>
      <dgm:spPr/>
    </dgm:pt>
    <dgm:pt modelId="{615CE37F-804A-4B30-A949-BD8179A1BEFC}" type="pres">
      <dgm:prSet presAssocID="{E2BA5EC7-DFB9-4ADB-8B06-2D33DE4BC23D}" presName="parentText" presStyleLbl="node1" presStyleIdx="1" presStyleCnt="4" custScaleX="125003">
        <dgm:presLayoutVars>
          <dgm:chMax val="0"/>
          <dgm:bulletEnabled val="1"/>
        </dgm:presLayoutVars>
      </dgm:prSet>
      <dgm:spPr/>
    </dgm:pt>
    <dgm:pt modelId="{436C1F62-CFA6-40A6-9839-D397CF90C846}" type="pres">
      <dgm:prSet presAssocID="{E2BA5EC7-DFB9-4ADB-8B06-2D33DE4BC23D}" presName="negativeSpace" presStyleCnt="0"/>
      <dgm:spPr/>
    </dgm:pt>
    <dgm:pt modelId="{A002427B-0AF3-4E29-AD5A-E68C9ED94E9A}" type="pres">
      <dgm:prSet presAssocID="{E2BA5EC7-DFB9-4ADB-8B06-2D33DE4BC23D}" presName="childText" presStyleLbl="conFgAcc1" presStyleIdx="1" presStyleCnt="4">
        <dgm:presLayoutVars>
          <dgm:bulletEnabled val="1"/>
        </dgm:presLayoutVars>
      </dgm:prSet>
      <dgm:spPr/>
    </dgm:pt>
    <dgm:pt modelId="{F09E3530-16DC-4527-9B3D-629A8EE0531D}" type="pres">
      <dgm:prSet presAssocID="{3C9BF380-4CD7-4E21-A8FB-0385FE8C9789}" presName="spaceBetweenRectangles" presStyleCnt="0"/>
      <dgm:spPr/>
    </dgm:pt>
    <dgm:pt modelId="{7EFADB48-69E5-4D60-8B89-23E2F47BE2BB}" type="pres">
      <dgm:prSet presAssocID="{50D5DD86-3455-45B5-9E54-06E039675503}" presName="parentLin" presStyleCnt="0"/>
      <dgm:spPr/>
    </dgm:pt>
    <dgm:pt modelId="{3A9CD010-2E54-4D5A-B833-02C5307F4285}" type="pres">
      <dgm:prSet presAssocID="{50D5DD86-3455-45B5-9E54-06E039675503}" presName="parentLeftMargin" presStyleLbl="node1" presStyleIdx="1" presStyleCnt="4"/>
      <dgm:spPr/>
    </dgm:pt>
    <dgm:pt modelId="{0E75E002-65EA-4CDC-98B7-4E496A22A769}" type="pres">
      <dgm:prSet presAssocID="{50D5DD86-3455-45B5-9E54-06E039675503}" presName="parentText" presStyleLbl="node1" presStyleIdx="2" presStyleCnt="4" custScaleX="125003">
        <dgm:presLayoutVars>
          <dgm:chMax val="0"/>
          <dgm:bulletEnabled val="1"/>
        </dgm:presLayoutVars>
      </dgm:prSet>
      <dgm:spPr/>
    </dgm:pt>
    <dgm:pt modelId="{F108FBCE-331A-4826-8CD7-46FDF7BA9DE9}" type="pres">
      <dgm:prSet presAssocID="{50D5DD86-3455-45B5-9E54-06E039675503}" presName="negativeSpace" presStyleCnt="0"/>
      <dgm:spPr/>
    </dgm:pt>
    <dgm:pt modelId="{AD5617C9-DF02-4D42-B806-D71105DA30BE}" type="pres">
      <dgm:prSet presAssocID="{50D5DD86-3455-45B5-9E54-06E039675503}" presName="childText" presStyleLbl="conFgAcc1" presStyleIdx="2" presStyleCnt="4">
        <dgm:presLayoutVars>
          <dgm:bulletEnabled val="1"/>
        </dgm:presLayoutVars>
      </dgm:prSet>
      <dgm:spPr/>
    </dgm:pt>
    <dgm:pt modelId="{10B82586-786A-46AF-8218-ECF4CCE6D608}" type="pres">
      <dgm:prSet presAssocID="{335A5487-823F-4428-9CD5-D2D1E11C82BA}" presName="spaceBetweenRectangles" presStyleCnt="0"/>
      <dgm:spPr/>
    </dgm:pt>
    <dgm:pt modelId="{9B07F079-C13A-48C7-A228-6A883B4D2522}" type="pres">
      <dgm:prSet presAssocID="{27681292-DAF1-4BA3-9897-64A622B96B89}" presName="parentLin" presStyleCnt="0"/>
      <dgm:spPr/>
    </dgm:pt>
    <dgm:pt modelId="{542F2FE0-4FEE-4CA0-8194-4B5117502832}" type="pres">
      <dgm:prSet presAssocID="{27681292-DAF1-4BA3-9897-64A622B96B89}" presName="parentLeftMargin" presStyleLbl="node1" presStyleIdx="2" presStyleCnt="4"/>
      <dgm:spPr/>
    </dgm:pt>
    <dgm:pt modelId="{7B25B88F-9069-46B3-8428-239EC006BEAD}" type="pres">
      <dgm:prSet presAssocID="{27681292-DAF1-4BA3-9897-64A622B96B8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F2843B6-9351-4C91-9B20-1828F0D78921}" type="pres">
      <dgm:prSet presAssocID="{27681292-DAF1-4BA3-9897-64A622B96B89}" presName="negativeSpace" presStyleCnt="0"/>
      <dgm:spPr/>
    </dgm:pt>
    <dgm:pt modelId="{83374C89-E369-4AD8-B421-C1C07D19AD67}" type="pres">
      <dgm:prSet presAssocID="{27681292-DAF1-4BA3-9897-64A622B96B8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428A804-AD98-4B56-AF79-58BAE2EB77A9}" type="presOf" srcId="{E2BA5EC7-DFB9-4ADB-8B06-2D33DE4BC23D}" destId="{615CE37F-804A-4B30-A949-BD8179A1BEFC}" srcOrd="1" destOrd="0" presId="urn:microsoft.com/office/officeart/2005/8/layout/list1"/>
    <dgm:cxn modelId="{CCF0CA0E-A382-4C54-9EA1-D3EBBEF82C38}" type="presOf" srcId="{DD6BA042-D46F-4BDC-A5A0-8A6F0AB4EDD7}" destId="{BB244969-D63A-42D5-9071-3216DC28A641}" srcOrd="1" destOrd="0" presId="urn:microsoft.com/office/officeart/2005/8/layout/list1"/>
    <dgm:cxn modelId="{1A98DF33-3B9F-4B9D-8783-67F60C600D8B}" type="presOf" srcId="{27681292-DAF1-4BA3-9897-64A622B96B89}" destId="{542F2FE0-4FEE-4CA0-8194-4B5117502832}" srcOrd="0" destOrd="0" presId="urn:microsoft.com/office/officeart/2005/8/layout/list1"/>
    <dgm:cxn modelId="{05ACF138-194C-4A8C-BD6E-1A4571C1B3AB}" type="presOf" srcId="{50D5DD86-3455-45B5-9E54-06E039675503}" destId="{3A9CD010-2E54-4D5A-B833-02C5307F4285}" srcOrd="0" destOrd="0" presId="urn:microsoft.com/office/officeart/2005/8/layout/list1"/>
    <dgm:cxn modelId="{FA548449-3C52-46B2-8A46-72076B143EC1}" type="presOf" srcId="{50D5DD86-3455-45B5-9E54-06E039675503}" destId="{0E75E002-65EA-4CDC-98B7-4E496A22A769}" srcOrd="1" destOrd="0" presId="urn:microsoft.com/office/officeart/2005/8/layout/list1"/>
    <dgm:cxn modelId="{6B998278-F25B-4477-A33C-AC01013AD71D}" type="presOf" srcId="{27681292-DAF1-4BA3-9897-64A622B96B89}" destId="{7B25B88F-9069-46B3-8428-239EC006BEAD}" srcOrd="1" destOrd="0" presId="urn:microsoft.com/office/officeart/2005/8/layout/list1"/>
    <dgm:cxn modelId="{663D269C-E56E-48B6-A962-CDA2F60FCFED}" srcId="{D35C90DE-7AF1-45E5-B21F-9B995F2F2340}" destId="{E2BA5EC7-DFB9-4ADB-8B06-2D33DE4BC23D}" srcOrd="1" destOrd="0" parTransId="{C60417C6-6A57-41F6-990F-0D6E9847BA84}" sibTransId="{3C9BF380-4CD7-4E21-A8FB-0385FE8C9789}"/>
    <dgm:cxn modelId="{EC9E26A2-24CA-46E1-B939-1629EC5EA285}" srcId="{D35C90DE-7AF1-45E5-B21F-9B995F2F2340}" destId="{DD6BA042-D46F-4BDC-A5A0-8A6F0AB4EDD7}" srcOrd="0" destOrd="0" parTransId="{55178BC8-889A-4C37-BD61-A462583129CD}" sibTransId="{8D3793CB-4111-4A28-A697-2A82332E0BC7}"/>
    <dgm:cxn modelId="{84B3DFA9-5889-47E7-8301-4DFD15D1714E}" srcId="{D35C90DE-7AF1-45E5-B21F-9B995F2F2340}" destId="{50D5DD86-3455-45B5-9E54-06E039675503}" srcOrd="2" destOrd="0" parTransId="{E25EBDBC-9196-465B-9B76-FBBB9EB07388}" sibTransId="{335A5487-823F-4428-9CD5-D2D1E11C82BA}"/>
    <dgm:cxn modelId="{EA7B93BA-3A20-4FA5-9634-60953AE1E6B2}" srcId="{D35C90DE-7AF1-45E5-B21F-9B995F2F2340}" destId="{27681292-DAF1-4BA3-9897-64A622B96B89}" srcOrd="3" destOrd="0" parTransId="{0A90EE67-0D6C-4AA6-A61B-0FF94BEC0936}" sibTransId="{D705D416-591D-4848-9620-567E7CF25903}"/>
    <dgm:cxn modelId="{70EECABB-5D28-4C6D-8CD6-FE76F3798BB9}" type="presOf" srcId="{E2BA5EC7-DFB9-4ADB-8B06-2D33DE4BC23D}" destId="{53026136-C05B-4E00-B78E-01841661704C}" srcOrd="0" destOrd="0" presId="urn:microsoft.com/office/officeart/2005/8/layout/list1"/>
    <dgm:cxn modelId="{2A1EC4CF-9A72-44FA-A07B-B554B01DF68E}" type="presOf" srcId="{DD6BA042-D46F-4BDC-A5A0-8A6F0AB4EDD7}" destId="{5530BF22-61E5-4F69-99BB-605CD79F0A5B}" srcOrd="0" destOrd="0" presId="urn:microsoft.com/office/officeart/2005/8/layout/list1"/>
    <dgm:cxn modelId="{9D87CAE7-DC18-4BD3-A911-13C7DB0A3CBB}" type="presOf" srcId="{D35C90DE-7AF1-45E5-B21F-9B995F2F2340}" destId="{A97C8BBA-0015-43A4-A7D9-F835AA5A3774}" srcOrd="0" destOrd="0" presId="urn:microsoft.com/office/officeart/2005/8/layout/list1"/>
    <dgm:cxn modelId="{D56C6C6F-5FE0-4EEC-8A6A-5E1D39C8B68C}" type="presParOf" srcId="{A97C8BBA-0015-43A4-A7D9-F835AA5A3774}" destId="{0162FE03-F4B6-4B0D-89F8-DB1690B71BFF}" srcOrd="0" destOrd="0" presId="urn:microsoft.com/office/officeart/2005/8/layout/list1"/>
    <dgm:cxn modelId="{5ABDBEDF-CC10-412C-ADE5-2EA1685B2FBE}" type="presParOf" srcId="{0162FE03-F4B6-4B0D-89F8-DB1690B71BFF}" destId="{5530BF22-61E5-4F69-99BB-605CD79F0A5B}" srcOrd="0" destOrd="0" presId="urn:microsoft.com/office/officeart/2005/8/layout/list1"/>
    <dgm:cxn modelId="{D26A0C0F-B1F7-450D-BA0F-F855174511A0}" type="presParOf" srcId="{0162FE03-F4B6-4B0D-89F8-DB1690B71BFF}" destId="{BB244969-D63A-42D5-9071-3216DC28A641}" srcOrd="1" destOrd="0" presId="urn:microsoft.com/office/officeart/2005/8/layout/list1"/>
    <dgm:cxn modelId="{69B704C0-F749-4705-BF02-B7FD0D157C4D}" type="presParOf" srcId="{A97C8BBA-0015-43A4-A7D9-F835AA5A3774}" destId="{30F5CAD3-AF0E-412A-9D73-E6DEB7F5D8FC}" srcOrd="1" destOrd="0" presId="urn:microsoft.com/office/officeart/2005/8/layout/list1"/>
    <dgm:cxn modelId="{B9E617B3-B729-4E19-BD81-694BF0D09156}" type="presParOf" srcId="{A97C8BBA-0015-43A4-A7D9-F835AA5A3774}" destId="{2921A820-0B5E-4DAD-92E5-2DE091A134DE}" srcOrd="2" destOrd="0" presId="urn:microsoft.com/office/officeart/2005/8/layout/list1"/>
    <dgm:cxn modelId="{E8909D21-0FC4-4C9A-9354-56D84A0F41B6}" type="presParOf" srcId="{A97C8BBA-0015-43A4-A7D9-F835AA5A3774}" destId="{9A7749BB-86C5-4FF1-B51B-3A5D06F0246D}" srcOrd="3" destOrd="0" presId="urn:microsoft.com/office/officeart/2005/8/layout/list1"/>
    <dgm:cxn modelId="{9D4A93D7-4043-4E07-B020-2F5405BB9C4B}" type="presParOf" srcId="{A97C8BBA-0015-43A4-A7D9-F835AA5A3774}" destId="{D74468A3-390E-44F8-9B08-BB3961FEE74A}" srcOrd="4" destOrd="0" presId="urn:microsoft.com/office/officeart/2005/8/layout/list1"/>
    <dgm:cxn modelId="{BE43B499-E43D-460B-8246-9AA8B9455EA9}" type="presParOf" srcId="{D74468A3-390E-44F8-9B08-BB3961FEE74A}" destId="{53026136-C05B-4E00-B78E-01841661704C}" srcOrd="0" destOrd="0" presId="urn:microsoft.com/office/officeart/2005/8/layout/list1"/>
    <dgm:cxn modelId="{608286BB-740D-4FB7-8C25-53E4363DF886}" type="presParOf" srcId="{D74468A3-390E-44F8-9B08-BB3961FEE74A}" destId="{615CE37F-804A-4B30-A949-BD8179A1BEFC}" srcOrd="1" destOrd="0" presId="urn:microsoft.com/office/officeart/2005/8/layout/list1"/>
    <dgm:cxn modelId="{F0C3879A-70CF-4D8D-8FF0-5237F94A0F02}" type="presParOf" srcId="{A97C8BBA-0015-43A4-A7D9-F835AA5A3774}" destId="{436C1F62-CFA6-40A6-9839-D397CF90C846}" srcOrd="5" destOrd="0" presId="urn:microsoft.com/office/officeart/2005/8/layout/list1"/>
    <dgm:cxn modelId="{5471AC7B-12D2-4BDF-AB1D-488D1E8D2B84}" type="presParOf" srcId="{A97C8BBA-0015-43A4-A7D9-F835AA5A3774}" destId="{A002427B-0AF3-4E29-AD5A-E68C9ED94E9A}" srcOrd="6" destOrd="0" presId="urn:microsoft.com/office/officeart/2005/8/layout/list1"/>
    <dgm:cxn modelId="{FBD283F3-A34F-4676-B32C-B51E139C90F2}" type="presParOf" srcId="{A97C8BBA-0015-43A4-A7D9-F835AA5A3774}" destId="{F09E3530-16DC-4527-9B3D-629A8EE0531D}" srcOrd="7" destOrd="0" presId="urn:microsoft.com/office/officeart/2005/8/layout/list1"/>
    <dgm:cxn modelId="{B8AD7596-4B34-43E1-8EFB-64787AF8BC34}" type="presParOf" srcId="{A97C8BBA-0015-43A4-A7D9-F835AA5A3774}" destId="{7EFADB48-69E5-4D60-8B89-23E2F47BE2BB}" srcOrd="8" destOrd="0" presId="urn:microsoft.com/office/officeart/2005/8/layout/list1"/>
    <dgm:cxn modelId="{510CA3AC-6118-491B-8D57-AA512D05196B}" type="presParOf" srcId="{7EFADB48-69E5-4D60-8B89-23E2F47BE2BB}" destId="{3A9CD010-2E54-4D5A-B833-02C5307F4285}" srcOrd="0" destOrd="0" presId="urn:microsoft.com/office/officeart/2005/8/layout/list1"/>
    <dgm:cxn modelId="{7496026A-4FE0-49C9-84BC-43C5A9BC5AD6}" type="presParOf" srcId="{7EFADB48-69E5-4D60-8B89-23E2F47BE2BB}" destId="{0E75E002-65EA-4CDC-98B7-4E496A22A769}" srcOrd="1" destOrd="0" presId="urn:microsoft.com/office/officeart/2005/8/layout/list1"/>
    <dgm:cxn modelId="{E8B67982-1254-4111-B964-78ED7320832F}" type="presParOf" srcId="{A97C8BBA-0015-43A4-A7D9-F835AA5A3774}" destId="{F108FBCE-331A-4826-8CD7-46FDF7BA9DE9}" srcOrd="9" destOrd="0" presId="urn:microsoft.com/office/officeart/2005/8/layout/list1"/>
    <dgm:cxn modelId="{8EB38435-1913-4CDF-8F28-26FD81A52E9C}" type="presParOf" srcId="{A97C8BBA-0015-43A4-A7D9-F835AA5A3774}" destId="{AD5617C9-DF02-4D42-B806-D71105DA30BE}" srcOrd="10" destOrd="0" presId="urn:microsoft.com/office/officeart/2005/8/layout/list1"/>
    <dgm:cxn modelId="{444824E5-9916-4F48-A420-7853305E37BC}" type="presParOf" srcId="{A97C8BBA-0015-43A4-A7D9-F835AA5A3774}" destId="{10B82586-786A-46AF-8218-ECF4CCE6D608}" srcOrd="11" destOrd="0" presId="urn:microsoft.com/office/officeart/2005/8/layout/list1"/>
    <dgm:cxn modelId="{F307D318-C35B-4782-9028-97BF3DE2CCBB}" type="presParOf" srcId="{A97C8BBA-0015-43A4-A7D9-F835AA5A3774}" destId="{9B07F079-C13A-48C7-A228-6A883B4D2522}" srcOrd="12" destOrd="0" presId="urn:microsoft.com/office/officeart/2005/8/layout/list1"/>
    <dgm:cxn modelId="{EC6FB8CD-B5E5-4598-A2D8-BDD05B9F37F7}" type="presParOf" srcId="{9B07F079-C13A-48C7-A228-6A883B4D2522}" destId="{542F2FE0-4FEE-4CA0-8194-4B5117502832}" srcOrd="0" destOrd="0" presId="urn:microsoft.com/office/officeart/2005/8/layout/list1"/>
    <dgm:cxn modelId="{47C830FF-F49D-45C7-A03F-3D3AA9EDBB77}" type="presParOf" srcId="{9B07F079-C13A-48C7-A228-6A883B4D2522}" destId="{7B25B88F-9069-46B3-8428-239EC006BEAD}" srcOrd="1" destOrd="0" presId="urn:microsoft.com/office/officeart/2005/8/layout/list1"/>
    <dgm:cxn modelId="{D0660FBB-DBAF-427E-B748-9712BAFE92F2}" type="presParOf" srcId="{A97C8BBA-0015-43A4-A7D9-F835AA5A3774}" destId="{9F2843B6-9351-4C91-9B20-1828F0D78921}" srcOrd="13" destOrd="0" presId="urn:microsoft.com/office/officeart/2005/8/layout/list1"/>
    <dgm:cxn modelId="{76F73170-272B-4CD7-938A-3BD2F471187D}" type="presParOf" srcId="{A97C8BBA-0015-43A4-A7D9-F835AA5A3774}" destId="{83374C89-E369-4AD8-B421-C1C07D19AD6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344556-26D2-4463-8DA4-6352B0F4FE8C}" type="doc">
      <dgm:prSet loTypeId="urn:microsoft.com/office/officeart/2008/layout/PictureAccent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ED09FC-1CC1-460F-AB50-AD28EBDC2F2E}">
      <dgm:prSet phldrT="[Text]"/>
      <dgm:spPr/>
      <dgm:t>
        <a:bodyPr/>
        <a:lstStyle/>
        <a:p>
          <a:r>
            <a:rPr lang="en-US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dirty="0"/>
        </a:p>
      </dgm:t>
    </dgm:pt>
    <dgm:pt modelId="{B582221E-525C-4E80-8AB1-B1B7F099390E}" type="parTrans" cxnId="{462147CE-5832-4A47-8106-B316039A27D4}">
      <dgm:prSet/>
      <dgm:spPr/>
      <dgm:t>
        <a:bodyPr/>
        <a:lstStyle/>
        <a:p>
          <a:endParaRPr lang="en-US"/>
        </a:p>
      </dgm:t>
    </dgm:pt>
    <dgm:pt modelId="{0E36417B-8C95-4E35-8DF1-50A003341793}" type="sibTrans" cxnId="{462147CE-5832-4A47-8106-B316039A27D4}">
      <dgm:prSet/>
      <dgm:spPr/>
      <dgm:t>
        <a:bodyPr/>
        <a:lstStyle/>
        <a:p>
          <a:endParaRPr lang="en-US"/>
        </a:p>
      </dgm:t>
    </dgm:pt>
    <dgm:pt modelId="{E2DB16A3-59C2-49A3-A7B4-16AC938C6213}">
      <dgm:prSet phldrT="[Text]"/>
      <dgm:spPr/>
      <dgm:t>
        <a:bodyPr/>
        <a:lstStyle/>
        <a:p>
          <a:endParaRPr lang="en-US" dirty="0"/>
        </a:p>
      </dgm:t>
    </dgm:pt>
    <dgm:pt modelId="{B1E01AE2-BDA5-4DEE-AD29-0E35831EACA9}" type="parTrans" cxnId="{10570054-B010-4506-8116-024D350B157A}">
      <dgm:prSet/>
      <dgm:spPr/>
      <dgm:t>
        <a:bodyPr/>
        <a:lstStyle/>
        <a:p>
          <a:endParaRPr lang="en-US"/>
        </a:p>
      </dgm:t>
    </dgm:pt>
    <dgm:pt modelId="{9DC9F9A4-198D-41BA-A5A7-458D4572DD38}" type="sibTrans" cxnId="{10570054-B010-4506-8116-024D350B157A}">
      <dgm:prSet/>
      <dgm:spPr/>
      <dgm:t>
        <a:bodyPr/>
        <a:lstStyle/>
        <a:p>
          <a:endParaRPr lang="en-US"/>
        </a:p>
      </dgm:t>
    </dgm:pt>
    <dgm:pt modelId="{8F9B6627-A265-4DD1-8CC8-23905F2B69FA}" type="pres">
      <dgm:prSet presAssocID="{2C344556-26D2-4463-8DA4-6352B0F4FE8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4BC0C8D-E63B-4FBE-B3DA-F1DA0AA09597}" type="pres">
      <dgm:prSet presAssocID="{B8ED09FC-1CC1-460F-AB50-AD28EBDC2F2E}" presName="root" presStyleCnt="0">
        <dgm:presLayoutVars>
          <dgm:chMax/>
          <dgm:chPref val="4"/>
        </dgm:presLayoutVars>
      </dgm:prSet>
      <dgm:spPr/>
    </dgm:pt>
    <dgm:pt modelId="{7CA7118F-182E-4981-9B92-127E1B397F8F}" type="pres">
      <dgm:prSet presAssocID="{B8ED09FC-1CC1-460F-AB50-AD28EBDC2F2E}" presName="rootComposite" presStyleCnt="0">
        <dgm:presLayoutVars/>
      </dgm:prSet>
      <dgm:spPr/>
    </dgm:pt>
    <dgm:pt modelId="{CE12DDB1-F0B5-46AE-9748-F047A35167C3}" type="pres">
      <dgm:prSet presAssocID="{B8ED09FC-1CC1-460F-AB50-AD28EBDC2F2E}" presName="rootText" presStyleLbl="node0" presStyleIdx="0" presStyleCnt="1" custLinFactNeighborX="867" custLinFactNeighborY="-87128">
        <dgm:presLayoutVars>
          <dgm:chMax/>
          <dgm:chPref val="4"/>
        </dgm:presLayoutVars>
      </dgm:prSet>
      <dgm:spPr/>
    </dgm:pt>
    <dgm:pt modelId="{F6F6FBEC-BC9E-4CBB-B7EC-413EED22A632}" type="pres">
      <dgm:prSet presAssocID="{B8ED09FC-1CC1-460F-AB50-AD28EBDC2F2E}" presName="childShape" presStyleCnt="0">
        <dgm:presLayoutVars>
          <dgm:chMax val="0"/>
          <dgm:chPref val="0"/>
        </dgm:presLayoutVars>
      </dgm:prSet>
      <dgm:spPr/>
    </dgm:pt>
    <dgm:pt modelId="{43E4B659-7C3F-41FB-B25B-4324A37BAB72}" type="pres">
      <dgm:prSet presAssocID="{E2DB16A3-59C2-49A3-A7B4-16AC938C6213}" presName="childComposite" presStyleCnt="0">
        <dgm:presLayoutVars>
          <dgm:chMax val="0"/>
          <dgm:chPref val="0"/>
        </dgm:presLayoutVars>
      </dgm:prSet>
      <dgm:spPr/>
    </dgm:pt>
    <dgm:pt modelId="{E3F08E69-56C9-4513-9313-74FC44C8952E}" type="pres">
      <dgm:prSet presAssocID="{E2DB16A3-59C2-49A3-A7B4-16AC938C6213}" presName="Image" presStyleLbl="node1" presStyleIdx="0" presStyleCnt="1" custScaleX="271545" custScaleY="309351" custLinFactNeighborX="-3980" custLinFactNeighborY="-11940"/>
      <dgm:spPr/>
    </dgm:pt>
    <dgm:pt modelId="{B57AE64E-186F-4A38-B536-88E46AD9417C}" type="pres">
      <dgm:prSet presAssocID="{E2DB16A3-59C2-49A3-A7B4-16AC938C6213}" presName="childText" presStyleLbl="lnNode1" presStyleIdx="0" presStyleCnt="1" custScaleX="77328" custScaleY="303808" custLinFactNeighborX="104" custLinFactNeighborY="-13029">
        <dgm:presLayoutVars>
          <dgm:chMax val="0"/>
          <dgm:chPref val="0"/>
          <dgm:bulletEnabled val="1"/>
        </dgm:presLayoutVars>
      </dgm:prSet>
      <dgm:spPr/>
    </dgm:pt>
  </dgm:ptLst>
  <dgm:cxnLst>
    <dgm:cxn modelId="{10570054-B010-4506-8116-024D350B157A}" srcId="{B8ED09FC-1CC1-460F-AB50-AD28EBDC2F2E}" destId="{E2DB16A3-59C2-49A3-A7B4-16AC938C6213}" srcOrd="0" destOrd="0" parTransId="{B1E01AE2-BDA5-4DEE-AD29-0E35831EACA9}" sibTransId="{9DC9F9A4-198D-41BA-A5A7-458D4572DD38}"/>
    <dgm:cxn modelId="{59B00B9E-DC0D-41A7-9222-14A9D0BAE5B7}" type="presOf" srcId="{B8ED09FC-1CC1-460F-AB50-AD28EBDC2F2E}" destId="{CE12DDB1-F0B5-46AE-9748-F047A35167C3}" srcOrd="0" destOrd="0" presId="urn:microsoft.com/office/officeart/2008/layout/PictureAccentList"/>
    <dgm:cxn modelId="{2EF076BF-4554-40FA-8FB1-699DE5573D97}" type="presOf" srcId="{E2DB16A3-59C2-49A3-A7B4-16AC938C6213}" destId="{B57AE64E-186F-4A38-B536-88E46AD9417C}" srcOrd="0" destOrd="0" presId="urn:microsoft.com/office/officeart/2008/layout/PictureAccentList"/>
    <dgm:cxn modelId="{462147CE-5832-4A47-8106-B316039A27D4}" srcId="{2C344556-26D2-4463-8DA4-6352B0F4FE8C}" destId="{B8ED09FC-1CC1-460F-AB50-AD28EBDC2F2E}" srcOrd="0" destOrd="0" parTransId="{B582221E-525C-4E80-8AB1-B1B7F099390E}" sibTransId="{0E36417B-8C95-4E35-8DF1-50A003341793}"/>
    <dgm:cxn modelId="{C018EADB-BFFF-47AC-8358-6997B655C17F}" type="presOf" srcId="{2C344556-26D2-4463-8DA4-6352B0F4FE8C}" destId="{8F9B6627-A265-4DD1-8CC8-23905F2B69FA}" srcOrd="0" destOrd="0" presId="urn:microsoft.com/office/officeart/2008/layout/PictureAccentList"/>
    <dgm:cxn modelId="{5DEF6A22-6572-4419-A9B2-7C3028F5556E}" type="presParOf" srcId="{8F9B6627-A265-4DD1-8CC8-23905F2B69FA}" destId="{D4BC0C8D-E63B-4FBE-B3DA-F1DA0AA09597}" srcOrd="0" destOrd="0" presId="urn:microsoft.com/office/officeart/2008/layout/PictureAccentList"/>
    <dgm:cxn modelId="{5F00AC26-D979-49BD-ADA7-53FD2BA808CF}" type="presParOf" srcId="{D4BC0C8D-E63B-4FBE-B3DA-F1DA0AA09597}" destId="{7CA7118F-182E-4981-9B92-127E1B397F8F}" srcOrd="0" destOrd="0" presId="urn:microsoft.com/office/officeart/2008/layout/PictureAccentList"/>
    <dgm:cxn modelId="{596D9ABC-3263-44B6-BF1E-0ABC6DB0A927}" type="presParOf" srcId="{7CA7118F-182E-4981-9B92-127E1B397F8F}" destId="{CE12DDB1-F0B5-46AE-9748-F047A35167C3}" srcOrd="0" destOrd="0" presId="urn:microsoft.com/office/officeart/2008/layout/PictureAccentList"/>
    <dgm:cxn modelId="{7CBD78AA-3048-4B7E-BA8E-F6FE81E29806}" type="presParOf" srcId="{D4BC0C8D-E63B-4FBE-B3DA-F1DA0AA09597}" destId="{F6F6FBEC-BC9E-4CBB-B7EC-413EED22A632}" srcOrd="1" destOrd="0" presId="urn:microsoft.com/office/officeart/2008/layout/PictureAccentList"/>
    <dgm:cxn modelId="{8E3BFFE4-A166-4E01-BDB8-FD3894B7E549}" type="presParOf" srcId="{F6F6FBEC-BC9E-4CBB-B7EC-413EED22A632}" destId="{43E4B659-7C3F-41FB-B25B-4324A37BAB72}" srcOrd="0" destOrd="0" presId="urn:microsoft.com/office/officeart/2008/layout/PictureAccentList"/>
    <dgm:cxn modelId="{51B61BE8-112E-4D49-B44B-196E24A032C2}" type="presParOf" srcId="{43E4B659-7C3F-41FB-B25B-4324A37BAB72}" destId="{E3F08E69-56C9-4513-9313-74FC44C8952E}" srcOrd="0" destOrd="0" presId="urn:microsoft.com/office/officeart/2008/layout/PictureAccentList"/>
    <dgm:cxn modelId="{7F42AD29-A02B-4001-8DDC-C9C8521B909A}" type="presParOf" srcId="{43E4B659-7C3F-41FB-B25B-4324A37BAB72}" destId="{B57AE64E-186F-4A38-B536-88E46AD9417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A82748-3299-4D82-922F-EE77E1520370}" type="doc">
      <dgm:prSet loTypeId="urn:microsoft.com/office/officeart/2008/layout/PictureAccentList" loCatId="pictur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A820590-215F-440F-8411-AC5FC7969ADA}">
      <dgm:prSet phldrT="[Text]"/>
      <dgm:spPr/>
      <dgm:t>
        <a:bodyPr/>
        <a:lstStyle/>
        <a:p>
          <a:r>
            <a:rPr lang="bn-IN" b="1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dirty="0"/>
        </a:p>
      </dgm:t>
    </dgm:pt>
    <dgm:pt modelId="{82656807-6E4B-41D1-BA0C-9356275BB945}" type="par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72EE55F-0188-4AED-8CB6-62117F3F52BC}" type="sib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14B94B-ADBB-4006-99EF-FE336492898B}">
      <dgm:prSet phldrT="[Text]"/>
      <dgm:spPr/>
      <dgm:t>
        <a:bodyPr/>
        <a:lstStyle/>
        <a:p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১৮_পাঠ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খালি ঘরের সংখ্যা খুঁজে বের করি (2)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9564B64-67E9-4A39-9EC5-E34AFE3482BC}" type="par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1EBF3B-474B-4C1D-AD6D-4C132E0F81B4}" type="sib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B3DD1BF-61B6-4EC6-BDB5-5D1FAC4F6566}" type="pres">
      <dgm:prSet presAssocID="{9FA82748-3299-4D82-922F-EE77E152037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BAA203A2-54EE-4E26-8FF5-5469099C2742}" type="pres">
      <dgm:prSet presAssocID="{BA820590-215F-440F-8411-AC5FC7969ADA}" presName="root" presStyleCnt="0">
        <dgm:presLayoutVars>
          <dgm:chMax/>
          <dgm:chPref val="4"/>
        </dgm:presLayoutVars>
      </dgm:prSet>
      <dgm:spPr/>
    </dgm:pt>
    <dgm:pt modelId="{30EEC3AC-1B2C-4CA1-8967-13A81973DDA4}" type="pres">
      <dgm:prSet presAssocID="{BA820590-215F-440F-8411-AC5FC7969ADA}" presName="rootComposite" presStyleCnt="0">
        <dgm:presLayoutVars/>
      </dgm:prSet>
      <dgm:spPr/>
    </dgm:pt>
    <dgm:pt modelId="{639FE503-A3A6-45FE-B297-F63F2005F06C}" type="pres">
      <dgm:prSet presAssocID="{BA820590-215F-440F-8411-AC5FC7969ADA}" presName="rootText" presStyleLbl="node0" presStyleIdx="0" presStyleCnt="1" custLinFactNeighborX="53" custLinFactNeighborY="2228">
        <dgm:presLayoutVars>
          <dgm:chMax/>
          <dgm:chPref val="4"/>
        </dgm:presLayoutVars>
      </dgm:prSet>
      <dgm:spPr/>
    </dgm:pt>
    <dgm:pt modelId="{A2A77317-5DBF-4754-A169-BDFAFB407188}" type="pres">
      <dgm:prSet presAssocID="{BA820590-215F-440F-8411-AC5FC7969ADA}" presName="childShape" presStyleCnt="0">
        <dgm:presLayoutVars>
          <dgm:chMax val="0"/>
          <dgm:chPref val="0"/>
        </dgm:presLayoutVars>
      </dgm:prSet>
      <dgm:spPr/>
    </dgm:pt>
    <dgm:pt modelId="{51246601-8A62-44B8-84CA-EF06B4E2E945}" type="pres">
      <dgm:prSet presAssocID="{9B14B94B-ADBB-4006-99EF-FE336492898B}" presName="childComposite" presStyleCnt="0">
        <dgm:presLayoutVars>
          <dgm:chMax val="0"/>
          <dgm:chPref val="0"/>
        </dgm:presLayoutVars>
      </dgm:prSet>
      <dgm:spPr/>
    </dgm:pt>
    <dgm:pt modelId="{74142299-4158-45E7-B668-06722B7A164B}" type="pres">
      <dgm:prSet presAssocID="{9B14B94B-ADBB-4006-99EF-FE336492898B}" presName="Image" presStyleLbl="node1" presStyleIdx="0" presStyleCnt="1" custScaleX="244218" custScaleY="339076" custLinFactNeighborX="-18656" custLinFactNeighborY="-4579"/>
      <dgm:spPr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F7A823B7-1002-41BC-B57E-3FB5621D7FC1}" type="pres">
      <dgm:prSet presAssocID="{9B14B94B-ADBB-4006-99EF-FE336492898B}" presName="childText" presStyleLbl="lnNode1" presStyleIdx="0" presStyleCnt="1" custScaleX="85032" custScaleY="349231" custLinFactNeighborX="2814" custLinFactNeighborY="-4518">
        <dgm:presLayoutVars>
          <dgm:chMax val="0"/>
          <dgm:chPref val="0"/>
          <dgm:bulletEnabled val="1"/>
        </dgm:presLayoutVars>
      </dgm:prSet>
      <dgm:spPr/>
    </dgm:pt>
  </dgm:ptLst>
  <dgm:cxnLst>
    <dgm:cxn modelId="{2195C129-6AE0-47CA-9A53-F78FCC01BB97}" type="presOf" srcId="{9B14B94B-ADBB-4006-99EF-FE336492898B}" destId="{F7A823B7-1002-41BC-B57E-3FB5621D7FC1}" srcOrd="0" destOrd="0" presId="urn:microsoft.com/office/officeart/2008/layout/PictureAccentList"/>
    <dgm:cxn modelId="{B9A96D40-74FB-41D8-AD05-DF041187B573}" srcId="{9FA82748-3299-4D82-922F-EE77E1520370}" destId="{BA820590-215F-440F-8411-AC5FC7969ADA}" srcOrd="0" destOrd="0" parTransId="{82656807-6E4B-41D1-BA0C-9356275BB945}" sibTransId="{C72EE55F-0188-4AED-8CB6-62117F3F52BC}"/>
    <dgm:cxn modelId="{9C8E896F-E06D-4DCB-A65B-2D2853181FC1}" srcId="{BA820590-215F-440F-8411-AC5FC7969ADA}" destId="{9B14B94B-ADBB-4006-99EF-FE336492898B}" srcOrd="0" destOrd="0" parTransId="{F9564B64-67E9-4A39-9EC5-E34AFE3482BC}" sibTransId="{5E1EBF3B-474B-4C1D-AD6D-4C132E0F81B4}"/>
    <dgm:cxn modelId="{5D7E0377-92E3-48D4-9C9B-1A16A8B5F4F9}" type="presOf" srcId="{BA820590-215F-440F-8411-AC5FC7969ADA}" destId="{639FE503-A3A6-45FE-B297-F63F2005F06C}" srcOrd="0" destOrd="0" presId="urn:microsoft.com/office/officeart/2008/layout/PictureAccentList"/>
    <dgm:cxn modelId="{7BD8DC99-3CBB-476A-A769-F0BDF887D8C7}" type="presOf" srcId="{9FA82748-3299-4D82-922F-EE77E1520370}" destId="{DB3DD1BF-61B6-4EC6-BDB5-5D1FAC4F6566}" srcOrd="0" destOrd="0" presId="urn:microsoft.com/office/officeart/2008/layout/PictureAccentList"/>
    <dgm:cxn modelId="{636554BA-EF0F-45BE-84F6-89CF44749445}" type="presParOf" srcId="{DB3DD1BF-61B6-4EC6-BDB5-5D1FAC4F6566}" destId="{BAA203A2-54EE-4E26-8FF5-5469099C2742}" srcOrd="0" destOrd="0" presId="urn:microsoft.com/office/officeart/2008/layout/PictureAccentList"/>
    <dgm:cxn modelId="{7BDE8F50-0AA5-4E1F-952E-B3CDFC6996F0}" type="presParOf" srcId="{BAA203A2-54EE-4E26-8FF5-5469099C2742}" destId="{30EEC3AC-1B2C-4CA1-8967-13A81973DDA4}" srcOrd="0" destOrd="0" presId="urn:microsoft.com/office/officeart/2008/layout/PictureAccentList"/>
    <dgm:cxn modelId="{F30D92CB-D620-404A-8D06-BEE503F41AB6}" type="presParOf" srcId="{30EEC3AC-1B2C-4CA1-8967-13A81973DDA4}" destId="{639FE503-A3A6-45FE-B297-F63F2005F06C}" srcOrd="0" destOrd="0" presId="urn:microsoft.com/office/officeart/2008/layout/PictureAccentList"/>
    <dgm:cxn modelId="{A1D683D7-4032-4D58-ABC3-715569FFB159}" type="presParOf" srcId="{BAA203A2-54EE-4E26-8FF5-5469099C2742}" destId="{A2A77317-5DBF-4754-A169-BDFAFB407188}" srcOrd="1" destOrd="0" presId="urn:microsoft.com/office/officeart/2008/layout/PictureAccentList"/>
    <dgm:cxn modelId="{E146ADE1-059D-44EC-90D1-0AA1DBF8179B}" type="presParOf" srcId="{A2A77317-5DBF-4754-A169-BDFAFB407188}" destId="{51246601-8A62-44B8-84CA-EF06B4E2E945}" srcOrd="0" destOrd="0" presId="urn:microsoft.com/office/officeart/2008/layout/PictureAccentList"/>
    <dgm:cxn modelId="{DBAA0AD4-56D9-4F21-A995-26FC9A2C8F26}" type="presParOf" srcId="{51246601-8A62-44B8-84CA-EF06B4E2E945}" destId="{74142299-4158-45E7-B668-06722B7A164B}" srcOrd="0" destOrd="0" presId="urn:microsoft.com/office/officeart/2008/layout/PictureAccentList"/>
    <dgm:cxn modelId="{4715DEC2-0355-480F-8E51-2EE55FE07423}" type="presParOf" srcId="{51246601-8A62-44B8-84CA-EF06B4E2E945}" destId="{F7A823B7-1002-41BC-B57E-3FB5621D7FC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1A820-0B5E-4DAD-92E5-2DE091A134DE}">
      <dsp:nvSpPr>
        <dsp:cNvPr id="0" name=""/>
        <dsp:cNvSpPr/>
      </dsp:nvSpPr>
      <dsp:spPr>
        <a:xfrm>
          <a:off x="0" y="439090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44969-D63A-42D5-9071-3216DC28A641}">
      <dsp:nvSpPr>
        <dsp:cNvPr id="0" name=""/>
        <dsp:cNvSpPr/>
      </dsp:nvSpPr>
      <dsp:spPr>
        <a:xfrm>
          <a:off x="520835" y="25810"/>
          <a:ext cx="9114833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800" kern="1200" dirty="0"/>
            <a:t>• ২.৩.১ অনূর্ধ্ব ছয় </a:t>
          </a:r>
          <a:r>
            <a:rPr lang="bn-BD" sz="2800" kern="1200" dirty="0" err="1"/>
            <a:t>অঙ্কবিশিষ্ট</a:t>
          </a:r>
          <a:r>
            <a:rPr lang="bn-BD" sz="2800" kern="1200" dirty="0"/>
            <a:t> সর্বোচ্চ পাঁচটি সংখ্যার যোগ করতে পারবে।</a:t>
          </a:r>
        </a:p>
      </dsp:txBody>
      <dsp:txXfrm>
        <a:off x="561184" y="66159"/>
        <a:ext cx="9034135" cy="745862"/>
      </dsp:txXfrm>
    </dsp:sp>
    <dsp:sp modelId="{A002427B-0AF3-4E29-AD5A-E68C9ED94E9A}">
      <dsp:nvSpPr>
        <dsp:cNvPr id="0" name=""/>
        <dsp:cNvSpPr/>
      </dsp:nvSpPr>
      <dsp:spPr>
        <a:xfrm>
          <a:off x="0" y="1709170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CE37F-804A-4B30-A949-BD8179A1BEFC}">
      <dsp:nvSpPr>
        <dsp:cNvPr id="0" name=""/>
        <dsp:cNvSpPr/>
      </dsp:nvSpPr>
      <dsp:spPr>
        <a:xfrm>
          <a:off x="520835" y="1295890"/>
          <a:ext cx="9114833" cy="8265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2800" kern="1200" dirty="0"/>
        </a:p>
      </dsp:txBody>
      <dsp:txXfrm>
        <a:off x="561184" y="1336239"/>
        <a:ext cx="9034135" cy="745862"/>
      </dsp:txXfrm>
    </dsp:sp>
    <dsp:sp modelId="{AD5617C9-DF02-4D42-B806-D71105DA30BE}">
      <dsp:nvSpPr>
        <dsp:cNvPr id="0" name=""/>
        <dsp:cNvSpPr/>
      </dsp:nvSpPr>
      <dsp:spPr>
        <a:xfrm>
          <a:off x="0" y="2979250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5E002-65EA-4CDC-98B7-4E496A22A769}">
      <dsp:nvSpPr>
        <dsp:cNvPr id="0" name=""/>
        <dsp:cNvSpPr/>
      </dsp:nvSpPr>
      <dsp:spPr>
        <a:xfrm>
          <a:off x="520835" y="2565971"/>
          <a:ext cx="9114833" cy="8265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3200" kern="1200" dirty="0"/>
        </a:p>
      </dsp:txBody>
      <dsp:txXfrm>
        <a:off x="561184" y="2606320"/>
        <a:ext cx="9034135" cy="745862"/>
      </dsp:txXfrm>
    </dsp:sp>
    <dsp:sp modelId="{83374C89-E369-4AD8-B421-C1C07D19AD67}">
      <dsp:nvSpPr>
        <dsp:cNvPr id="0" name=""/>
        <dsp:cNvSpPr/>
      </dsp:nvSpPr>
      <dsp:spPr>
        <a:xfrm>
          <a:off x="0" y="4249331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25B88F-9069-46B3-8428-239EC006BEAD}">
      <dsp:nvSpPr>
        <dsp:cNvPr id="0" name=""/>
        <dsp:cNvSpPr/>
      </dsp:nvSpPr>
      <dsp:spPr>
        <a:xfrm>
          <a:off x="520835" y="3836051"/>
          <a:ext cx="7291691" cy="8265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2800" kern="1200" dirty="0"/>
        </a:p>
      </dsp:txBody>
      <dsp:txXfrm>
        <a:off x="561184" y="3876400"/>
        <a:ext cx="7210993" cy="745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2DDB1-F0B5-46AE-9748-F047A35167C3}">
      <dsp:nvSpPr>
        <dsp:cNvPr id="0" name=""/>
        <dsp:cNvSpPr/>
      </dsp:nvSpPr>
      <dsp:spPr>
        <a:xfrm>
          <a:off x="452629" y="0"/>
          <a:ext cx="10497765" cy="1222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sz="65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sz="6500" kern="1200" dirty="0"/>
        </a:p>
      </dsp:txBody>
      <dsp:txXfrm>
        <a:off x="488423" y="35794"/>
        <a:ext cx="10426177" cy="1150503"/>
      </dsp:txXfrm>
    </dsp:sp>
    <dsp:sp modelId="{E3F08E69-56C9-4513-9313-74FC44C8952E}">
      <dsp:nvSpPr>
        <dsp:cNvPr id="0" name=""/>
        <dsp:cNvSpPr/>
      </dsp:nvSpPr>
      <dsp:spPr>
        <a:xfrm>
          <a:off x="310454" y="1297411"/>
          <a:ext cx="3318527" cy="378055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7AE64E-186F-4A38-B536-88E46AD9417C}">
      <dsp:nvSpPr>
        <dsp:cNvPr id="0" name=""/>
        <dsp:cNvSpPr/>
      </dsp:nvSpPr>
      <dsp:spPr>
        <a:xfrm>
          <a:off x="3755477" y="1317973"/>
          <a:ext cx="7115992" cy="371281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3936754" y="1499250"/>
        <a:ext cx="6753438" cy="3350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FE503-A3A6-45FE-B297-F63F2005F06C}">
      <dsp:nvSpPr>
        <dsp:cNvPr id="0" name=""/>
        <dsp:cNvSpPr/>
      </dsp:nvSpPr>
      <dsp:spPr>
        <a:xfrm>
          <a:off x="811307" y="24741"/>
          <a:ext cx="9544243" cy="1029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5900" b="1" kern="1200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sz="5900" kern="1200" dirty="0"/>
        </a:p>
      </dsp:txBody>
      <dsp:txXfrm>
        <a:off x="841470" y="54904"/>
        <a:ext cx="9483917" cy="969524"/>
      </dsp:txXfrm>
    </dsp:sp>
    <dsp:sp modelId="{74142299-4158-45E7-B668-06722B7A164B}">
      <dsp:nvSpPr>
        <dsp:cNvPr id="0" name=""/>
        <dsp:cNvSpPr/>
      </dsp:nvSpPr>
      <dsp:spPr>
        <a:xfrm>
          <a:off x="559109" y="1222153"/>
          <a:ext cx="2515079" cy="349197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A823B7-1002-41BC-B57E-3FB5621D7FC1}">
      <dsp:nvSpPr>
        <dsp:cNvPr id="0" name=""/>
        <dsp:cNvSpPr/>
      </dsp:nvSpPr>
      <dsp:spPr>
        <a:xfrm>
          <a:off x="3455942" y="1170491"/>
          <a:ext cx="7187416" cy="359655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5816" tIns="305816" rIns="305816" bIns="305816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43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sz="43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43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sz="43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sz="43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sz="43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sz="43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sz="43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43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১৮_পাঠ</a:t>
          </a:r>
          <a:r>
            <a:rPr lang="bn-BD" sz="43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খালি ঘরের সংখ্যা খুঁজে বের করি (2)</a:t>
          </a:r>
          <a:endParaRPr lang="en-US" sz="4300" kern="1200" dirty="0">
            <a:latin typeface="NikoshBAN" pitchFamily="2" charset="0"/>
            <a:cs typeface="NikoshBAN" pitchFamily="2" charset="0"/>
          </a:endParaRPr>
        </a:p>
      </dsp:txBody>
      <dsp:txXfrm>
        <a:off x="3631543" y="1346092"/>
        <a:ext cx="6836214" cy="3245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05E82-7276-4099-95FA-4272421F5439}" type="datetimeFigureOut">
              <a:rPr lang="bn-BD" smtClean="0"/>
              <a:t>14/2/1448</a:t>
            </a:fld>
            <a:endParaRPr lang="bn-B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n-B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n-B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00139-EB88-4C7D-A8A4-4D770722A917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3046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n-B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900139-EB88-4C7D-A8A4-4D770722A917}" type="slidenum">
              <a:rPr lang="bn-BD" smtClean="0"/>
              <a:t>9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275684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hool desks and a chalkboard&#10;&#10;AI-generated content may be incorrect.">
            <a:extLst>
              <a:ext uri="{FF2B5EF4-FFF2-40B4-BE49-F238E27FC236}">
                <a16:creationId xmlns:a16="http://schemas.microsoft.com/office/drawing/2014/main" id="{CF4B37B0-A239-73F3-6F25-998DA774D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2" y="355560"/>
            <a:ext cx="11384279" cy="6017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137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বাড়ির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BE874BEB-7C48-E97C-FBD6-7698AEB7FA51}"/>
              </a:ext>
            </a:extLst>
          </p:cNvPr>
          <p:cNvGrpSpPr/>
          <p:nvPr/>
        </p:nvGrpSpPr>
        <p:grpSpPr>
          <a:xfrm>
            <a:off x="406078" y="379026"/>
            <a:ext cx="995423" cy="870062"/>
            <a:chOff x="0" y="0"/>
            <a:chExt cx="2153625" cy="1992103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B7155382-B138-B0D3-C37E-D35529CC5A9E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222AE382-0089-2746-1FA4-93450C8F0FF0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2564FE71-52D1-7F26-1D08-085947A8F522}"/>
              </a:ext>
            </a:extLst>
          </p:cNvPr>
          <p:cNvGrpSpPr/>
          <p:nvPr/>
        </p:nvGrpSpPr>
        <p:grpSpPr>
          <a:xfrm>
            <a:off x="1831693" y="399297"/>
            <a:ext cx="995423" cy="870062"/>
            <a:chOff x="0" y="0"/>
            <a:chExt cx="2153625" cy="1992103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6C74440-4C28-B8E7-637D-8F9434E9C6CB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A1307BD-F5DE-D25E-8D36-70222C8C888C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45CE52C7-A010-14EB-1C39-E9730E46F252}"/>
              </a:ext>
            </a:extLst>
          </p:cNvPr>
          <p:cNvGrpSpPr/>
          <p:nvPr/>
        </p:nvGrpSpPr>
        <p:grpSpPr>
          <a:xfrm>
            <a:off x="3257308" y="419568"/>
            <a:ext cx="995423" cy="870062"/>
            <a:chOff x="0" y="0"/>
            <a:chExt cx="2153625" cy="1992103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F353A80-4C5D-5E48-A711-AFC0E69B473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78898C0-DCF5-216C-321F-237EF2229D67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4" name="Group 6">
            <a:extLst>
              <a:ext uri="{FF2B5EF4-FFF2-40B4-BE49-F238E27FC236}">
                <a16:creationId xmlns:a16="http://schemas.microsoft.com/office/drawing/2014/main" id="{84E7CB2A-1FE3-8600-6780-AA88C6AB61E4}"/>
              </a:ext>
            </a:extLst>
          </p:cNvPr>
          <p:cNvGrpSpPr/>
          <p:nvPr/>
        </p:nvGrpSpPr>
        <p:grpSpPr>
          <a:xfrm>
            <a:off x="7732485" y="376627"/>
            <a:ext cx="995423" cy="870062"/>
            <a:chOff x="0" y="0"/>
            <a:chExt cx="2153625" cy="19921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7834D1-7518-A2D1-0582-95DB2D69431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9A701B2-D5D8-8CC5-C2AB-8D74784DF0AD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FAB71076-3F95-E09F-ED18-0B4BD4F140B2}"/>
              </a:ext>
            </a:extLst>
          </p:cNvPr>
          <p:cNvGrpSpPr/>
          <p:nvPr/>
        </p:nvGrpSpPr>
        <p:grpSpPr>
          <a:xfrm>
            <a:off x="9158100" y="338484"/>
            <a:ext cx="995423" cy="870062"/>
            <a:chOff x="0" y="0"/>
            <a:chExt cx="2153625" cy="1992103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A43339A8-FF86-EE6C-58AC-A883880701B9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F8FED02-9438-F0A9-5C24-9D72710CAA3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6857B3B2-8023-97CF-88FD-DEDFC7212623}"/>
              </a:ext>
            </a:extLst>
          </p:cNvPr>
          <p:cNvGrpSpPr/>
          <p:nvPr/>
        </p:nvGrpSpPr>
        <p:grpSpPr>
          <a:xfrm>
            <a:off x="10670158" y="315815"/>
            <a:ext cx="995423" cy="870062"/>
            <a:chOff x="0" y="0"/>
            <a:chExt cx="2153625" cy="1992103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42E00DD3-4306-110A-650D-207F3628BF2A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F8CAD6F9-75B7-5B1A-00CE-4936555E9EE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84867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A817246-F08D-2F97-331F-F6761791E19A}"/>
              </a:ext>
            </a:extLst>
          </p:cNvPr>
          <p:cNvGrpSpPr/>
          <p:nvPr/>
        </p:nvGrpSpPr>
        <p:grpSpPr>
          <a:xfrm>
            <a:off x="412316" y="367303"/>
            <a:ext cx="721540" cy="720833"/>
            <a:chOff x="0" y="0"/>
            <a:chExt cx="1515992" cy="1740019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ACC160F7-2C37-3D38-FA23-9498277C5468}"/>
                </a:ext>
              </a:extLst>
            </p:cNvPr>
            <p:cNvSpPr/>
            <p:nvPr/>
          </p:nvSpPr>
          <p:spPr>
            <a:xfrm>
              <a:off x="0" y="0"/>
              <a:ext cx="1515992" cy="1740019"/>
            </a:xfrm>
            <a:custGeom>
              <a:avLst/>
              <a:gdLst/>
              <a:ahLst/>
              <a:cxnLst/>
              <a:rect l="l" t="t" r="r" b="b"/>
              <a:pathLst>
                <a:path w="1515992" h="1740019">
                  <a:moveTo>
                    <a:pt x="0" y="0"/>
                  </a:moveTo>
                  <a:lnTo>
                    <a:pt x="1515992" y="0"/>
                  </a:lnTo>
                  <a:lnTo>
                    <a:pt x="1515992" y="1740019"/>
                  </a:lnTo>
                  <a:lnTo>
                    <a:pt x="0" y="17400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3A0A4B8-FB05-71F9-68FE-915F19CCF70F}"/>
                </a:ext>
              </a:extLst>
            </p:cNvPr>
            <p:cNvSpPr/>
            <p:nvPr/>
          </p:nvSpPr>
          <p:spPr>
            <a:xfrm>
              <a:off x="198680" y="82824"/>
              <a:ext cx="1118632" cy="1387450"/>
            </a:xfrm>
            <a:custGeom>
              <a:avLst/>
              <a:gdLst/>
              <a:ahLst/>
              <a:cxnLst/>
              <a:rect l="l" t="t" r="r" b="b"/>
              <a:pathLst>
                <a:path w="1118632" h="1387450">
                  <a:moveTo>
                    <a:pt x="0" y="0"/>
                  </a:moveTo>
                  <a:lnTo>
                    <a:pt x="1118632" y="0"/>
                  </a:lnTo>
                  <a:lnTo>
                    <a:pt x="1118632" y="1387450"/>
                  </a:lnTo>
                  <a:lnTo>
                    <a:pt x="0" y="1387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994729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5864623-BB6E-8A7C-630B-7C29A35F3C51}"/>
              </a:ext>
            </a:extLst>
          </p:cNvPr>
          <p:cNvSpPr/>
          <p:nvPr/>
        </p:nvSpPr>
        <p:spPr>
          <a:xfrm>
            <a:off x="400742" y="367303"/>
            <a:ext cx="837750" cy="848039"/>
          </a:xfrm>
          <a:custGeom>
            <a:avLst/>
            <a:gdLst/>
            <a:ahLst/>
            <a:cxnLst/>
            <a:rect l="l" t="t" r="r" b="b"/>
            <a:pathLst>
              <a:path w="1739213" h="1992103">
                <a:moveTo>
                  <a:pt x="0" y="0"/>
                </a:moveTo>
                <a:lnTo>
                  <a:pt x="1739213" y="0"/>
                </a:lnTo>
                <a:lnTo>
                  <a:pt x="1739213" y="1992103"/>
                </a:lnTo>
                <a:lnTo>
                  <a:pt x="0" y="19921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995" b="-499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836577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>
            <a:extLst>
              <a:ext uri="{FF2B5EF4-FFF2-40B4-BE49-F238E27FC236}">
                <a16:creationId xmlns:a16="http://schemas.microsoft.com/office/drawing/2014/main" id="{3A02EC4F-7B2B-D612-2039-CA52F2984F6D}"/>
              </a:ext>
            </a:extLst>
          </p:cNvPr>
          <p:cNvGrpSpPr/>
          <p:nvPr/>
        </p:nvGrpSpPr>
        <p:grpSpPr>
          <a:xfrm>
            <a:off x="362601" y="358528"/>
            <a:ext cx="980062" cy="995710"/>
            <a:chOff x="0" y="0"/>
            <a:chExt cx="2784479" cy="2784479"/>
          </a:xfrm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9B3072AF-CA6C-91DE-1BF9-AE5FACB0029D}"/>
                </a:ext>
              </a:extLst>
            </p:cNvPr>
            <p:cNvGrpSpPr/>
            <p:nvPr/>
          </p:nvGrpSpPr>
          <p:grpSpPr>
            <a:xfrm>
              <a:off x="0" y="0"/>
              <a:ext cx="2784479" cy="2784479"/>
              <a:chOff x="0" y="0"/>
              <a:chExt cx="812800" cy="812800"/>
            </a:xfrm>
          </p:grpSpPr>
          <p:sp>
            <p:nvSpPr>
              <p:cNvPr id="7" name="Freeform 11">
                <a:extLst>
                  <a:ext uri="{FF2B5EF4-FFF2-40B4-BE49-F238E27FC236}">
                    <a16:creationId xmlns:a16="http://schemas.microsoft.com/office/drawing/2014/main" id="{1CA7E09A-5A84-CBB2-91CA-9A0B3974E2C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">
                  <a:alphaModFix amt="23000"/>
                </a:blip>
                <a:stretch>
                  <a:fillRect l="-30251" r="-30251"/>
                </a:stretch>
              </a:blipFill>
            </p:spPr>
            <p:txBody>
              <a:bodyPr/>
              <a:lstStyle/>
              <a:p>
                <a:endParaRPr lang="bn-BD"/>
              </a:p>
            </p:txBody>
          </p:sp>
        </p:grp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B9BFB5AB-1EA9-61FE-A920-76A0818D2758}"/>
                </a:ext>
              </a:extLst>
            </p:cNvPr>
            <p:cNvSpPr/>
            <p:nvPr/>
          </p:nvSpPr>
          <p:spPr>
            <a:xfrm>
              <a:off x="782409" y="798285"/>
              <a:ext cx="928260" cy="1736542"/>
            </a:xfrm>
            <a:custGeom>
              <a:avLst/>
              <a:gdLst/>
              <a:ahLst/>
              <a:cxnLst/>
              <a:rect l="l" t="t" r="r" b="b"/>
              <a:pathLst>
                <a:path w="928260" h="1736542">
                  <a:moveTo>
                    <a:pt x="0" y="0"/>
                  </a:moveTo>
                  <a:lnTo>
                    <a:pt x="928261" y="0"/>
                  </a:lnTo>
                  <a:lnTo>
                    <a:pt x="928261" y="1736541"/>
                  </a:lnTo>
                  <a:lnTo>
                    <a:pt x="0" y="1736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0CAAA093-7125-F376-D194-7C9020877C4F}"/>
                </a:ext>
              </a:extLst>
            </p:cNvPr>
            <p:cNvSpPr/>
            <p:nvPr/>
          </p:nvSpPr>
          <p:spPr>
            <a:xfrm>
              <a:off x="1194277" y="249653"/>
              <a:ext cx="807793" cy="781470"/>
            </a:xfrm>
            <a:custGeom>
              <a:avLst/>
              <a:gdLst/>
              <a:ahLst/>
              <a:cxnLst/>
              <a:rect l="l" t="t" r="r" b="b"/>
              <a:pathLst>
                <a:path w="807793" h="781470">
                  <a:moveTo>
                    <a:pt x="0" y="0"/>
                  </a:moveTo>
                  <a:lnTo>
                    <a:pt x="807793" y="0"/>
                  </a:lnTo>
                  <a:lnTo>
                    <a:pt x="807793" y="781470"/>
                  </a:lnTo>
                  <a:lnTo>
                    <a:pt x="0" y="781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93557" r="-99999"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046586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4D6FC7D-9AFC-9F41-5A5E-EEF7B8ED0568}"/>
              </a:ext>
            </a:extLst>
          </p:cNvPr>
          <p:cNvSpPr txBox="1"/>
          <p:nvPr/>
        </p:nvSpPr>
        <p:spPr>
          <a:xfrm>
            <a:off x="419472" y="311138"/>
            <a:ext cx="11362804" cy="6063100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582"/>
              </a:lnSpc>
            </a:pPr>
            <a:endParaRPr/>
          </a:p>
        </p:txBody>
      </p:sp>
      <p:pic>
        <p:nvPicPr>
          <p:cNvPr id="4" name="Picture 3" descr="Colorful text with different shapes and symbols&#10;&#10;AI-generated content may be incorrect.">
            <a:extLst>
              <a:ext uri="{FF2B5EF4-FFF2-40B4-BE49-F238E27FC236}">
                <a16:creationId xmlns:a16="http://schemas.microsoft.com/office/drawing/2014/main" id="{03280D7A-466E-624B-AF4C-77D070DC9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24" y="329426"/>
            <a:ext cx="11362804" cy="606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6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74305-180A-813A-3E09-675F6E901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bn-B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33DB86-DB34-2A3A-96C6-3F55585AC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bn-B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51EA9-AB53-18CD-310A-3547EF148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E8DC3-27D1-4024-B2EE-067F427B44C2}" type="datetimeFigureOut">
              <a:rPr lang="bn-BD" smtClean="0"/>
              <a:t>14/2/1448</a:t>
            </a:fld>
            <a:endParaRPr lang="bn-B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32687-A7C6-E70D-34B4-F5884D833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n-B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4A890-DF26-A6F2-76E0-D0AC07077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EA9F6-59A5-415D-B62D-702A40612469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2605596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>
            <a:extLst>
              <a:ext uri="{FF2B5EF4-FFF2-40B4-BE49-F238E27FC236}">
                <a16:creationId xmlns:a16="http://schemas.microsoft.com/office/drawing/2014/main" id="{89465B5C-7513-9F0C-F52A-8AC344F06694}"/>
              </a:ext>
            </a:extLst>
          </p:cNvPr>
          <p:cNvSpPr/>
          <p:nvPr userDrawn="1"/>
        </p:nvSpPr>
        <p:spPr>
          <a:xfrm>
            <a:off x="418126" y="380699"/>
            <a:ext cx="724874" cy="744013"/>
          </a:xfrm>
          <a:custGeom>
            <a:avLst/>
            <a:gdLst/>
            <a:ahLst/>
            <a:cxnLst/>
            <a:rect l="l" t="t" r="r" b="b"/>
            <a:pathLst>
              <a:path w="2565962" h="2945150">
                <a:moveTo>
                  <a:pt x="0" y="0"/>
                </a:moveTo>
                <a:lnTo>
                  <a:pt x="2565962" y="0"/>
                </a:lnTo>
                <a:lnTo>
                  <a:pt x="2565962" y="2945150"/>
                </a:lnTo>
                <a:lnTo>
                  <a:pt x="0" y="2945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6697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444188-76B3-D228-876B-53228E131F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436" y="373380"/>
            <a:ext cx="11346459" cy="599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6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A0B70BC6-78DB-24D2-4AE5-702CCD0F19D6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পরিচিতি</a:t>
            </a:r>
            <a:endParaRPr lang="bn-BD" sz="800" b="1" dirty="0">
              <a:latin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BC6B8FC-7F88-46EA-4177-97CF94D1A6E0}"/>
              </a:ext>
            </a:extLst>
          </p:cNvPr>
          <p:cNvSpPr/>
          <p:nvPr/>
        </p:nvSpPr>
        <p:spPr>
          <a:xfrm>
            <a:off x="397397" y="337111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EB4961BC-5207-FFF9-CA2F-BBECFD04AEA1}"/>
              </a:ext>
            </a:extLst>
          </p:cNvPr>
          <p:cNvSpPr/>
          <p:nvPr/>
        </p:nvSpPr>
        <p:spPr>
          <a:xfrm flipH="1">
            <a:off x="9813977" y="337110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86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BBC8373-0E31-9F88-46E2-F046C0B328CE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শিখনফল</a:t>
            </a:r>
            <a:endParaRPr lang="bn-BD" sz="800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CB56269-A3D0-37C6-D710-017B6BEB252C}"/>
              </a:ext>
            </a:extLst>
          </p:cNvPr>
          <p:cNvSpPr/>
          <p:nvPr/>
        </p:nvSpPr>
        <p:spPr>
          <a:xfrm>
            <a:off x="397397" y="298379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4664297-EAC7-86D1-F121-318B848B119B}"/>
              </a:ext>
            </a:extLst>
          </p:cNvPr>
          <p:cNvSpPr/>
          <p:nvPr/>
        </p:nvSpPr>
        <p:spPr>
          <a:xfrm>
            <a:off x="10664142" y="298378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33176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ঘোষণা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E30B0067-F49D-CBD6-CA5D-570C7B14106A}"/>
              </a:ext>
            </a:extLst>
          </p:cNvPr>
          <p:cNvSpPr/>
          <p:nvPr/>
        </p:nvSpPr>
        <p:spPr>
          <a:xfrm>
            <a:off x="406078" y="358756"/>
            <a:ext cx="1179654" cy="910603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D91AE1C1-B2C2-A94D-A9AC-91DE097F5CF0}"/>
              </a:ext>
            </a:extLst>
          </p:cNvPr>
          <p:cNvSpPr/>
          <p:nvPr/>
        </p:nvSpPr>
        <p:spPr>
          <a:xfrm>
            <a:off x="10606268" y="358756"/>
            <a:ext cx="1179654" cy="910602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421525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জোড়ায়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51C68FD4-10C4-8F2F-3E25-99B988544A28}"/>
              </a:ext>
            </a:extLst>
          </p:cNvPr>
          <p:cNvSpPr/>
          <p:nvPr/>
        </p:nvSpPr>
        <p:spPr>
          <a:xfrm>
            <a:off x="406078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F1A70A3-49D0-39AE-7D9C-DBDA2D10128A}"/>
              </a:ext>
            </a:extLst>
          </p:cNvPr>
          <p:cNvSpPr/>
          <p:nvPr/>
        </p:nvSpPr>
        <p:spPr>
          <a:xfrm>
            <a:off x="1033908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354A5903-9389-58F3-1709-409017D6830D}"/>
              </a:ext>
            </a:extLst>
          </p:cNvPr>
          <p:cNvSpPr/>
          <p:nvPr/>
        </p:nvSpPr>
        <p:spPr>
          <a:xfrm>
            <a:off x="2584047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0F8D3D7B-2DF5-7935-33BC-40BEB3376698}"/>
              </a:ext>
            </a:extLst>
          </p:cNvPr>
          <p:cNvSpPr/>
          <p:nvPr/>
        </p:nvSpPr>
        <p:spPr>
          <a:xfrm>
            <a:off x="800627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02208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591EFE1-34ED-CFE5-839F-522498C258A0}"/>
              </a:ext>
            </a:extLst>
          </p:cNvPr>
          <p:cNvSpPr/>
          <p:nvPr/>
        </p:nvSpPr>
        <p:spPr>
          <a:xfrm>
            <a:off x="397397" y="358757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56FE2A3-5EF3-F4C3-C264-79D0CF5074B9}"/>
              </a:ext>
            </a:extLst>
          </p:cNvPr>
          <p:cNvSpPr/>
          <p:nvPr/>
        </p:nvSpPr>
        <p:spPr>
          <a:xfrm>
            <a:off x="2679539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5AA44410-B445-28E2-8F2E-6CBA1AEF8400}"/>
              </a:ext>
            </a:extLst>
          </p:cNvPr>
          <p:cNvSpPr/>
          <p:nvPr/>
        </p:nvSpPr>
        <p:spPr>
          <a:xfrm>
            <a:off x="7953736" y="358755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20085643-F8AC-7A19-42B3-8300CF3D7B42}"/>
              </a:ext>
            </a:extLst>
          </p:cNvPr>
          <p:cNvSpPr/>
          <p:nvPr/>
        </p:nvSpPr>
        <p:spPr>
          <a:xfrm>
            <a:off x="10102770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6655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উপস্থাপন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9E44C0B4-BE15-F689-D858-96E1FC177F7C}"/>
              </a:ext>
            </a:extLst>
          </p:cNvPr>
          <p:cNvSpPr/>
          <p:nvPr/>
        </p:nvSpPr>
        <p:spPr>
          <a:xfrm>
            <a:off x="397396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AFC0D39-5E05-8684-2A4C-BB008109FEDF}"/>
              </a:ext>
            </a:extLst>
          </p:cNvPr>
          <p:cNvSpPr/>
          <p:nvPr/>
        </p:nvSpPr>
        <p:spPr>
          <a:xfrm>
            <a:off x="10319795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4A2F9FB5-0B55-4087-81EC-86E0CF3E8367}"/>
              </a:ext>
            </a:extLst>
          </p:cNvPr>
          <p:cNvSpPr/>
          <p:nvPr/>
        </p:nvSpPr>
        <p:spPr>
          <a:xfrm>
            <a:off x="2177428" y="1269358"/>
            <a:ext cx="7483999" cy="5113154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429089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84632" y="358756"/>
            <a:ext cx="11309971" cy="829520"/>
          </a:xfrm>
          <a:prstGeom prst="roundRect">
            <a:avLst>
              <a:gd name="adj" fmla="val 20480"/>
            </a:avLst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মূল্যায়ন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68D05E76-33BF-D94A-4666-FBFB12CBF94D}"/>
              </a:ext>
            </a:extLst>
          </p:cNvPr>
          <p:cNvSpPr/>
          <p:nvPr/>
        </p:nvSpPr>
        <p:spPr>
          <a:xfrm>
            <a:off x="406078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4045290-3B1F-DDE7-CF30-9618D04945E0}"/>
              </a:ext>
            </a:extLst>
          </p:cNvPr>
          <p:cNvSpPr/>
          <p:nvPr/>
        </p:nvSpPr>
        <p:spPr>
          <a:xfrm>
            <a:off x="10034285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28026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hyperlink" Target="https://www.nasirkhn.com/about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>
            <a:extLst>
              <a:ext uri="{FF2B5EF4-FFF2-40B4-BE49-F238E27FC236}">
                <a16:creationId xmlns:a16="http://schemas.microsoft.com/office/drawing/2014/main" id="{8DD6B724-3AC6-9272-2D82-7A7C23052044}"/>
              </a:ext>
            </a:extLst>
          </p:cNvPr>
          <p:cNvSpPr/>
          <p:nvPr/>
        </p:nvSpPr>
        <p:spPr>
          <a:xfrm>
            <a:off x="0" y="-43382"/>
            <a:ext cx="12192000" cy="6858000"/>
          </a:xfrm>
          <a:prstGeom prst="frame">
            <a:avLst>
              <a:gd name="adj1" fmla="val 5972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F743DE-B7C7-38EB-99AF-F61AEC4B1711}"/>
              </a:ext>
            </a:extLst>
          </p:cNvPr>
          <p:cNvSpPr/>
          <p:nvPr/>
        </p:nvSpPr>
        <p:spPr>
          <a:xfrm>
            <a:off x="0" y="6429374"/>
            <a:ext cx="4762500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Presented By: Md Mostafa Kamal, Assistant Teacher,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Sadar,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bn-BD" sz="105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Picture 13" descr="A red and green circle with a yellow map in the middle&#10;&#10;AI-generated content may be incorrect.">
            <a:extLst>
              <a:ext uri="{FF2B5EF4-FFF2-40B4-BE49-F238E27FC236}">
                <a16:creationId xmlns:a16="http://schemas.microsoft.com/office/drawing/2014/main" id="{4F697F46-7619-21CA-2B32-C5AB75F3775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44" y="6318000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Picture 14" descr="A logo of a child and child reading books&#10;&#10;AI-generated content may be incorrect.">
            <a:extLst>
              <a:ext uri="{FF2B5EF4-FFF2-40B4-BE49-F238E27FC236}">
                <a16:creationId xmlns:a16="http://schemas.microsoft.com/office/drawing/2014/main" id="{A40FE39B-993F-83E0-F46B-2BA9F8FD992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193" y="6317999"/>
            <a:ext cx="486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968702-3CF7-9076-8988-E919F77CEE6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2942" y="6317999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7" name="Picture 16" descr="A logo with text on it&#10;&#10;AI-generated content may be incorrect.">
            <a:extLst>
              <a:ext uri="{FF2B5EF4-FFF2-40B4-BE49-F238E27FC236}">
                <a16:creationId xmlns:a16="http://schemas.microsoft.com/office/drawing/2014/main" id="{F141EDB3-DD00-CF1B-9104-0D72B863D94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6576793" y="6361381"/>
            <a:ext cx="679855" cy="453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82CBAA9-5854-7DBB-7C8E-D8959B5AC8FD}"/>
              </a:ext>
            </a:extLst>
          </p:cNvPr>
          <p:cNvSpPr/>
          <p:nvPr/>
        </p:nvSpPr>
        <p:spPr>
          <a:xfrm>
            <a:off x="9934575" y="6419789"/>
            <a:ext cx="203540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>
                <a:ln/>
                <a:solidFill>
                  <a:schemeClr val="accent3"/>
                </a:solidFill>
                <a:effectLst/>
              </a:rPr>
              <a:t>প্রাথমিক </a:t>
            </a:r>
            <a:r>
              <a:rPr lang="en-US" sz="2000" b="1" cap="none" spc="0" dirty="0" err="1">
                <a:ln/>
                <a:solidFill>
                  <a:schemeClr val="accent3"/>
                </a:solidFill>
                <a:effectLst/>
              </a:rPr>
              <a:t>গণিত</a:t>
            </a:r>
            <a:endParaRPr lang="en-US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04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5" r:id="rId3"/>
    <p:sldLayoutId id="2147483717" r:id="rId4"/>
    <p:sldLayoutId id="2147483716" r:id="rId5"/>
    <p:sldLayoutId id="2147483718" r:id="rId6"/>
    <p:sldLayoutId id="2147483720" r:id="rId7"/>
    <p:sldLayoutId id="2147483721" r:id="rId8"/>
    <p:sldLayoutId id="2147483722" r:id="rId9"/>
    <p:sldLayoutId id="2147483723" r:id="rId10"/>
    <p:sldLayoutId id="2147483719" r:id="rId11"/>
    <p:sldLayoutId id="2147483724" r:id="rId12"/>
    <p:sldLayoutId id="2147483725" r:id="rId13"/>
    <p:sldLayoutId id="2147483714" r:id="rId14"/>
    <p:sldLayoutId id="2147483726" r:id="rId15"/>
    <p:sldLayoutId id="2147483727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n-B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audio" Target="../media/audio2.wav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64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B63B8-9BA3-3C9C-DC33-EDC795204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2AD65AD-7C0F-3918-51AC-8C09CC4DA2B8}"/>
              </a:ext>
            </a:extLst>
          </p:cNvPr>
          <p:cNvSpPr txBox="1"/>
          <p:nvPr/>
        </p:nvSpPr>
        <p:spPr>
          <a:xfrm>
            <a:off x="1331974" y="402834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/>
              <a:t>৩. ২৪৩৬৮১ + ১৮৯২৩৪ + ৪৫২০১১ + ৩৩২৮১০ + ২১২৪৫৩ =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F3804D-F5B5-DED9-EF09-A2D65D366786}"/>
              </a:ext>
            </a:extLst>
          </p:cNvPr>
          <p:cNvSpPr txBox="1"/>
          <p:nvPr/>
        </p:nvSpPr>
        <p:spPr>
          <a:xfrm>
            <a:off x="554395" y="1154647"/>
            <a:ext cx="110832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bn-BD" sz="2000" b="0" i="0" dirty="0">
                <a:solidFill>
                  <a:srgbClr val="2B2D31"/>
                </a:solidFill>
                <a:effectLst/>
                <a:latin typeface="Inter"/>
              </a:rPr>
              <a:t>পাশাপাশি যোগের ক্ষেত্রে আমরা প্রথমে প্রতিটি সংখ্যার একক স্থানের অঙ্ক যোগ করব এবং যোগফল </a:t>
            </a:r>
            <a:r>
              <a:rPr lang="bn-BD" sz="2000" b="0" i="0" dirty="0" err="1">
                <a:solidFill>
                  <a:srgbClr val="2B2D31"/>
                </a:solidFill>
                <a:effectLst/>
                <a:latin typeface="Inter"/>
              </a:rPr>
              <a:t>সর্বডানে</a:t>
            </a:r>
            <a:r>
              <a:rPr lang="bn-BD" sz="2000" b="0" i="0" dirty="0">
                <a:solidFill>
                  <a:srgbClr val="2B2D31"/>
                </a:solidFill>
                <a:effectLst/>
                <a:latin typeface="Inter"/>
              </a:rPr>
              <a:t> একক স্থানে বসাব। যদি হাতে সংখ্যা থাকে তবে তা দশকের স্থানের অঙ্কের সঙ্গে যোগ হবে। একইভাবে দশক, শতক, হাজার, অযুত ও লক্ষের ঘরের অঙ্ক যোগ করে যোগফলে বসাব। হিসাব করা সংখ্যাগুলোর উপর '/' চিহ্ন বসালে সুবিধা হবে।</a:t>
            </a:r>
            <a:endParaRPr lang="bn-BD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B7673C-B577-1115-74D9-BA4D0D9B1DA0}"/>
              </a:ext>
            </a:extLst>
          </p:cNvPr>
          <p:cNvSpPr txBox="1"/>
          <p:nvPr/>
        </p:nvSpPr>
        <p:spPr>
          <a:xfrm>
            <a:off x="3238496" y="5886936"/>
            <a:ext cx="78381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000" dirty="0" err="1"/>
              <a:t>নির্নেয়</a:t>
            </a:r>
            <a:r>
              <a:rPr lang="bn-BD" sz="2000" dirty="0"/>
              <a:t> যোগফল</a:t>
            </a:r>
            <a:r>
              <a:rPr lang="bn-BD" sz="2000" dirty="0">
                <a:solidFill>
                  <a:srgbClr val="2B2D31"/>
                </a:solidFill>
                <a:latin typeface="Inter"/>
              </a:rPr>
              <a:t> ২৪৩৬৮১ +১৮৯২৩৪ + ৪৫২০১১ + ৩৩২৮১০ + ২১২৪৩৫</a:t>
            </a:r>
            <a:r>
              <a:rPr lang="bn-BD" sz="2000" dirty="0">
                <a:solidFill>
                  <a:srgbClr val="1A1C1E"/>
                </a:solidFill>
                <a:latin typeface="Inter"/>
              </a:rPr>
              <a:t>= ১৪৩০১৮৯</a:t>
            </a:r>
            <a:endParaRPr lang="bn-BD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95FEB18-E10D-7DFB-799C-835D6C7A2C4C}"/>
              </a:ext>
            </a:extLst>
          </p:cNvPr>
          <p:cNvSpPr/>
          <p:nvPr/>
        </p:nvSpPr>
        <p:spPr>
          <a:xfrm>
            <a:off x="8935023" y="5099917"/>
            <a:ext cx="360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319AEF1-23C9-BF7E-6A3B-8A5AA5527D45}"/>
              </a:ext>
            </a:extLst>
          </p:cNvPr>
          <p:cNvSpPr/>
          <p:nvPr/>
        </p:nvSpPr>
        <p:spPr>
          <a:xfrm>
            <a:off x="10918392" y="5100707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4DD4A6A-0D84-8793-CEE1-AD41E9BC73D7}"/>
              </a:ext>
            </a:extLst>
          </p:cNvPr>
          <p:cNvSpPr/>
          <p:nvPr/>
        </p:nvSpPr>
        <p:spPr>
          <a:xfrm>
            <a:off x="11306828" y="5100707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0CDC088-316B-D268-A059-B79E525435AF}"/>
              </a:ext>
            </a:extLst>
          </p:cNvPr>
          <p:cNvSpPr/>
          <p:nvPr/>
        </p:nvSpPr>
        <p:spPr>
          <a:xfrm>
            <a:off x="11685531" y="5100707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772878F-398B-F589-8F15-C9A7E668DFAB}"/>
              </a:ext>
            </a:extLst>
          </p:cNvPr>
          <p:cNvSpPr/>
          <p:nvPr/>
        </p:nvSpPr>
        <p:spPr>
          <a:xfrm>
            <a:off x="10918393" y="4576779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ADE1443-2BD4-EC8A-9C2C-7F3C64EC639A}"/>
              </a:ext>
            </a:extLst>
          </p:cNvPr>
          <p:cNvSpPr/>
          <p:nvPr/>
        </p:nvSpPr>
        <p:spPr>
          <a:xfrm>
            <a:off x="11306829" y="4576779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28A4193-1E22-6B8B-B9AD-975859908352}"/>
              </a:ext>
            </a:extLst>
          </p:cNvPr>
          <p:cNvSpPr/>
          <p:nvPr/>
        </p:nvSpPr>
        <p:spPr>
          <a:xfrm>
            <a:off x="11685530" y="4576779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B046BE85-69ED-70FA-37AC-CA9035257981}"/>
              </a:ext>
            </a:extLst>
          </p:cNvPr>
          <p:cNvSpPr/>
          <p:nvPr/>
        </p:nvSpPr>
        <p:spPr>
          <a:xfrm>
            <a:off x="10523035" y="4569725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53A1E18-C6CC-D292-91C2-4E9066AB16F4}"/>
              </a:ext>
            </a:extLst>
          </p:cNvPr>
          <p:cNvSpPr/>
          <p:nvPr/>
        </p:nvSpPr>
        <p:spPr>
          <a:xfrm>
            <a:off x="10525305" y="5094635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1C00258-4474-47F0-86E7-699840E12CF8}"/>
              </a:ext>
            </a:extLst>
          </p:cNvPr>
          <p:cNvSpPr/>
          <p:nvPr/>
        </p:nvSpPr>
        <p:spPr>
          <a:xfrm>
            <a:off x="11686278" y="4050089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00DBABF8-446B-64B0-E9A5-364DD6C94365}"/>
              </a:ext>
            </a:extLst>
          </p:cNvPr>
          <p:cNvSpPr/>
          <p:nvPr/>
        </p:nvSpPr>
        <p:spPr>
          <a:xfrm>
            <a:off x="10919139" y="4071824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919F1D7-6C38-31A3-EB61-9FE5CDB2CCDD}"/>
              </a:ext>
            </a:extLst>
          </p:cNvPr>
          <p:cNvSpPr/>
          <p:nvPr/>
        </p:nvSpPr>
        <p:spPr>
          <a:xfrm>
            <a:off x="10538177" y="4056091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14A8736-29DD-A43D-5EA8-DCB3C022E2CA}"/>
              </a:ext>
            </a:extLst>
          </p:cNvPr>
          <p:cNvSpPr txBox="1"/>
          <p:nvPr/>
        </p:nvSpPr>
        <p:spPr>
          <a:xfrm>
            <a:off x="498938" y="2235562"/>
            <a:ext cx="543493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একক স্থানের সংখ্যা যোগ করলে হয়: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৩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+ ০ + ১ + ৪ + ১ = ৯</a:t>
            </a:r>
            <a:endParaRPr lang="bn-BD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496AD0E-EC70-1CED-F7F5-D1B4E4A630BC}"/>
              </a:ext>
            </a:extLst>
          </p:cNvPr>
          <p:cNvSpPr txBox="1"/>
          <p:nvPr/>
        </p:nvSpPr>
        <p:spPr>
          <a:xfrm>
            <a:off x="506435" y="2652938"/>
            <a:ext cx="5434934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দশক স্থানের সংখ্যা যোগ করলে হয়: ৫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 + ১ + ১ + ১ + ৮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=১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৮</a:t>
            </a:r>
            <a:endParaRPr lang="bn-BD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43294AF-253D-0826-8104-AF8A48EFBBC5}"/>
              </a:ext>
            </a:extLst>
          </p:cNvPr>
          <p:cNvSpPr txBox="1"/>
          <p:nvPr/>
        </p:nvSpPr>
        <p:spPr>
          <a:xfrm>
            <a:off x="498938" y="3097250"/>
            <a:ext cx="5434934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শতক স্থানের সংখ্যা যোগ করলে হয়: ৪ + ৮ + ০ + ২ + ৬ + ১ 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২১</a:t>
            </a:r>
            <a:endParaRPr lang="bn-BD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EDB7C06-F8CB-D7DD-2845-463184B19E25}"/>
              </a:ext>
            </a:extLst>
          </p:cNvPr>
          <p:cNvSpPr txBox="1"/>
          <p:nvPr/>
        </p:nvSpPr>
        <p:spPr>
          <a:xfrm>
            <a:off x="6037891" y="2165907"/>
            <a:ext cx="56671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২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২ + ২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+ ৯ + ৩ + ২ 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২০</a:t>
            </a:r>
            <a:endParaRPr lang="bn-BD" dirty="0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4130008B-6215-3436-68E6-A40CFC2D0983}"/>
              </a:ext>
            </a:extLst>
          </p:cNvPr>
          <p:cNvSpPr/>
          <p:nvPr/>
        </p:nvSpPr>
        <p:spPr>
          <a:xfrm>
            <a:off x="10117945" y="4569725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05A11358-5E3E-EAEC-D5D5-4080685E6DB8}"/>
              </a:ext>
            </a:extLst>
          </p:cNvPr>
          <p:cNvSpPr/>
          <p:nvPr/>
        </p:nvSpPr>
        <p:spPr>
          <a:xfrm>
            <a:off x="10139671" y="5094635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3CC86433-78F2-3193-CDC7-D240BB062136}"/>
              </a:ext>
            </a:extLst>
          </p:cNvPr>
          <p:cNvSpPr/>
          <p:nvPr/>
        </p:nvSpPr>
        <p:spPr>
          <a:xfrm>
            <a:off x="10147129" y="4055997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457B10C-A451-AEFE-E2BA-29FCEAB2DE49}"/>
              </a:ext>
            </a:extLst>
          </p:cNvPr>
          <p:cNvSpPr txBox="1"/>
          <p:nvPr/>
        </p:nvSpPr>
        <p:spPr>
          <a:xfrm>
            <a:off x="6037180" y="2601904"/>
            <a:ext cx="5667159" cy="369332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১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৩ + ৫ + ৮ + ৪ + ২ 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২৩</a:t>
            </a:r>
            <a:endParaRPr lang="bn-BD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59272E08-351E-C4B4-BC6D-6D604D433FAE}"/>
              </a:ext>
            </a:extLst>
          </p:cNvPr>
          <p:cNvSpPr txBox="1"/>
          <p:nvPr/>
        </p:nvSpPr>
        <p:spPr>
          <a:xfrm>
            <a:off x="6037180" y="3085202"/>
            <a:ext cx="5667159" cy="369332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২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৩ +  ৪ + ১ + ২ + ২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১৪</a:t>
            </a:r>
            <a:endParaRPr lang="bn-BD" dirty="0"/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8035B7BF-8D69-F434-8EF9-9F4050F6E2B7}"/>
              </a:ext>
            </a:extLst>
          </p:cNvPr>
          <p:cNvSpPr/>
          <p:nvPr/>
        </p:nvSpPr>
        <p:spPr>
          <a:xfrm>
            <a:off x="9733358" y="4578201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D6CFD272-C7D7-0CD0-B6F3-3A46F05C890E}"/>
              </a:ext>
            </a:extLst>
          </p:cNvPr>
          <p:cNvSpPr/>
          <p:nvPr/>
        </p:nvSpPr>
        <p:spPr>
          <a:xfrm>
            <a:off x="9735628" y="5103111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230FA350-98BE-22FE-37B3-8DEA691B4F2E}"/>
              </a:ext>
            </a:extLst>
          </p:cNvPr>
          <p:cNvSpPr/>
          <p:nvPr/>
        </p:nvSpPr>
        <p:spPr>
          <a:xfrm>
            <a:off x="9743086" y="4062096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id="{0F370351-BCAA-CBBF-C6E7-21DB986E0E45}"/>
              </a:ext>
            </a:extLst>
          </p:cNvPr>
          <p:cNvSpPr/>
          <p:nvPr/>
        </p:nvSpPr>
        <p:spPr>
          <a:xfrm>
            <a:off x="7180984" y="5115670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F0D6247E-B171-562A-1EC8-DB96D8740020}"/>
              </a:ext>
            </a:extLst>
          </p:cNvPr>
          <p:cNvSpPr/>
          <p:nvPr/>
        </p:nvSpPr>
        <p:spPr>
          <a:xfrm>
            <a:off x="8175216" y="5116386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174" name="Rectangle: Rounded Corners 173">
            <a:extLst>
              <a:ext uri="{FF2B5EF4-FFF2-40B4-BE49-F238E27FC236}">
                <a16:creationId xmlns:a16="http://schemas.microsoft.com/office/drawing/2014/main" id="{90214E8A-F212-775B-5495-ACEC870949E7}"/>
              </a:ext>
            </a:extLst>
          </p:cNvPr>
          <p:cNvSpPr/>
          <p:nvPr/>
        </p:nvSpPr>
        <p:spPr>
          <a:xfrm>
            <a:off x="8417592" y="5116386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75" name="Rectangle: Rounded Corners 174">
            <a:extLst>
              <a:ext uri="{FF2B5EF4-FFF2-40B4-BE49-F238E27FC236}">
                <a16:creationId xmlns:a16="http://schemas.microsoft.com/office/drawing/2014/main" id="{A6A4D87D-D2C4-CDCC-9134-561EA0D56FCB}"/>
              </a:ext>
            </a:extLst>
          </p:cNvPr>
          <p:cNvSpPr/>
          <p:nvPr/>
        </p:nvSpPr>
        <p:spPr>
          <a:xfrm>
            <a:off x="8659968" y="5116386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D28EF99A-B8C7-C777-DF4C-D4E2A2A27555}"/>
              </a:ext>
            </a:extLst>
          </p:cNvPr>
          <p:cNvSpPr/>
          <p:nvPr/>
        </p:nvSpPr>
        <p:spPr>
          <a:xfrm>
            <a:off x="8267220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7" name="Rectangle: Rounded Corners 176">
            <a:extLst>
              <a:ext uri="{FF2B5EF4-FFF2-40B4-BE49-F238E27FC236}">
                <a16:creationId xmlns:a16="http://schemas.microsoft.com/office/drawing/2014/main" id="{573F469D-B939-FBBC-C757-9A95F1A15662}"/>
              </a:ext>
            </a:extLst>
          </p:cNvPr>
          <p:cNvSpPr/>
          <p:nvPr/>
        </p:nvSpPr>
        <p:spPr>
          <a:xfrm>
            <a:off x="8509596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01D622AE-69CB-6A39-375E-199901A54B31}"/>
              </a:ext>
            </a:extLst>
          </p:cNvPr>
          <p:cNvSpPr/>
          <p:nvPr/>
        </p:nvSpPr>
        <p:spPr>
          <a:xfrm>
            <a:off x="8751953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9" name="Rectangle: Rounded Corners 178">
            <a:extLst>
              <a:ext uri="{FF2B5EF4-FFF2-40B4-BE49-F238E27FC236}">
                <a16:creationId xmlns:a16="http://schemas.microsoft.com/office/drawing/2014/main" id="{D5B0CFFD-B3A7-DEB3-A30D-E9729585E51D}"/>
              </a:ext>
            </a:extLst>
          </p:cNvPr>
          <p:cNvSpPr/>
          <p:nvPr/>
        </p:nvSpPr>
        <p:spPr>
          <a:xfrm>
            <a:off x="8024844" y="484653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0A3D773F-9352-67FD-D356-53C61A8F1871}"/>
              </a:ext>
            </a:extLst>
          </p:cNvPr>
          <p:cNvSpPr/>
          <p:nvPr/>
        </p:nvSpPr>
        <p:spPr>
          <a:xfrm>
            <a:off x="7932840" y="5110314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536A617B-E4BF-FCF1-838C-CF994885910C}"/>
              </a:ext>
            </a:extLst>
          </p:cNvPr>
          <p:cNvSpPr/>
          <p:nvPr/>
        </p:nvSpPr>
        <p:spPr>
          <a:xfrm>
            <a:off x="7782468" y="4842158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41F0213B-30A5-6B1C-EAEC-24F027BF4C44}"/>
              </a:ext>
            </a:extLst>
          </p:cNvPr>
          <p:cNvSpPr/>
          <p:nvPr/>
        </p:nvSpPr>
        <p:spPr>
          <a:xfrm>
            <a:off x="7690464" y="5105942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4F5493A-42FF-BFFA-36D1-DB004B3386EF}"/>
              </a:ext>
            </a:extLst>
          </p:cNvPr>
          <p:cNvSpPr/>
          <p:nvPr/>
        </p:nvSpPr>
        <p:spPr>
          <a:xfrm>
            <a:off x="11304649" y="4050325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83" name="Rectangle: Rounded Corners 182">
            <a:extLst>
              <a:ext uri="{FF2B5EF4-FFF2-40B4-BE49-F238E27FC236}">
                <a16:creationId xmlns:a16="http://schemas.microsoft.com/office/drawing/2014/main" id="{0BDD0536-7FC5-8665-315C-DC598052B756}"/>
              </a:ext>
            </a:extLst>
          </p:cNvPr>
          <p:cNvSpPr/>
          <p:nvPr/>
        </p:nvSpPr>
        <p:spPr>
          <a:xfrm>
            <a:off x="7540092" y="48484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4" name="Rectangle: Rounded Corners 183">
            <a:extLst>
              <a:ext uri="{FF2B5EF4-FFF2-40B4-BE49-F238E27FC236}">
                <a16:creationId xmlns:a16="http://schemas.microsoft.com/office/drawing/2014/main" id="{A47B47B3-50E4-224A-E2DA-F1FE7A016B2A}"/>
              </a:ext>
            </a:extLst>
          </p:cNvPr>
          <p:cNvSpPr/>
          <p:nvPr/>
        </p:nvSpPr>
        <p:spPr>
          <a:xfrm>
            <a:off x="7448088" y="5112268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68745FCF-D6D6-D2D0-6BAA-DEA8E06FDCD7}"/>
              </a:ext>
            </a:extLst>
          </p:cNvPr>
          <p:cNvSpPr/>
          <p:nvPr/>
        </p:nvSpPr>
        <p:spPr>
          <a:xfrm>
            <a:off x="5420704" y="5119072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46418B30-4B7A-33BB-6735-74C106F31BD4}"/>
              </a:ext>
            </a:extLst>
          </p:cNvPr>
          <p:cNvSpPr/>
          <p:nvPr/>
        </p:nvSpPr>
        <p:spPr>
          <a:xfrm>
            <a:off x="6424668" y="5119788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F5213376-64A3-8D3F-1688-2904645C4218}"/>
              </a:ext>
            </a:extLst>
          </p:cNvPr>
          <p:cNvSpPr/>
          <p:nvPr/>
        </p:nvSpPr>
        <p:spPr>
          <a:xfrm>
            <a:off x="6667044" y="5119788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88" name="Rectangle: Rounded Corners 187">
            <a:extLst>
              <a:ext uri="{FF2B5EF4-FFF2-40B4-BE49-F238E27FC236}">
                <a16:creationId xmlns:a16="http://schemas.microsoft.com/office/drawing/2014/main" id="{9D8E4E8E-E001-7762-1BC7-FE5F84B8D2F4}"/>
              </a:ext>
            </a:extLst>
          </p:cNvPr>
          <p:cNvSpPr/>
          <p:nvPr/>
        </p:nvSpPr>
        <p:spPr>
          <a:xfrm>
            <a:off x="6909420" y="5119788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89" name="Rectangle: Rounded Corners 188">
            <a:extLst>
              <a:ext uri="{FF2B5EF4-FFF2-40B4-BE49-F238E27FC236}">
                <a16:creationId xmlns:a16="http://schemas.microsoft.com/office/drawing/2014/main" id="{1409BB30-BF92-77D1-7786-36C03A4E9F8A}"/>
              </a:ext>
            </a:extLst>
          </p:cNvPr>
          <p:cNvSpPr/>
          <p:nvPr/>
        </p:nvSpPr>
        <p:spPr>
          <a:xfrm>
            <a:off x="6516672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0" name="Rectangle: Rounded Corners 189">
            <a:extLst>
              <a:ext uri="{FF2B5EF4-FFF2-40B4-BE49-F238E27FC236}">
                <a16:creationId xmlns:a16="http://schemas.microsoft.com/office/drawing/2014/main" id="{F02CD2BD-9F9D-18E6-AB7B-B4037CDE7293}"/>
              </a:ext>
            </a:extLst>
          </p:cNvPr>
          <p:cNvSpPr/>
          <p:nvPr/>
        </p:nvSpPr>
        <p:spPr>
          <a:xfrm>
            <a:off x="6759048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7E6D8710-C62D-E6F2-7BF1-DEE17544941B}"/>
              </a:ext>
            </a:extLst>
          </p:cNvPr>
          <p:cNvSpPr/>
          <p:nvPr/>
        </p:nvSpPr>
        <p:spPr>
          <a:xfrm>
            <a:off x="7001424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2" name="Rectangle: Rounded Corners 191">
            <a:extLst>
              <a:ext uri="{FF2B5EF4-FFF2-40B4-BE49-F238E27FC236}">
                <a16:creationId xmlns:a16="http://schemas.microsoft.com/office/drawing/2014/main" id="{A6635F57-DBF2-983F-EF69-A7749512221E}"/>
              </a:ext>
            </a:extLst>
          </p:cNvPr>
          <p:cNvSpPr/>
          <p:nvPr/>
        </p:nvSpPr>
        <p:spPr>
          <a:xfrm>
            <a:off x="6274296" y="484993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DD6A64B6-CFDB-1100-0BAF-141608B62925}"/>
              </a:ext>
            </a:extLst>
          </p:cNvPr>
          <p:cNvSpPr/>
          <p:nvPr/>
        </p:nvSpPr>
        <p:spPr>
          <a:xfrm>
            <a:off x="10515992" y="4053982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85209F29-173E-62B0-DE8C-0BDBD0307364}"/>
              </a:ext>
            </a:extLst>
          </p:cNvPr>
          <p:cNvSpPr/>
          <p:nvPr/>
        </p:nvSpPr>
        <p:spPr>
          <a:xfrm>
            <a:off x="10902367" y="4063710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69808BD0-F50B-CF00-B7B6-99A9667BF54B}"/>
              </a:ext>
            </a:extLst>
          </p:cNvPr>
          <p:cNvSpPr/>
          <p:nvPr/>
        </p:nvSpPr>
        <p:spPr>
          <a:xfrm>
            <a:off x="10128007" y="4052650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299B7475-A386-3EB0-4F9B-C5BCBFDF254E}"/>
              </a:ext>
            </a:extLst>
          </p:cNvPr>
          <p:cNvSpPr/>
          <p:nvPr/>
        </p:nvSpPr>
        <p:spPr>
          <a:xfrm>
            <a:off x="6182292" y="5113716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E0D4C7BA-EC8E-E58B-DE1A-D645C6EFD3C0}"/>
              </a:ext>
            </a:extLst>
          </p:cNvPr>
          <p:cNvSpPr/>
          <p:nvPr/>
        </p:nvSpPr>
        <p:spPr>
          <a:xfrm>
            <a:off x="6031920" y="484556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064EB279-95EE-E4F2-F30D-895174FEF68B}"/>
              </a:ext>
            </a:extLst>
          </p:cNvPr>
          <p:cNvSpPr/>
          <p:nvPr/>
        </p:nvSpPr>
        <p:spPr>
          <a:xfrm>
            <a:off x="5939916" y="5109344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96" name="Rectangle: Rounded Corners 195">
            <a:extLst>
              <a:ext uri="{FF2B5EF4-FFF2-40B4-BE49-F238E27FC236}">
                <a16:creationId xmlns:a16="http://schemas.microsoft.com/office/drawing/2014/main" id="{8CDA8004-F93A-FE78-A9FD-AE7A0F72D4F3}"/>
              </a:ext>
            </a:extLst>
          </p:cNvPr>
          <p:cNvSpPr/>
          <p:nvPr/>
        </p:nvSpPr>
        <p:spPr>
          <a:xfrm>
            <a:off x="5789544" y="48518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AF317747-323A-3A65-AFA8-75688BB8E5CC}"/>
              </a:ext>
            </a:extLst>
          </p:cNvPr>
          <p:cNvSpPr/>
          <p:nvPr/>
        </p:nvSpPr>
        <p:spPr>
          <a:xfrm>
            <a:off x="5697540" y="5115670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98" name="Rectangle: Rounded Corners 197">
            <a:extLst>
              <a:ext uri="{FF2B5EF4-FFF2-40B4-BE49-F238E27FC236}">
                <a16:creationId xmlns:a16="http://schemas.microsoft.com/office/drawing/2014/main" id="{AF19A9FF-810B-E8F2-2D19-97EC7E279F1F}"/>
              </a:ext>
            </a:extLst>
          </p:cNvPr>
          <p:cNvSpPr/>
          <p:nvPr/>
        </p:nvSpPr>
        <p:spPr>
          <a:xfrm>
            <a:off x="3660428" y="5112839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99" name="Rectangle: Rounded Corners 198">
            <a:extLst>
              <a:ext uri="{FF2B5EF4-FFF2-40B4-BE49-F238E27FC236}">
                <a16:creationId xmlns:a16="http://schemas.microsoft.com/office/drawing/2014/main" id="{8470EF97-C21E-CF17-D67F-14889118B395}"/>
              </a:ext>
            </a:extLst>
          </p:cNvPr>
          <p:cNvSpPr/>
          <p:nvPr/>
        </p:nvSpPr>
        <p:spPr>
          <a:xfrm>
            <a:off x="4654664" y="5113555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00" name="Rectangle: Rounded Corners 199">
            <a:extLst>
              <a:ext uri="{FF2B5EF4-FFF2-40B4-BE49-F238E27FC236}">
                <a16:creationId xmlns:a16="http://schemas.microsoft.com/office/drawing/2014/main" id="{DACCAD96-7ED1-CF48-3777-CA36FC59945E}"/>
              </a:ext>
            </a:extLst>
          </p:cNvPr>
          <p:cNvSpPr/>
          <p:nvPr/>
        </p:nvSpPr>
        <p:spPr>
          <a:xfrm>
            <a:off x="4897040" y="5113555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id="{9DAA3BC2-3C45-E624-6750-0209EEBE2507}"/>
              </a:ext>
            </a:extLst>
          </p:cNvPr>
          <p:cNvSpPr/>
          <p:nvPr/>
        </p:nvSpPr>
        <p:spPr>
          <a:xfrm>
            <a:off x="5139416" y="5113555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02" name="Rectangle: Rounded Corners 201">
            <a:extLst>
              <a:ext uri="{FF2B5EF4-FFF2-40B4-BE49-F238E27FC236}">
                <a16:creationId xmlns:a16="http://schemas.microsoft.com/office/drawing/2014/main" id="{7A8EEECC-3795-AD8C-D294-0E62CF1390DA}"/>
              </a:ext>
            </a:extLst>
          </p:cNvPr>
          <p:cNvSpPr/>
          <p:nvPr/>
        </p:nvSpPr>
        <p:spPr>
          <a:xfrm>
            <a:off x="4746668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3" name="Rectangle: Rounded Corners 202">
            <a:extLst>
              <a:ext uri="{FF2B5EF4-FFF2-40B4-BE49-F238E27FC236}">
                <a16:creationId xmlns:a16="http://schemas.microsoft.com/office/drawing/2014/main" id="{9DFA7ACB-4C9F-8410-19DD-DC5BB9357BA5}"/>
              </a:ext>
            </a:extLst>
          </p:cNvPr>
          <p:cNvSpPr/>
          <p:nvPr/>
        </p:nvSpPr>
        <p:spPr>
          <a:xfrm>
            <a:off x="4989044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C73B269C-C677-9600-2F07-B2F194EA8737}"/>
              </a:ext>
            </a:extLst>
          </p:cNvPr>
          <p:cNvSpPr/>
          <p:nvPr/>
        </p:nvSpPr>
        <p:spPr>
          <a:xfrm>
            <a:off x="5231420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0875E813-204F-2807-5BA6-B6412BB197C1}"/>
              </a:ext>
            </a:extLst>
          </p:cNvPr>
          <p:cNvSpPr/>
          <p:nvPr/>
        </p:nvSpPr>
        <p:spPr>
          <a:xfrm>
            <a:off x="4504292" y="4843699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6" name="Rectangle: Rounded Corners 205">
            <a:extLst>
              <a:ext uri="{FF2B5EF4-FFF2-40B4-BE49-F238E27FC236}">
                <a16:creationId xmlns:a16="http://schemas.microsoft.com/office/drawing/2014/main" id="{7880F9C6-92AC-D4FE-A8B9-9314D43D721C}"/>
              </a:ext>
            </a:extLst>
          </p:cNvPr>
          <p:cNvSpPr/>
          <p:nvPr/>
        </p:nvSpPr>
        <p:spPr>
          <a:xfrm>
            <a:off x="4412288" y="5107483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65576161-C565-FF71-FC14-F1650349E7D3}"/>
              </a:ext>
            </a:extLst>
          </p:cNvPr>
          <p:cNvSpPr/>
          <p:nvPr/>
        </p:nvSpPr>
        <p:spPr>
          <a:xfrm>
            <a:off x="4261916" y="4839327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8" name="Rectangle: Rounded Corners 207">
            <a:extLst>
              <a:ext uri="{FF2B5EF4-FFF2-40B4-BE49-F238E27FC236}">
                <a16:creationId xmlns:a16="http://schemas.microsoft.com/office/drawing/2014/main" id="{480061F8-F468-D340-5AC0-8B434FF95358}"/>
              </a:ext>
            </a:extLst>
          </p:cNvPr>
          <p:cNvSpPr/>
          <p:nvPr/>
        </p:nvSpPr>
        <p:spPr>
          <a:xfrm>
            <a:off x="4169912" y="5103111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09" name="Rectangle: Rounded Corners 208">
            <a:extLst>
              <a:ext uri="{FF2B5EF4-FFF2-40B4-BE49-F238E27FC236}">
                <a16:creationId xmlns:a16="http://schemas.microsoft.com/office/drawing/2014/main" id="{73530988-CCEE-DD8C-3DBB-BB634A6F0560}"/>
              </a:ext>
            </a:extLst>
          </p:cNvPr>
          <p:cNvSpPr/>
          <p:nvPr/>
        </p:nvSpPr>
        <p:spPr>
          <a:xfrm>
            <a:off x="4019540" y="48456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0" name="Rectangle: Rounded Corners 209">
            <a:extLst>
              <a:ext uri="{FF2B5EF4-FFF2-40B4-BE49-F238E27FC236}">
                <a16:creationId xmlns:a16="http://schemas.microsoft.com/office/drawing/2014/main" id="{2B5D6BEB-1FAE-957B-4C1B-683650716CC9}"/>
              </a:ext>
            </a:extLst>
          </p:cNvPr>
          <p:cNvSpPr/>
          <p:nvPr/>
        </p:nvSpPr>
        <p:spPr>
          <a:xfrm>
            <a:off x="3927536" y="5109437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C367CCB2-B6C8-FD17-1356-6E695BE3FF0E}"/>
              </a:ext>
            </a:extLst>
          </p:cNvPr>
          <p:cNvSpPr/>
          <p:nvPr/>
        </p:nvSpPr>
        <p:spPr>
          <a:xfrm>
            <a:off x="1909880" y="5119326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8452E97B-FEE1-E7A7-8AED-22FC7B894F64}"/>
              </a:ext>
            </a:extLst>
          </p:cNvPr>
          <p:cNvSpPr/>
          <p:nvPr/>
        </p:nvSpPr>
        <p:spPr>
          <a:xfrm>
            <a:off x="2904116" y="5120042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13" name="Rectangle: Rounded Corners 212">
            <a:extLst>
              <a:ext uri="{FF2B5EF4-FFF2-40B4-BE49-F238E27FC236}">
                <a16:creationId xmlns:a16="http://schemas.microsoft.com/office/drawing/2014/main" id="{1D632723-5401-DB89-C5C5-D313CCAD235F}"/>
              </a:ext>
            </a:extLst>
          </p:cNvPr>
          <p:cNvSpPr/>
          <p:nvPr/>
        </p:nvSpPr>
        <p:spPr>
          <a:xfrm>
            <a:off x="3146492" y="5120042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14" name="Rectangle: Rounded Corners 213">
            <a:extLst>
              <a:ext uri="{FF2B5EF4-FFF2-40B4-BE49-F238E27FC236}">
                <a16:creationId xmlns:a16="http://schemas.microsoft.com/office/drawing/2014/main" id="{0E9341E1-978C-3829-D1FE-3CF859ACA4D9}"/>
              </a:ext>
            </a:extLst>
          </p:cNvPr>
          <p:cNvSpPr/>
          <p:nvPr/>
        </p:nvSpPr>
        <p:spPr>
          <a:xfrm>
            <a:off x="3388868" y="5120042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15" name="Rectangle: Rounded Corners 214">
            <a:extLst>
              <a:ext uri="{FF2B5EF4-FFF2-40B4-BE49-F238E27FC236}">
                <a16:creationId xmlns:a16="http://schemas.microsoft.com/office/drawing/2014/main" id="{8F7211F8-B580-F580-1A8D-250FAD691AA3}"/>
              </a:ext>
            </a:extLst>
          </p:cNvPr>
          <p:cNvSpPr/>
          <p:nvPr/>
        </p:nvSpPr>
        <p:spPr>
          <a:xfrm>
            <a:off x="2996120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6" name="Rectangle: Rounded Corners 215">
            <a:extLst>
              <a:ext uri="{FF2B5EF4-FFF2-40B4-BE49-F238E27FC236}">
                <a16:creationId xmlns:a16="http://schemas.microsoft.com/office/drawing/2014/main" id="{C9F6278A-EB55-D525-21DC-F2A351E0477D}"/>
              </a:ext>
            </a:extLst>
          </p:cNvPr>
          <p:cNvSpPr/>
          <p:nvPr/>
        </p:nvSpPr>
        <p:spPr>
          <a:xfrm>
            <a:off x="3238496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F7BE4077-AADC-211D-9320-555A001612F4}"/>
              </a:ext>
            </a:extLst>
          </p:cNvPr>
          <p:cNvSpPr/>
          <p:nvPr/>
        </p:nvSpPr>
        <p:spPr>
          <a:xfrm>
            <a:off x="3480872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E3C1D7C4-6DCF-C22A-7237-7567D7B6F1F7}"/>
              </a:ext>
            </a:extLst>
          </p:cNvPr>
          <p:cNvSpPr/>
          <p:nvPr/>
        </p:nvSpPr>
        <p:spPr>
          <a:xfrm>
            <a:off x="2753744" y="48501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9" name="Rectangle: Rounded Corners 218">
            <a:extLst>
              <a:ext uri="{FF2B5EF4-FFF2-40B4-BE49-F238E27FC236}">
                <a16:creationId xmlns:a16="http://schemas.microsoft.com/office/drawing/2014/main" id="{3A5404B1-3B18-CBEF-2554-1190E17B3448}"/>
              </a:ext>
            </a:extLst>
          </p:cNvPr>
          <p:cNvSpPr/>
          <p:nvPr/>
        </p:nvSpPr>
        <p:spPr>
          <a:xfrm>
            <a:off x="2661740" y="5113970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0BD3B109-6661-28E0-2221-378EB61912F7}"/>
              </a:ext>
            </a:extLst>
          </p:cNvPr>
          <p:cNvSpPr/>
          <p:nvPr/>
        </p:nvSpPr>
        <p:spPr>
          <a:xfrm>
            <a:off x="2511368" y="484581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CF03E1FD-243B-C7EF-DF85-252A7680EEDD}"/>
              </a:ext>
            </a:extLst>
          </p:cNvPr>
          <p:cNvSpPr/>
          <p:nvPr/>
        </p:nvSpPr>
        <p:spPr>
          <a:xfrm>
            <a:off x="2419364" y="5109598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22" name="Rectangle: Rounded Corners 221">
            <a:extLst>
              <a:ext uri="{FF2B5EF4-FFF2-40B4-BE49-F238E27FC236}">
                <a16:creationId xmlns:a16="http://schemas.microsoft.com/office/drawing/2014/main" id="{47182ECF-0FBA-63DF-5CD3-EB2CB918F06D}"/>
              </a:ext>
            </a:extLst>
          </p:cNvPr>
          <p:cNvSpPr/>
          <p:nvPr/>
        </p:nvSpPr>
        <p:spPr>
          <a:xfrm>
            <a:off x="2268992" y="48521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3" name="Rectangle: Rounded Corners 222">
            <a:extLst>
              <a:ext uri="{FF2B5EF4-FFF2-40B4-BE49-F238E27FC236}">
                <a16:creationId xmlns:a16="http://schemas.microsoft.com/office/drawing/2014/main" id="{11FD3112-A439-6847-1C0F-E73704923126}"/>
              </a:ext>
            </a:extLst>
          </p:cNvPr>
          <p:cNvSpPr/>
          <p:nvPr/>
        </p:nvSpPr>
        <p:spPr>
          <a:xfrm>
            <a:off x="2176988" y="5115924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24" name="Rectangle: Rounded Corners 223">
            <a:extLst>
              <a:ext uri="{FF2B5EF4-FFF2-40B4-BE49-F238E27FC236}">
                <a16:creationId xmlns:a16="http://schemas.microsoft.com/office/drawing/2014/main" id="{EB89C2A7-D944-8434-1816-2003FD546D10}"/>
              </a:ext>
            </a:extLst>
          </p:cNvPr>
          <p:cNvSpPr/>
          <p:nvPr/>
        </p:nvSpPr>
        <p:spPr>
          <a:xfrm>
            <a:off x="1153568" y="5123444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25" name="Rectangle: Rounded Corners 224">
            <a:extLst>
              <a:ext uri="{FF2B5EF4-FFF2-40B4-BE49-F238E27FC236}">
                <a16:creationId xmlns:a16="http://schemas.microsoft.com/office/drawing/2014/main" id="{7AC012B8-8AAB-7BCA-2B0A-5D03A3E8D2DD}"/>
              </a:ext>
            </a:extLst>
          </p:cNvPr>
          <p:cNvSpPr/>
          <p:nvPr/>
        </p:nvSpPr>
        <p:spPr>
          <a:xfrm>
            <a:off x="1395944" y="5123444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26" name="Rectangle: Rounded Corners 225">
            <a:extLst>
              <a:ext uri="{FF2B5EF4-FFF2-40B4-BE49-F238E27FC236}">
                <a16:creationId xmlns:a16="http://schemas.microsoft.com/office/drawing/2014/main" id="{0C792663-62B9-AB7C-7DBB-3082A310058A}"/>
              </a:ext>
            </a:extLst>
          </p:cNvPr>
          <p:cNvSpPr/>
          <p:nvPr/>
        </p:nvSpPr>
        <p:spPr>
          <a:xfrm>
            <a:off x="1638320" y="5123444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27" name="Rectangle: Rounded Corners 226">
            <a:extLst>
              <a:ext uri="{FF2B5EF4-FFF2-40B4-BE49-F238E27FC236}">
                <a16:creationId xmlns:a16="http://schemas.microsoft.com/office/drawing/2014/main" id="{32D4A7E3-DE47-1A83-6ACF-A95BAB78564E}"/>
              </a:ext>
            </a:extLst>
          </p:cNvPr>
          <p:cNvSpPr/>
          <p:nvPr/>
        </p:nvSpPr>
        <p:spPr>
          <a:xfrm>
            <a:off x="1245572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8" name="Rectangle: Rounded Corners 227">
            <a:extLst>
              <a:ext uri="{FF2B5EF4-FFF2-40B4-BE49-F238E27FC236}">
                <a16:creationId xmlns:a16="http://schemas.microsoft.com/office/drawing/2014/main" id="{84B0C25F-4ACF-899F-F3A4-98F68074025D}"/>
              </a:ext>
            </a:extLst>
          </p:cNvPr>
          <p:cNvSpPr/>
          <p:nvPr/>
        </p:nvSpPr>
        <p:spPr>
          <a:xfrm>
            <a:off x="1487948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9" name="Rectangle: Rounded Corners 228">
            <a:extLst>
              <a:ext uri="{FF2B5EF4-FFF2-40B4-BE49-F238E27FC236}">
                <a16:creationId xmlns:a16="http://schemas.microsoft.com/office/drawing/2014/main" id="{AEEAE382-E278-672D-5B5D-AC288C53A1D1}"/>
              </a:ext>
            </a:extLst>
          </p:cNvPr>
          <p:cNvSpPr/>
          <p:nvPr/>
        </p:nvSpPr>
        <p:spPr>
          <a:xfrm>
            <a:off x="1730324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0" name="Rectangle: Rounded Corners 229">
            <a:extLst>
              <a:ext uri="{FF2B5EF4-FFF2-40B4-BE49-F238E27FC236}">
                <a16:creationId xmlns:a16="http://schemas.microsoft.com/office/drawing/2014/main" id="{D4742AF0-A990-52B7-4BBB-2CDA60608639}"/>
              </a:ext>
            </a:extLst>
          </p:cNvPr>
          <p:cNvSpPr/>
          <p:nvPr/>
        </p:nvSpPr>
        <p:spPr>
          <a:xfrm>
            <a:off x="1003196" y="4853588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1" name="Rectangle: Rounded Corners 230">
            <a:extLst>
              <a:ext uri="{FF2B5EF4-FFF2-40B4-BE49-F238E27FC236}">
                <a16:creationId xmlns:a16="http://schemas.microsoft.com/office/drawing/2014/main" id="{814ED6DF-B0FC-D1DE-ED33-DBB501CAE357}"/>
              </a:ext>
            </a:extLst>
          </p:cNvPr>
          <p:cNvSpPr/>
          <p:nvPr/>
        </p:nvSpPr>
        <p:spPr>
          <a:xfrm>
            <a:off x="911192" y="5117372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32" name="Rectangle: Rounded Corners 231">
            <a:extLst>
              <a:ext uri="{FF2B5EF4-FFF2-40B4-BE49-F238E27FC236}">
                <a16:creationId xmlns:a16="http://schemas.microsoft.com/office/drawing/2014/main" id="{EDF207AD-587F-E50B-5780-EB0E3AC52FFC}"/>
              </a:ext>
            </a:extLst>
          </p:cNvPr>
          <p:cNvSpPr/>
          <p:nvPr/>
        </p:nvSpPr>
        <p:spPr>
          <a:xfrm>
            <a:off x="760820" y="484921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3" name="Rectangle: Rounded Corners 232">
            <a:extLst>
              <a:ext uri="{FF2B5EF4-FFF2-40B4-BE49-F238E27FC236}">
                <a16:creationId xmlns:a16="http://schemas.microsoft.com/office/drawing/2014/main" id="{0CDB7669-B86F-59AE-4FC1-A8A13A0A2F86}"/>
              </a:ext>
            </a:extLst>
          </p:cNvPr>
          <p:cNvSpPr/>
          <p:nvPr/>
        </p:nvSpPr>
        <p:spPr>
          <a:xfrm>
            <a:off x="668816" y="5113000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34" name="Rectangle: Rounded Corners 233">
            <a:extLst>
              <a:ext uri="{FF2B5EF4-FFF2-40B4-BE49-F238E27FC236}">
                <a16:creationId xmlns:a16="http://schemas.microsoft.com/office/drawing/2014/main" id="{6BD229F8-62FF-2A4E-3D8F-7FB60FE90177}"/>
              </a:ext>
            </a:extLst>
          </p:cNvPr>
          <p:cNvSpPr/>
          <p:nvPr/>
        </p:nvSpPr>
        <p:spPr>
          <a:xfrm>
            <a:off x="518444" y="48555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5" name="Rectangle: Rounded Corners 234">
            <a:extLst>
              <a:ext uri="{FF2B5EF4-FFF2-40B4-BE49-F238E27FC236}">
                <a16:creationId xmlns:a16="http://schemas.microsoft.com/office/drawing/2014/main" id="{B43D63F7-AE1B-1362-BC1D-4153B6C3E742}"/>
              </a:ext>
            </a:extLst>
          </p:cNvPr>
          <p:cNvSpPr/>
          <p:nvPr/>
        </p:nvSpPr>
        <p:spPr>
          <a:xfrm>
            <a:off x="426440" y="5119326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6D3AF4D-EBE1-F8C5-9C34-4FA48A25DBF9}"/>
              </a:ext>
            </a:extLst>
          </p:cNvPr>
          <p:cNvSpPr/>
          <p:nvPr/>
        </p:nvSpPr>
        <p:spPr>
          <a:xfrm>
            <a:off x="9350733" y="4584681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69EF7F0-539E-3305-CF5C-BEB22C2A1426}"/>
              </a:ext>
            </a:extLst>
          </p:cNvPr>
          <p:cNvSpPr/>
          <p:nvPr/>
        </p:nvSpPr>
        <p:spPr>
          <a:xfrm>
            <a:off x="9353003" y="5119319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A84BA95-14C0-4CA3-9923-BA59B4F22FB4}"/>
              </a:ext>
            </a:extLst>
          </p:cNvPr>
          <p:cNvSpPr/>
          <p:nvPr/>
        </p:nvSpPr>
        <p:spPr>
          <a:xfrm>
            <a:off x="9360461" y="4068576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E2CFC20-D06B-E809-9440-717CEA27DBD9}"/>
              </a:ext>
            </a:extLst>
          </p:cNvPr>
          <p:cNvSpPr/>
          <p:nvPr/>
        </p:nvSpPr>
        <p:spPr>
          <a:xfrm>
            <a:off x="9740022" y="4062378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</p:spTree>
    <p:extLst>
      <p:ext uri="{BB962C8B-B14F-4D97-AF65-F5344CB8AC3E}">
        <p14:creationId xmlns:p14="http://schemas.microsoft.com/office/powerpoint/2010/main" val="206534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2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7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78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79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2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83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7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88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89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2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93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7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8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2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3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7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8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2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3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5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7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8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2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2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3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4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5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7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8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9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0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2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3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4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7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8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9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0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2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3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4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5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8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4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0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5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6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7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8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0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1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2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3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5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6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7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8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0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1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2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3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5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6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7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8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0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4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5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6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1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5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6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7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8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0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1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2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3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5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6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7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8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0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1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2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3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5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6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7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8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0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1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2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3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5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6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7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8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0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1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3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5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6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7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8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0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1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2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3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5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6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7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4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5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6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4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6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7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8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1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2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3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4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4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7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4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3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6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1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92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3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4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6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97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8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9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01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2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03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4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06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7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08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9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1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12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3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4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17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8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1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2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3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4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6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7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8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9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1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2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3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4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6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7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8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9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1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2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3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4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6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7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4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7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59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60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1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2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4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65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6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7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8" fill="hold">
                      <p:stCondLst>
                        <p:cond delay="indefinite"/>
                      </p:stCondLst>
                      <p:childTnLst>
                        <p:par>
                          <p:cTn id="569" fill="hold">
                            <p:stCondLst>
                              <p:cond delay="0"/>
                            </p:stCondLst>
                            <p:childTnLst>
                              <p:par>
                                <p:cTn id="5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7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7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7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7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0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1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3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6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9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04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05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06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7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09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10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11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2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4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15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16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7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9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0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21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2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4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5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26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7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9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0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31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2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34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5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36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7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39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40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1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2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4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45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6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7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9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50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1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2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4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55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6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7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9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60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61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2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3" fill="hold">
                      <p:stCondLst>
                        <p:cond delay="indefinite"/>
                      </p:stCondLst>
                      <p:childTnLst>
                        <p:par>
                          <p:cTn id="664" fill="hold">
                            <p:stCondLst>
                              <p:cond delay="0"/>
                            </p:stCondLst>
                            <p:childTnLst>
                              <p:par>
                                <p:cTn id="6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7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72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3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74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5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77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8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79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0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5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8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9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1" fill="hold">
                      <p:stCondLst>
                        <p:cond delay="indefinite"/>
                      </p:stCondLst>
                      <p:childTnLst>
                        <p:par>
                          <p:cTn id="692" fill="hold">
                            <p:stCondLst>
                              <p:cond delay="0"/>
                            </p:stCondLst>
                            <p:childTnLst>
                              <p:par>
                                <p:cTn id="6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7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12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13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14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5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17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18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19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0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22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23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24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5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27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28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29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0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32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33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34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5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37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38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39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0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42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43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44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5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47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48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49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0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2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53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54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5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7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58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59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0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2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63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64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5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7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68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69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0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1" fill="hold">
                      <p:stCondLst>
                        <p:cond delay="indefinite"/>
                      </p:stCondLst>
                      <p:childTnLst>
                        <p:par>
                          <p:cTn id="772" fill="hold">
                            <p:stCondLst>
                              <p:cond delay="0"/>
                            </p:stCondLst>
                            <p:childTnLst>
                              <p:par>
                                <p:cTn id="7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8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81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8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8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8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8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9" fill="hold">
                      <p:stCondLst>
                        <p:cond delay="indefinite"/>
                      </p:stCondLst>
                      <p:childTnLst>
                        <p:par>
                          <p:cTn id="790" fill="hold">
                            <p:stCondLst>
                              <p:cond delay="0"/>
                            </p:stCondLst>
                            <p:childTnLst>
                              <p:par>
                                <p:cTn id="7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3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98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99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00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1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0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0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0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2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8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19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20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1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2" fill="hold">
                      <p:stCondLst>
                        <p:cond delay="indefinite"/>
                      </p:stCondLst>
                      <p:childTnLst>
                        <p:par>
                          <p:cTn id="823" fill="hold">
                            <p:stCondLst>
                              <p:cond delay="0"/>
                            </p:stCondLst>
                            <p:childTnLst>
                              <p:par>
                                <p:cTn id="8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2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2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3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3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3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3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3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3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4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4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4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4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48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49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0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1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53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54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5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6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5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5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60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1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6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6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8" grpId="1"/>
      <p:bldP spid="19" grpId="0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  <p:bldP spid="32" grpId="0" animBg="1"/>
      <p:bldP spid="33" grpId="0" animBg="1"/>
      <p:bldP spid="34" grpId="0" animBg="1"/>
      <p:bldP spid="35" grpId="0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9" grpId="0" animBg="1"/>
      <p:bldP spid="39" grpId="1" animBg="1"/>
      <p:bldP spid="39" grpId="2" animBg="1"/>
      <p:bldP spid="39" grpId="3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76" grpId="0" animBg="1"/>
      <p:bldP spid="77" grpId="0" animBg="1"/>
      <p:bldP spid="77" grpId="1" animBg="1"/>
      <p:bldP spid="77" grpId="2" animBg="1"/>
      <p:bldP spid="78" grpId="0" animBg="1"/>
      <p:bldP spid="78" grpId="1" animBg="1"/>
      <p:bldP spid="78" grpId="2" animBg="1"/>
      <p:bldP spid="79" grpId="0" animBg="1"/>
      <p:bldP spid="79" grpId="1" animBg="1"/>
      <p:bldP spid="140" grpId="0" animBg="1"/>
      <p:bldP spid="140" grpId="1" animBg="1"/>
      <p:bldP spid="143" grpId="0" animBg="1"/>
      <p:bldP spid="144" grpId="0" animBg="1"/>
      <p:bldP spid="144" grpId="1" animBg="1"/>
      <p:bldP spid="144" grpId="2" animBg="1"/>
      <p:bldP spid="145" grpId="0" animBg="1"/>
      <p:bldP spid="145" grpId="1" animBg="1"/>
      <p:bldP spid="145" grpId="2" animBg="1"/>
      <p:bldP spid="172" grpId="0" animBg="1"/>
      <p:bldP spid="173" grpId="0" animBg="1"/>
      <p:bldP spid="173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  <p:bldP spid="177" grpId="0" animBg="1"/>
      <p:bldP spid="177" grpId="1" animBg="1"/>
      <p:bldP spid="178" grpId="0" animBg="1"/>
      <p:bldP spid="178" grpId="1" animBg="1"/>
      <p:bldP spid="179" grpId="0" animBg="1"/>
      <p:bldP spid="179" grpId="1" animBg="1"/>
      <p:bldP spid="180" grpId="0" animBg="1"/>
      <p:bldP spid="180" grpId="1" animBg="1"/>
      <p:bldP spid="181" grpId="0" animBg="1"/>
      <p:bldP spid="181" grpId="1" animBg="1"/>
      <p:bldP spid="182" grpId="0" animBg="1"/>
      <p:bldP spid="182" grpId="1" animBg="1"/>
      <p:bldP spid="38" grpId="0" animBg="1"/>
      <p:bldP spid="38" grpId="1" animBg="1"/>
      <p:bldP spid="38" grpId="2" animBg="1"/>
      <p:bldP spid="183" grpId="0" animBg="1"/>
      <p:bldP spid="183" grpId="1" animBg="1"/>
      <p:bldP spid="184" grpId="0" animBg="1"/>
      <p:bldP spid="184" grpId="1" animBg="1"/>
      <p:bldP spid="185" grpId="0" animBg="1"/>
      <p:bldP spid="186" grpId="0" animBg="1"/>
      <p:bldP spid="186" grpId="1" animBg="1"/>
      <p:bldP spid="187" grpId="0" animBg="1"/>
      <p:bldP spid="187" grpId="1" animBg="1"/>
      <p:bldP spid="188" grpId="0" animBg="1"/>
      <p:bldP spid="188" grpId="1" animBg="1"/>
      <p:bldP spid="189" grpId="0" animBg="1"/>
      <p:bldP spid="189" grpId="1" animBg="1"/>
      <p:bldP spid="190" grpId="0" animBg="1"/>
      <p:bldP spid="190" grpId="1" animBg="1"/>
      <p:bldP spid="191" grpId="0" animBg="1"/>
      <p:bldP spid="191" grpId="1" animBg="1"/>
      <p:bldP spid="192" grpId="0" animBg="1"/>
      <p:bldP spid="192" grpId="1" animBg="1"/>
      <p:bldP spid="80" grpId="0" animBg="1"/>
      <p:bldP spid="80" grpId="1" animBg="1"/>
      <p:bldP spid="80" grpId="2" animBg="1"/>
      <p:bldP spid="81" grpId="0" animBg="1"/>
      <p:bldP spid="81" grpId="1" animBg="1"/>
      <p:bldP spid="81" grpId="2" animBg="1"/>
      <p:bldP spid="82" grpId="0" animBg="1"/>
      <p:bldP spid="82" grpId="1" animBg="1"/>
      <p:bldP spid="82" grpId="2" animBg="1"/>
      <p:bldP spid="193" grpId="0" animBg="1"/>
      <p:bldP spid="193" grpId="1" animBg="1"/>
      <p:bldP spid="194" grpId="0" animBg="1"/>
      <p:bldP spid="194" grpId="1" animBg="1"/>
      <p:bldP spid="195" grpId="0" animBg="1"/>
      <p:bldP spid="195" grpId="1" animBg="1"/>
      <p:bldP spid="196" grpId="0" animBg="1"/>
      <p:bldP spid="196" grpId="1" animBg="1"/>
      <p:bldP spid="197" grpId="0" animBg="1"/>
      <p:bldP spid="197" grpId="1" animBg="1"/>
      <p:bldP spid="198" grpId="0" animBg="1"/>
      <p:bldP spid="199" grpId="0" animBg="1"/>
      <p:bldP spid="199" grpId="1" animBg="1"/>
      <p:bldP spid="200" grpId="0" animBg="1"/>
      <p:bldP spid="200" grpId="1" animBg="1"/>
      <p:bldP spid="201" grpId="0" animBg="1"/>
      <p:bldP spid="201" grpId="1" animBg="1"/>
      <p:bldP spid="202" grpId="0" animBg="1"/>
      <p:bldP spid="202" grpId="1" animBg="1"/>
      <p:bldP spid="203" grpId="0" animBg="1"/>
      <p:bldP spid="203" grpId="1" animBg="1"/>
      <p:bldP spid="204" grpId="0" animBg="1"/>
      <p:bldP spid="204" grpId="1" animBg="1"/>
      <p:bldP spid="205" grpId="0" animBg="1"/>
      <p:bldP spid="205" grpId="1" animBg="1"/>
      <p:bldP spid="206" grpId="0" animBg="1"/>
      <p:bldP spid="206" grpId="1" animBg="1"/>
      <p:bldP spid="207" grpId="0" animBg="1"/>
      <p:bldP spid="207" grpId="1" animBg="1"/>
      <p:bldP spid="208" grpId="0" animBg="1"/>
      <p:bldP spid="208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2" grpId="0" animBg="1"/>
      <p:bldP spid="212" grpId="1" animBg="1"/>
      <p:bldP spid="213" grpId="0" animBg="1"/>
      <p:bldP spid="213" grpId="1" animBg="1"/>
      <p:bldP spid="214" grpId="0" animBg="1"/>
      <p:bldP spid="214" grpId="1" animBg="1"/>
      <p:bldP spid="215" grpId="0" animBg="1"/>
      <p:bldP spid="215" grpId="1" animBg="1"/>
      <p:bldP spid="216" grpId="0" animBg="1"/>
      <p:bldP spid="216" grpId="1" animBg="1"/>
      <p:bldP spid="217" grpId="0" animBg="1"/>
      <p:bldP spid="217" grpId="1" animBg="1"/>
      <p:bldP spid="218" grpId="0" animBg="1"/>
      <p:bldP spid="218" grpId="1" animBg="1"/>
      <p:bldP spid="219" grpId="0" animBg="1"/>
      <p:bldP spid="219" grpId="1" animBg="1"/>
      <p:bldP spid="220" grpId="0" animBg="1"/>
      <p:bldP spid="220" grpId="1" animBg="1"/>
      <p:bldP spid="221" grpId="0" animBg="1"/>
      <p:bldP spid="221" grpId="1" animBg="1"/>
      <p:bldP spid="222" grpId="0" animBg="1"/>
      <p:bldP spid="222" grpId="1" animBg="1"/>
      <p:bldP spid="223" grpId="0" animBg="1"/>
      <p:bldP spid="223" grpId="1" animBg="1"/>
      <p:bldP spid="224" grpId="0" animBg="1"/>
      <p:bldP spid="224" grpId="1" animBg="1"/>
      <p:bldP spid="225" grpId="0" animBg="1"/>
      <p:bldP spid="225" grpId="1" animBg="1"/>
      <p:bldP spid="226" grpId="0" animBg="1"/>
      <p:bldP spid="226" grpId="1" animBg="1"/>
      <p:bldP spid="227" grpId="0" animBg="1"/>
      <p:bldP spid="227" grpId="1" animBg="1"/>
      <p:bldP spid="228" grpId="0" animBg="1"/>
      <p:bldP spid="228" grpId="1" animBg="1"/>
      <p:bldP spid="229" grpId="0" animBg="1"/>
      <p:bldP spid="229" grpId="1" animBg="1"/>
      <p:bldP spid="230" grpId="0" animBg="1"/>
      <p:bldP spid="230" grpId="1" animBg="1"/>
      <p:bldP spid="231" grpId="0" animBg="1"/>
      <p:bldP spid="231" grpId="1" animBg="1"/>
      <p:bldP spid="232" grpId="0" animBg="1"/>
      <p:bldP spid="232" grpId="1" animBg="1"/>
      <p:bldP spid="233" grpId="0" animBg="1"/>
      <p:bldP spid="233" grpId="1" animBg="1"/>
      <p:bldP spid="234" grpId="0" animBg="1"/>
      <p:bldP spid="234" grpId="1" animBg="1"/>
      <p:bldP spid="235" grpId="0" animBg="1"/>
      <p:bldP spid="235" grpId="1" animBg="1"/>
      <p:bldP spid="4" grpId="0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3" grpId="0" animBg="1"/>
      <p:bldP spid="3" grpId="1" animBg="1"/>
      <p:bldP spid="3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6BCFB-1740-9C3F-471B-8D4DBD21D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D106969E-1438-8365-AA3E-81DCF092E2E4}"/>
              </a:ext>
            </a:extLst>
          </p:cNvPr>
          <p:cNvSpPr txBox="1"/>
          <p:nvPr/>
        </p:nvSpPr>
        <p:spPr>
          <a:xfrm>
            <a:off x="1331974" y="402834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/>
              <a:t>৪. পাশাপাশি </a:t>
            </a:r>
            <a:r>
              <a:rPr lang="bn-BD" sz="2800" b="1" dirty="0" err="1"/>
              <a:t>যোগকরিঃ</a:t>
            </a:r>
            <a:r>
              <a:rPr lang="bn-BD" sz="2800" b="1" dirty="0"/>
              <a:t>- ৩২১৮১৯+ ২৩০৯১৩ + ১৪৪৭৮২ + ২১৮৯০৩ + ১১০১২৩ =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628751-2D86-B3CC-F3A0-8880CD5579F2}"/>
              </a:ext>
            </a:extLst>
          </p:cNvPr>
          <p:cNvSpPr txBox="1"/>
          <p:nvPr/>
        </p:nvSpPr>
        <p:spPr>
          <a:xfrm>
            <a:off x="554395" y="1154647"/>
            <a:ext cx="110832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bn-BD" sz="2000" b="0" i="0" dirty="0">
                <a:solidFill>
                  <a:srgbClr val="2B2D31"/>
                </a:solidFill>
                <a:effectLst/>
                <a:latin typeface="Inter"/>
              </a:rPr>
              <a:t>পাশাপাশি যোগের ক্ষেত্রে আমরা প্রথমে প্রতিটি সংখ্যার একক স্থানের অঙ্ক যোগ করব এবং যোগফল </a:t>
            </a:r>
            <a:r>
              <a:rPr lang="bn-BD" sz="2000" b="0" i="0" dirty="0" err="1">
                <a:solidFill>
                  <a:srgbClr val="2B2D31"/>
                </a:solidFill>
                <a:effectLst/>
                <a:latin typeface="Inter"/>
              </a:rPr>
              <a:t>সর্বডানে</a:t>
            </a:r>
            <a:r>
              <a:rPr lang="bn-BD" sz="2000" b="0" i="0" dirty="0">
                <a:solidFill>
                  <a:srgbClr val="2B2D31"/>
                </a:solidFill>
                <a:effectLst/>
                <a:latin typeface="Inter"/>
              </a:rPr>
              <a:t> একক স্থানে বসাব। যদি হাতে সংখ্যা থাকে তবে তা দশকের স্থানের অঙ্কের সঙ্গে যোগ হবে। একইভাবে দশক, শতক, হাজার, অযুত ও লক্ষের ঘরের অঙ্ক যোগ করে যোগফলে বসাব। হিসাব করা সংখ্যাগুলোর উপর '/' চিহ্ন বসালে সুবিধা হবে।</a:t>
            </a:r>
            <a:endParaRPr lang="bn-BD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5EC322-795E-D78A-39BE-4C976E6F8F4F}"/>
              </a:ext>
            </a:extLst>
          </p:cNvPr>
          <p:cNvSpPr txBox="1"/>
          <p:nvPr/>
        </p:nvSpPr>
        <p:spPr>
          <a:xfrm>
            <a:off x="3238496" y="5886936"/>
            <a:ext cx="78381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000" dirty="0" err="1"/>
              <a:t>নির্নেয়</a:t>
            </a:r>
            <a:r>
              <a:rPr lang="bn-BD" sz="2000" dirty="0"/>
              <a:t> যোগফল</a:t>
            </a:r>
            <a:r>
              <a:rPr lang="bn-BD" sz="2000" dirty="0">
                <a:solidFill>
                  <a:srgbClr val="2B2D31"/>
                </a:solidFill>
                <a:latin typeface="Inter"/>
              </a:rPr>
              <a:t> </a:t>
            </a:r>
            <a:r>
              <a:rPr lang="bn-BD" sz="2000" b="1" dirty="0"/>
              <a:t>৩২১৮১৯+ ২৩০৯১৩ + ১৪৪৭৮২ + ২১৮৯০৩ + ১১০১২৩ = </a:t>
            </a:r>
            <a:r>
              <a:rPr lang="bn-BD" sz="2000" dirty="0">
                <a:solidFill>
                  <a:srgbClr val="1A1C1E"/>
                </a:solidFill>
                <a:latin typeface="Inter"/>
              </a:rPr>
              <a:t>১০২৬৫৪০</a:t>
            </a:r>
            <a:endParaRPr lang="bn-BD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1C63D47-1AA5-17FD-D81A-38D5F2F0AF31}"/>
              </a:ext>
            </a:extLst>
          </p:cNvPr>
          <p:cNvSpPr/>
          <p:nvPr/>
        </p:nvSpPr>
        <p:spPr>
          <a:xfrm>
            <a:off x="8935023" y="5099917"/>
            <a:ext cx="360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1AE0706-9EB9-FCA6-7DEF-D6A165F1DE40}"/>
              </a:ext>
            </a:extLst>
          </p:cNvPr>
          <p:cNvSpPr/>
          <p:nvPr/>
        </p:nvSpPr>
        <p:spPr>
          <a:xfrm>
            <a:off x="10918392" y="5100707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CC27190-9564-D2AC-C50F-5D932327A272}"/>
              </a:ext>
            </a:extLst>
          </p:cNvPr>
          <p:cNvSpPr/>
          <p:nvPr/>
        </p:nvSpPr>
        <p:spPr>
          <a:xfrm>
            <a:off x="11306828" y="5100707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77CCF78-13BA-D621-E04B-145F57E61E4C}"/>
              </a:ext>
            </a:extLst>
          </p:cNvPr>
          <p:cNvSpPr/>
          <p:nvPr/>
        </p:nvSpPr>
        <p:spPr>
          <a:xfrm>
            <a:off x="11685531" y="5100707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644CE68-ED24-F18C-D239-A3EDAC7E7CFC}"/>
              </a:ext>
            </a:extLst>
          </p:cNvPr>
          <p:cNvSpPr/>
          <p:nvPr/>
        </p:nvSpPr>
        <p:spPr>
          <a:xfrm>
            <a:off x="10918393" y="4576779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0FB13B7-DC72-5BE6-65F0-049CC7731CF7}"/>
              </a:ext>
            </a:extLst>
          </p:cNvPr>
          <p:cNvSpPr/>
          <p:nvPr/>
        </p:nvSpPr>
        <p:spPr>
          <a:xfrm>
            <a:off x="11306829" y="4576779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AEE8D261-41E3-680F-D701-794BA946B6E7}"/>
              </a:ext>
            </a:extLst>
          </p:cNvPr>
          <p:cNvSpPr/>
          <p:nvPr/>
        </p:nvSpPr>
        <p:spPr>
          <a:xfrm>
            <a:off x="11685530" y="4576779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1BAB9E1-E736-AD5B-5B48-493CF6FF937C}"/>
              </a:ext>
            </a:extLst>
          </p:cNvPr>
          <p:cNvSpPr/>
          <p:nvPr/>
        </p:nvSpPr>
        <p:spPr>
          <a:xfrm>
            <a:off x="10523035" y="4569725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12A8A7B-D332-21A6-67B6-19740C65C3B6}"/>
              </a:ext>
            </a:extLst>
          </p:cNvPr>
          <p:cNvSpPr/>
          <p:nvPr/>
        </p:nvSpPr>
        <p:spPr>
          <a:xfrm>
            <a:off x="10525305" y="5094635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5BEFF73-D8A9-1CE2-EA8B-C5154DD5989C}"/>
              </a:ext>
            </a:extLst>
          </p:cNvPr>
          <p:cNvSpPr/>
          <p:nvPr/>
        </p:nvSpPr>
        <p:spPr>
          <a:xfrm>
            <a:off x="11686278" y="4050089"/>
            <a:ext cx="360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3F81468-C133-84BF-C856-4A46EF6B18A2}"/>
              </a:ext>
            </a:extLst>
          </p:cNvPr>
          <p:cNvSpPr/>
          <p:nvPr/>
        </p:nvSpPr>
        <p:spPr>
          <a:xfrm>
            <a:off x="10919139" y="4071824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09CCF98F-1F51-7A8C-5FE9-C861E334F7D2}"/>
              </a:ext>
            </a:extLst>
          </p:cNvPr>
          <p:cNvSpPr/>
          <p:nvPr/>
        </p:nvSpPr>
        <p:spPr>
          <a:xfrm>
            <a:off x="10538177" y="4056091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08AEA5F-1F70-A38C-D104-BF18AD74D763}"/>
              </a:ext>
            </a:extLst>
          </p:cNvPr>
          <p:cNvSpPr txBox="1"/>
          <p:nvPr/>
        </p:nvSpPr>
        <p:spPr>
          <a:xfrm>
            <a:off x="498938" y="2235562"/>
            <a:ext cx="543493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একক স্থানের সংখ্যা যোগ করলে হয়: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৩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+ ৩ + ২ + ৩ + ৯ 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২০</a:t>
            </a:r>
            <a:endParaRPr lang="bn-BD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7B75887-D480-8182-5340-44405D819225}"/>
              </a:ext>
            </a:extLst>
          </p:cNvPr>
          <p:cNvSpPr txBox="1"/>
          <p:nvPr/>
        </p:nvSpPr>
        <p:spPr>
          <a:xfrm>
            <a:off x="506435" y="2652938"/>
            <a:ext cx="5434934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দশক স্থানের সংখ্যা যোগ করলে হয়: ২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 + ০ + ৮ + ১ + ১ +২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=১৪</a:t>
            </a:r>
            <a:endParaRPr lang="bn-BD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B263D3-0977-4B9D-7ABB-33D2AC2A64E1}"/>
              </a:ext>
            </a:extLst>
          </p:cNvPr>
          <p:cNvSpPr txBox="1"/>
          <p:nvPr/>
        </p:nvSpPr>
        <p:spPr>
          <a:xfrm>
            <a:off x="498938" y="3097250"/>
            <a:ext cx="5434934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শতক স্থানের সংখ্যা যোগ করলে হয়: ১ + ৯ + ৭ + ৯ + ৮ + ১ 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৩৫</a:t>
            </a:r>
            <a:endParaRPr lang="bn-BD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E962C55-A924-4B8C-E39D-3D9979B0E4EA}"/>
              </a:ext>
            </a:extLst>
          </p:cNvPr>
          <p:cNvSpPr txBox="1"/>
          <p:nvPr/>
        </p:nvSpPr>
        <p:spPr>
          <a:xfrm>
            <a:off x="6037891" y="2165907"/>
            <a:ext cx="56671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০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৮ + ৪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+ ০ + ১ + ৩ 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১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৬</a:t>
            </a:r>
            <a:endParaRPr lang="bn-BD" dirty="0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A7EE608B-CE41-7B87-FAED-7F22FF5EE6CE}"/>
              </a:ext>
            </a:extLst>
          </p:cNvPr>
          <p:cNvSpPr/>
          <p:nvPr/>
        </p:nvSpPr>
        <p:spPr>
          <a:xfrm>
            <a:off x="10117945" y="4569725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0B37DCD8-2BD4-EEAB-1092-B07BD9AB99B8}"/>
              </a:ext>
            </a:extLst>
          </p:cNvPr>
          <p:cNvSpPr/>
          <p:nvPr/>
        </p:nvSpPr>
        <p:spPr>
          <a:xfrm>
            <a:off x="10139671" y="5094635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99C79DC9-F749-BDEF-FC71-C73D9687CE7B}"/>
              </a:ext>
            </a:extLst>
          </p:cNvPr>
          <p:cNvSpPr/>
          <p:nvPr/>
        </p:nvSpPr>
        <p:spPr>
          <a:xfrm>
            <a:off x="10147129" y="4055997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1A8D1B9-7E0F-457A-EF65-139F627413E6}"/>
              </a:ext>
            </a:extLst>
          </p:cNvPr>
          <p:cNvSpPr txBox="1"/>
          <p:nvPr/>
        </p:nvSpPr>
        <p:spPr>
          <a:xfrm>
            <a:off x="6037180" y="2601904"/>
            <a:ext cx="5667159" cy="369332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১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১ + ৪ + ৩ + ২ + ১ 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১২</a:t>
            </a:r>
            <a:endParaRPr lang="bn-BD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F1A5522-C942-48C1-2B91-52C77DEADE77}"/>
              </a:ext>
            </a:extLst>
          </p:cNvPr>
          <p:cNvSpPr txBox="1"/>
          <p:nvPr/>
        </p:nvSpPr>
        <p:spPr>
          <a:xfrm>
            <a:off x="6037180" y="3085202"/>
            <a:ext cx="5667159" cy="369332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dirty="0">
                <a:solidFill>
                  <a:srgbClr val="1A1C1E"/>
                </a:solidFill>
                <a:latin typeface="Inter"/>
              </a:rPr>
              <a:t>হাজার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 স্থানের সংখ্যা যোগ করলে হয়: ১ +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২ +  ১ + ২ + ৩ + ১</a:t>
            </a:r>
            <a:r>
              <a:rPr lang="bn-BD" b="0" i="0" dirty="0">
                <a:solidFill>
                  <a:srgbClr val="1A1C1E"/>
                </a:solidFill>
                <a:effectLst/>
                <a:latin typeface="Inter"/>
              </a:rPr>
              <a:t>= </a:t>
            </a:r>
            <a:r>
              <a:rPr lang="bn-BD" dirty="0">
                <a:solidFill>
                  <a:srgbClr val="1A1C1E"/>
                </a:solidFill>
                <a:latin typeface="Inter"/>
              </a:rPr>
              <a:t>১০</a:t>
            </a:r>
            <a:endParaRPr lang="bn-BD" dirty="0"/>
          </a:p>
        </p:txBody>
      </p:sp>
      <p:sp>
        <p:nvSpPr>
          <p:cNvPr id="143" name="Rectangle: Rounded Corners 142">
            <a:extLst>
              <a:ext uri="{FF2B5EF4-FFF2-40B4-BE49-F238E27FC236}">
                <a16:creationId xmlns:a16="http://schemas.microsoft.com/office/drawing/2014/main" id="{C77B9408-902F-DE26-9F61-AE78324DEB9B}"/>
              </a:ext>
            </a:extLst>
          </p:cNvPr>
          <p:cNvSpPr/>
          <p:nvPr/>
        </p:nvSpPr>
        <p:spPr>
          <a:xfrm>
            <a:off x="9733358" y="4578201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98CC6530-37C8-CEA4-2E0E-95A980F7F9D4}"/>
              </a:ext>
            </a:extLst>
          </p:cNvPr>
          <p:cNvSpPr/>
          <p:nvPr/>
        </p:nvSpPr>
        <p:spPr>
          <a:xfrm>
            <a:off x="9735628" y="5103111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C6E5A7B8-1CAD-1D52-2E84-B7E0780C2D5F}"/>
              </a:ext>
            </a:extLst>
          </p:cNvPr>
          <p:cNvSpPr/>
          <p:nvPr/>
        </p:nvSpPr>
        <p:spPr>
          <a:xfrm>
            <a:off x="9743086" y="4062096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id="{39E87B05-8453-B23B-0307-5C91A3DF42E5}"/>
              </a:ext>
            </a:extLst>
          </p:cNvPr>
          <p:cNvSpPr/>
          <p:nvPr/>
        </p:nvSpPr>
        <p:spPr>
          <a:xfrm>
            <a:off x="7180984" y="5115670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2B2B5EA3-E257-A17D-00E4-829CDE0CD2D9}"/>
              </a:ext>
            </a:extLst>
          </p:cNvPr>
          <p:cNvSpPr/>
          <p:nvPr/>
        </p:nvSpPr>
        <p:spPr>
          <a:xfrm>
            <a:off x="8175216" y="5116386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74" name="Rectangle: Rounded Corners 173">
            <a:extLst>
              <a:ext uri="{FF2B5EF4-FFF2-40B4-BE49-F238E27FC236}">
                <a16:creationId xmlns:a16="http://schemas.microsoft.com/office/drawing/2014/main" id="{99873FCB-24DA-59CF-B470-A9E462D61A41}"/>
              </a:ext>
            </a:extLst>
          </p:cNvPr>
          <p:cNvSpPr/>
          <p:nvPr/>
        </p:nvSpPr>
        <p:spPr>
          <a:xfrm>
            <a:off x="8417592" y="5116386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75" name="Rectangle: Rounded Corners 174">
            <a:extLst>
              <a:ext uri="{FF2B5EF4-FFF2-40B4-BE49-F238E27FC236}">
                <a16:creationId xmlns:a16="http://schemas.microsoft.com/office/drawing/2014/main" id="{20D88B12-8A3A-B95C-11AB-4A1A53D271B3}"/>
              </a:ext>
            </a:extLst>
          </p:cNvPr>
          <p:cNvSpPr/>
          <p:nvPr/>
        </p:nvSpPr>
        <p:spPr>
          <a:xfrm>
            <a:off x="8659968" y="5116386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B0F12A76-F850-3CDA-D9B1-E09B3493500D}"/>
              </a:ext>
            </a:extLst>
          </p:cNvPr>
          <p:cNvSpPr/>
          <p:nvPr/>
        </p:nvSpPr>
        <p:spPr>
          <a:xfrm>
            <a:off x="8267220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7" name="Rectangle: Rounded Corners 176">
            <a:extLst>
              <a:ext uri="{FF2B5EF4-FFF2-40B4-BE49-F238E27FC236}">
                <a16:creationId xmlns:a16="http://schemas.microsoft.com/office/drawing/2014/main" id="{B42A2B56-EFB6-5FF9-8B34-BB096C4D3A80}"/>
              </a:ext>
            </a:extLst>
          </p:cNvPr>
          <p:cNvSpPr/>
          <p:nvPr/>
        </p:nvSpPr>
        <p:spPr>
          <a:xfrm>
            <a:off x="8509596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16EAABA1-0B1C-2F6F-61CF-D77767FD0A8A}"/>
              </a:ext>
            </a:extLst>
          </p:cNvPr>
          <p:cNvSpPr/>
          <p:nvPr/>
        </p:nvSpPr>
        <p:spPr>
          <a:xfrm>
            <a:off x="8751953" y="48535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79" name="Rectangle: Rounded Corners 178">
            <a:extLst>
              <a:ext uri="{FF2B5EF4-FFF2-40B4-BE49-F238E27FC236}">
                <a16:creationId xmlns:a16="http://schemas.microsoft.com/office/drawing/2014/main" id="{63359578-BDC1-B71A-3D1A-07E2FB55B947}"/>
              </a:ext>
            </a:extLst>
          </p:cNvPr>
          <p:cNvSpPr/>
          <p:nvPr/>
        </p:nvSpPr>
        <p:spPr>
          <a:xfrm>
            <a:off x="8024844" y="484653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E714269B-F479-FC4C-DCCF-D1222F23CAEE}"/>
              </a:ext>
            </a:extLst>
          </p:cNvPr>
          <p:cNvSpPr/>
          <p:nvPr/>
        </p:nvSpPr>
        <p:spPr>
          <a:xfrm>
            <a:off x="7932840" y="5110314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81" name="Rectangle: Rounded Corners 180">
            <a:extLst>
              <a:ext uri="{FF2B5EF4-FFF2-40B4-BE49-F238E27FC236}">
                <a16:creationId xmlns:a16="http://schemas.microsoft.com/office/drawing/2014/main" id="{4C8202EE-70D6-5A96-C792-DBBF12CA80AE}"/>
              </a:ext>
            </a:extLst>
          </p:cNvPr>
          <p:cNvSpPr/>
          <p:nvPr/>
        </p:nvSpPr>
        <p:spPr>
          <a:xfrm>
            <a:off x="7782468" y="4842158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FA7473C0-74E4-A652-E8AC-0AFA0FE22A7C}"/>
              </a:ext>
            </a:extLst>
          </p:cNvPr>
          <p:cNvSpPr/>
          <p:nvPr/>
        </p:nvSpPr>
        <p:spPr>
          <a:xfrm>
            <a:off x="7690464" y="5105942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83" name="Rectangle: Rounded Corners 182">
            <a:extLst>
              <a:ext uri="{FF2B5EF4-FFF2-40B4-BE49-F238E27FC236}">
                <a16:creationId xmlns:a16="http://schemas.microsoft.com/office/drawing/2014/main" id="{4A149C5F-59A3-4B18-F292-C3F7E174DC6F}"/>
              </a:ext>
            </a:extLst>
          </p:cNvPr>
          <p:cNvSpPr/>
          <p:nvPr/>
        </p:nvSpPr>
        <p:spPr>
          <a:xfrm>
            <a:off x="7540092" y="484848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84" name="Rectangle: Rounded Corners 183">
            <a:extLst>
              <a:ext uri="{FF2B5EF4-FFF2-40B4-BE49-F238E27FC236}">
                <a16:creationId xmlns:a16="http://schemas.microsoft.com/office/drawing/2014/main" id="{8A95A957-0720-23DA-42CB-F81D7BDA7449}"/>
              </a:ext>
            </a:extLst>
          </p:cNvPr>
          <p:cNvSpPr/>
          <p:nvPr/>
        </p:nvSpPr>
        <p:spPr>
          <a:xfrm>
            <a:off x="7448088" y="5112268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68B6FC6D-F2C0-3416-B170-32EF2D6707F0}"/>
              </a:ext>
            </a:extLst>
          </p:cNvPr>
          <p:cNvSpPr/>
          <p:nvPr/>
        </p:nvSpPr>
        <p:spPr>
          <a:xfrm>
            <a:off x="5420704" y="5119072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F4252F52-F73A-BD6A-EAF5-39777BB7EA23}"/>
              </a:ext>
            </a:extLst>
          </p:cNvPr>
          <p:cNvSpPr/>
          <p:nvPr/>
        </p:nvSpPr>
        <p:spPr>
          <a:xfrm>
            <a:off x="6424668" y="5119788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170A88B2-5FB6-4AEA-7F05-355BE0F8180F}"/>
              </a:ext>
            </a:extLst>
          </p:cNvPr>
          <p:cNvSpPr/>
          <p:nvPr/>
        </p:nvSpPr>
        <p:spPr>
          <a:xfrm>
            <a:off x="6667044" y="5119788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88" name="Rectangle: Rounded Corners 187">
            <a:extLst>
              <a:ext uri="{FF2B5EF4-FFF2-40B4-BE49-F238E27FC236}">
                <a16:creationId xmlns:a16="http://schemas.microsoft.com/office/drawing/2014/main" id="{22A85C3E-C9E3-B075-48FE-3ACA9EE2DEF8}"/>
              </a:ext>
            </a:extLst>
          </p:cNvPr>
          <p:cNvSpPr/>
          <p:nvPr/>
        </p:nvSpPr>
        <p:spPr>
          <a:xfrm>
            <a:off x="6909420" y="5119788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89" name="Rectangle: Rounded Corners 188">
            <a:extLst>
              <a:ext uri="{FF2B5EF4-FFF2-40B4-BE49-F238E27FC236}">
                <a16:creationId xmlns:a16="http://schemas.microsoft.com/office/drawing/2014/main" id="{B983B2DB-0723-63A8-3F77-646F52E1A22E}"/>
              </a:ext>
            </a:extLst>
          </p:cNvPr>
          <p:cNvSpPr/>
          <p:nvPr/>
        </p:nvSpPr>
        <p:spPr>
          <a:xfrm>
            <a:off x="6516672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0" name="Rectangle: Rounded Corners 189">
            <a:extLst>
              <a:ext uri="{FF2B5EF4-FFF2-40B4-BE49-F238E27FC236}">
                <a16:creationId xmlns:a16="http://schemas.microsoft.com/office/drawing/2014/main" id="{D03A725C-08EB-0347-559D-A36CFDE431B4}"/>
              </a:ext>
            </a:extLst>
          </p:cNvPr>
          <p:cNvSpPr/>
          <p:nvPr/>
        </p:nvSpPr>
        <p:spPr>
          <a:xfrm>
            <a:off x="6759048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82FA9AEF-65ED-8F36-EA75-FB5EA3B685B0}"/>
              </a:ext>
            </a:extLst>
          </p:cNvPr>
          <p:cNvSpPr/>
          <p:nvPr/>
        </p:nvSpPr>
        <p:spPr>
          <a:xfrm>
            <a:off x="7001424" y="48569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2" name="Rectangle: Rounded Corners 191">
            <a:extLst>
              <a:ext uri="{FF2B5EF4-FFF2-40B4-BE49-F238E27FC236}">
                <a16:creationId xmlns:a16="http://schemas.microsoft.com/office/drawing/2014/main" id="{EC7CE94F-2DFB-E88F-0B1F-6FBF9D1CF387}"/>
              </a:ext>
            </a:extLst>
          </p:cNvPr>
          <p:cNvSpPr/>
          <p:nvPr/>
        </p:nvSpPr>
        <p:spPr>
          <a:xfrm>
            <a:off x="6274296" y="484993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3" name="Rectangle: Rounded Corners 192">
            <a:extLst>
              <a:ext uri="{FF2B5EF4-FFF2-40B4-BE49-F238E27FC236}">
                <a16:creationId xmlns:a16="http://schemas.microsoft.com/office/drawing/2014/main" id="{3295D7B4-6691-34FB-2A3A-69F135E7A804}"/>
              </a:ext>
            </a:extLst>
          </p:cNvPr>
          <p:cNvSpPr/>
          <p:nvPr/>
        </p:nvSpPr>
        <p:spPr>
          <a:xfrm>
            <a:off x="6182292" y="5113716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0A4ABF6A-4D39-AF52-4DE9-E81258E664FC}"/>
              </a:ext>
            </a:extLst>
          </p:cNvPr>
          <p:cNvSpPr/>
          <p:nvPr/>
        </p:nvSpPr>
        <p:spPr>
          <a:xfrm>
            <a:off x="6031920" y="484556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5" name="Rectangle: Rounded Corners 194">
            <a:extLst>
              <a:ext uri="{FF2B5EF4-FFF2-40B4-BE49-F238E27FC236}">
                <a16:creationId xmlns:a16="http://schemas.microsoft.com/office/drawing/2014/main" id="{8F7503E1-A3DC-429B-8861-3EBCCDB54B18}"/>
              </a:ext>
            </a:extLst>
          </p:cNvPr>
          <p:cNvSpPr/>
          <p:nvPr/>
        </p:nvSpPr>
        <p:spPr>
          <a:xfrm>
            <a:off x="5939916" y="5109344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96" name="Rectangle: Rounded Corners 195">
            <a:extLst>
              <a:ext uri="{FF2B5EF4-FFF2-40B4-BE49-F238E27FC236}">
                <a16:creationId xmlns:a16="http://schemas.microsoft.com/office/drawing/2014/main" id="{E29C439A-9D43-7D40-8493-F2B8CE4FAB4F}"/>
              </a:ext>
            </a:extLst>
          </p:cNvPr>
          <p:cNvSpPr/>
          <p:nvPr/>
        </p:nvSpPr>
        <p:spPr>
          <a:xfrm>
            <a:off x="5789544" y="48518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D168D694-ED7E-9637-2B85-7399574E3342}"/>
              </a:ext>
            </a:extLst>
          </p:cNvPr>
          <p:cNvSpPr/>
          <p:nvPr/>
        </p:nvSpPr>
        <p:spPr>
          <a:xfrm>
            <a:off x="5697540" y="5115670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98" name="Rectangle: Rounded Corners 197">
            <a:extLst>
              <a:ext uri="{FF2B5EF4-FFF2-40B4-BE49-F238E27FC236}">
                <a16:creationId xmlns:a16="http://schemas.microsoft.com/office/drawing/2014/main" id="{072E550B-0F21-BF1D-5093-6E6D1734F8AF}"/>
              </a:ext>
            </a:extLst>
          </p:cNvPr>
          <p:cNvSpPr/>
          <p:nvPr/>
        </p:nvSpPr>
        <p:spPr>
          <a:xfrm>
            <a:off x="3660428" y="5112839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199" name="Rectangle: Rounded Corners 198">
            <a:extLst>
              <a:ext uri="{FF2B5EF4-FFF2-40B4-BE49-F238E27FC236}">
                <a16:creationId xmlns:a16="http://schemas.microsoft.com/office/drawing/2014/main" id="{527DB423-4E6D-74CE-2CA2-12AA490DA4DE}"/>
              </a:ext>
            </a:extLst>
          </p:cNvPr>
          <p:cNvSpPr/>
          <p:nvPr/>
        </p:nvSpPr>
        <p:spPr>
          <a:xfrm>
            <a:off x="4654664" y="5113555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00" name="Rectangle: Rounded Corners 199">
            <a:extLst>
              <a:ext uri="{FF2B5EF4-FFF2-40B4-BE49-F238E27FC236}">
                <a16:creationId xmlns:a16="http://schemas.microsoft.com/office/drawing/2014/main" id="{AB069BF0-D448-F0A8-F2C7-21F3724BD5FF}"/>
              </a:ext>
            </a:extLst>
          </p:cNvPr>
          <p:cNvSpPr/>
          <p:nvPr/>
        </p:nvSpPr>
        <p:spPr>
          <a:xfrm>
            <a:off x="4897040" y="5113555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id="{1BF92D33-D147-CB23-04D4-D91337F81559}"/>
              </a:ext>
            </a:extLst>
          </p:cNvPr>
          <p:cNvSpPr/>
          <p:nvPr/>
        </p:nvSpPr>
        <p:spPr>
          <a:xfrm>
            <a:off x="5139416" y="5113555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02" name="Rectangle: Rounded Corners 201">
            <a:extLst>
              <a:ext uri="{FF2B5EF4-FFF2-40B4-BE49-F238E27FC236}">
                <a16:creationId xmlns:a16="http://schemas.microsoft.com/office/drawing/2014/main" id="{B1568BC2-2CD7-E2A4-4CBA-40AA76C6A0BF}"/>
              </a:ext>
            </a:extLst>
          </p:cNvPr>
          <p:cNvSpPr/>
          <p:nvPr/>
        </p:nvSpPr>
        <p:spPr>
          <a:xfrm>
            <a:off x="4746668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3" name="Rectangle: Rounded Corners 202">
            <a:extLst>
              <a:ext uri="{FF2B5EF4-FFF2-40B4-BE49-F238E27FC236}">
                <a16:creationId xmlns:a16="http://schemas.microsoft.com/office/drawing/2014/main" id="{D3EE94BD-C0BC-4524-DFFC-F8C86EE8C674}"/>
              </a:ext>
            </a:extLst>
          </p:cNvPr>
          <p:cNvSpPr/>
          <p:nvPr/>
        </p:nvSpPr>
        <p:spPr>
          <a:xfrm>
            <a:off x="4989044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80F500ED-E9AF-53B0-09A6-D645D9A4F7DC}"/>
              </a:ext>
            </a:extLst>
          </p:cNvPr>
          <p:cNvSpPr/>
          <p:nvPr/>
        </p:nvSpPr>
        <p:spPr>
          <a:xfrm>
            <a:off x="5231420" y="48507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5" name="Rectangle: Rounded Corners 204">
            <a:extLst>
              <a:ext uri="{FF2B5EF4-FFF2-40B4-BE49-F238E27FC236}">
                <a16:creationId xmlns:a16="http://schemas.microsoft.com/office/drawing/2014/main" id="{C6128DEB-41EA-C5E3-3A7A-BA378323A208}"/>
              </a:ext>
            </a:extLst>
          </p:cNvPr>
          <p:cNvSpPr/>
          <p:nvPr/>
        </p:nvSpPr>
        <p:spPr>
          <a:xfrm>
            <a:off x="4504292" y="4843699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6" name="Rectangle: Rounded Corners 205">
            <a:extLst>
              <a:ext uri="{FF2B5EF4-FFF2-40B4-BE49-F238E27FC236}">
                <a16:creationId xmlns:a16="http://schemas.microsoft.com/office/drawing/2014/main" id="{9FFC3B07-035C-F6D0-308E-3D39A5CF4B9D}"/>
              </a:ext>
            </a:extLst>
          </p:cNvPr>
          <p:cNvSpPr/>
          <p:nvPr/>
        </p:nvSpPr>
        <p:spPr>
          <a:xfrm>
            <a:off x="4412288" y="5107483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07" name="Rectangle: Rounded Corners 206">
            <a:extLst>
              <a:ext uri="{FF2B5EF4-FFF2-40B4-BE49-F238E27FC236}">
                <a16:creationId xmlns:a16="http://schemas.microsoft.com/office/drawing/2014/main" id="{153EF57A-6785-009A-05C3-D4C034A2A62B}"/>
              </a:ext>
            </a:extLst>
          </p:cNvPr>
          <p:cNvSpPr/>
          <p:nvPr/>
        </p:nvSpPr>
        <p:spPr>
          <a:xfrm>
            <a:off x="4261916" y="4839327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08" name="Rectangle: Rounded Corners 207">
            <a:extLst>
              <a:ext uri="{FF2B5EF4-FFF2-40B4-BE49-F238E27FC236}">
                <a16:creationId xmlns:a16="http://schemas.microsoft.com/office/drawing/2014/main" id="{130B8181-3FC4-B7DC-881B-475AA58E5ED8}"/>
              </a:ext>
            </a:extLst>
          </p:cNvPr>
          <p:cNvSpPr/>
          <p:nvPr/>
        </p:nvSpPr>
        <p:spPr>
          <a:xfrm>
            <a:off x="4169912" y="5103111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09" name="Rectangle: Rounded Corners 208">
            <a:extLst>
              <a:ext uri="{FF2B5EF4-FFF2-40B4-BE49-F238E27FC236}">
                <a16:creationId xmlns:a16="http://schemas.microsoft.com/office/drawing/2014/main" id="{31E995E3-8689-AF3E-7ABF-C808EC7B7547}"/>
              </a:ext>
            </a:extLst>
          </p:cNvPr>
          <p:cNvSpPr/>
          <p:nvPr/>
        </p:nvSpPr>
        <p:spPr>
          <a:xfrm>
            <a:off x="4019540" y="4845653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0" name="Rectangle: Rounded Corners 209">
            <a:extLst>
              <a:ext uri="{FF2B5EF4-FFF2-40B4-BE49-F238E27FC236}">
                <a16:creationId xmlns:a16="http://schemas.microsoft.com/office/drawing/2014/main" id="{603D5065-BE7F-4E6D-FCFA-A76E110A8BDC}"/>
              </a:ext>
            </a:extLst>
          </p:cNvPr>
          <p:cNvSpPr/>
          <p:nvPr/>
        </p:nvSpPr>
        <p:spPr>
          <a:xfrm>
            <a:off x="3927536" y="5109437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60198E30-7A4C-4CF4-260A-37699A16D9BA}"/>
              </a:ext>
            </a:extLst>
          </p:cNvPr>
          <p:cNvSpPr/>
          <p:nvPr/>
        </p:nvSpPr>
        <p:spPr>
          <a:xfrm>
            <a:off x="1909880" y="5119326"/>
            <a:ext cx="252000" cy="50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212" name="Rectangle: Rounded Corners 211">
            <a:extLst>
              <a:ext uri="{FF2B5EF4-FFF2-40B4-BE49-F238E27FC236}">
                <a16:creationId xmlns:a16="http://schemas.microsoft.com/office/drawing/2014/main" id="{08EF930F-4EB9-3A49-D148-591E56826B9D}"/>
              </a:ext>
            </a:extLst>
          </p:cNvPr>
          <p:cNvSpPr/>
          <p:nvPr/>
        </p:nvSpPr>
        <p:spPr>
          <a:xfrm>
            <a:off x="2904116" y="5120042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13" name="Rectangle: Rounded Corners 212">
            <a:extLst>
              <a:ext uri="{FF2B5EF4-FFF2-40B4-BE49-F238E27FC236}">
                <a16:creationId xmlns:a16="http://schemas.microsoft.com/office/drawing/2014/main" id="{F151BB20-BB17-CC8A-2398-1D9C10DF9075}"/>
              </a:ext>
            </a:extLst>
          </p:cNvPr>
          <p:cNvSpPr/>
          <p:nvPr/>
        </p:nvSpPr>
        <p:spPr>
          <a:xfrm>
            <a:off x="3146492" y="5120042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14" name="Rectangle: Rounded Corners 213">
            <a:extLst>
              <a:ext uri="{FF2B5EF4-FFF2-40B4-BE49-F238E27FC236}">
                <a16:creationId xmlns:a16="http://schemas.microsoft.com/office/drawing/2014/main" id="{F98F1115-5EAE-94D2-0F93-531D474FDB91}"/>
              </a:ext>
            </a:extLst>
          </p:cNvPr>
          <p:cNvSpPr/>
          <p:nvPr/>
        </p:nvSpPr>
        <p:spPr>
          <a:xfrm>
            <a:off x="3388868" y="5120042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15" name="Rectangle: Rounded Corners 214">
            <a:extLst>
              <a:ext uri="{FF2B5EF4-FFF2-40B4-BE49-F238E27FC236}">
                <a16:creationId xmlns:a16="http://schemas.microsoft.com/office/drawing/2014/main" id="{79016F70-33BF-3C19-CB2B-350C173ED1C7}"/>
              </a:ext>
            </a:extLst>
          </p:cNvPr>
          <p:cNvSpPr/>
          <p:nvPr/>
        </p:nvSpPr>
        <p:spPr>
          <a:xfrm>
            <a:off x="2996120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6" name="Rectangle: Rounded Corners 215">
            <a:extLst>
              <a:ext uri="{FF2B5EF4-FFF2-40B4-BE49-F238E27FC236}">
                <a16:creationId xmlns:a16="http://schemas.microsoft.com/office/drawing/2014/main" id="{298B1405-38A6-C5CB-B2EB-A083D8FD2EAC}"/>
              </a:ext>
            </a:extLst>
          </p:cNvPr>
          <p:cNvSpPr/>
          <p:nvPr/>
        </p:nvSpPr>
        <p:spPr>
          <a:xfrm>
            <a:off x="3238496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7" name="Rectangle: Rounded Corners 216">
            <a:extLst>
              <a:ext uri="{FF2B5EF4-FFF2-40B4-BE49-F238E27FC236}">
                <a16:creationId xmlns:a16="http://schemas.microsoft.com/office/drawing/2014/main" id="{4428D9F2-0188-4381-8DC9-1FFF07B5839A}"/>
              </a:ext>
            </a:extLst>
          </p:cNvPr>
          <p:cNvSpPr/>
          <p:nvPr/>
        </p:nvSpPr>
        <p:spPr>
          <a:xfrm>
            <a:off x="3480872" y="48572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F7D794F2-26B9-CF65-BE6B-79E134F39CC9}"/>
              </a:ext>
            </a:extLst>
          </p:cNvPr>
          <p:cNvSpPr/>
          <p:nvPr/>
        </p:nvSpPr>
        <p:spPr>
          <a:xfrm>
            <a:off x="2753744" y="485018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19" name="Rectangle: Rounded Corners 218">
            <a:extLst>
              <a:ext uri="{FF2B5EF4-FFF2-40B4-BE49-F238E27FC236}">
                <a16:creationId xmlns:a16="http://schemas.microsoft.com/office/drawing/2014/main" id="{4EA1543B-4D3B-7F4D-00A8-BAF1F95A754A}"/>
              </a:ext>
            </a:extLst>
          </p:cNvPr>
          <p:cNvSpPr/>
          <p:nvPr/>
        </p:nvSpPr>
        <p:spPr>
          <a:xfrm>
            <a:off x="2661740" y="5113970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20" name="Rectangle: Rounded Corners 219">
            <a:extLst>
              <a:ext uri="{FF2B5EF4-FFF2-40B4-BE49-F238E27FC236}">
                <a16:creationId xmlns:a16="http://schemas.microsoft.com/office/drawing/2014/main" id="{9C308147-2915-22CA-95C6-BFE4EF65EBC3}"/>
              </a:ext>
            </a:extLst>
          </p:cNvPr>
          <p:cNvSpPr/>
          <p:nvPr/>
        </p:nvSpPr>
        <p:spPr>
          <a:xfrm>
            <a:off x="2511368" y="4845814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E887F85D-6E08-E396-B9BA-F92859FBD7EE}"/>
              </a:ext>
            </a:extLst>
          </p:cNvPr>
          <p:cNvSpPr/>
          <p:nvPr/>
        </p:nvSpPr>
        <p:spPr>
          <a:xfrm>
            <a:off x="2419364" y="5109598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22" name="Rectangle: Rounded Corners 221">
            <a:extLst>
              <a:ext uri="{FF2B5EF4-FFF2-40B4-BE49-F238E27FC236}">
                <a16:creationId xmlns:a16="http://schemas.microsoft.com/office/drawing/2014/main" id="{456E0119-2D68-DBAF-E2B9-219FA456F466}"/>
              </a:ext>
            </a:extLst>
          </p:cNvPr>
          <p:cNvSpPr/>
          <p:nvPr/>
        </p:nvSpPr>
        <p:spPr>
          <a:xfrm>
            <a:off x="2268992" y="4852140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3" name="Rectangle: Rounded Corners 222">
            <a:extLst>
              <a:ext uri="{FF2B5EF4-FFF2-40B4-BE49-F238E27FC236}">
                <a16:creationId xmlns:a16="http://schemas.microsoft.com/office/drawing/2014/main" id="{56C31B39-687A-E0AA-2BC3-1014497E7F23}"/>
              </a:ext>
            </a:extLst>
          </p:cNvPr>
          <p:cNvSpPr/>
          <p:nvPr/>
        </p:nvSpPr>
        <p:spPr>
          <a:xfrm>
            <a:off x="2176988" y="5115924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24" name="Rectangle: Rounded Corners 223">
            <a:extLst>
              <a:ext uri="{FF2B5EF4-FFF2-40B4-BE49-F238E27FC236}">
                <a16:creationId xmlns:a16="http://schemas.microsoft.com/office/drawing/2014/main" id="{9DDDC558-D459-4B63-6BC6-C516B28A837C}"/>
              </a:ext>
            </a:extLst>
          </p:cNvPr>
          <p:cNvSpPr/>
          <p:nvPr/>
        </p:nvSpPr>
        <p:spPr>
          <a:xfrm>
            <a:off x="1153568" y="5123444"/>
            <a:ext cx="252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25" name="Rectangle: Rounded Corners 224">
            <a:extLst>
              <a:ext uri="{FF2B5EF4-FFF2-40B4-BE49-F238E27FC236}">
                <a16:creationId xmlns:a16="http://schemas.microsoft.com/office/drawing/2014/main" id="{B88F01B0-5222-A40F-ACFB-DB51336F6D86}"/>
              </a:ext>
            </a:extLst>
          </p:cNvPr>
          <p:cNvSpPr/>
          <p:nvPr/>
        </p:nvSpPr>
        <p:spPr>
          <a:xfrm>
            <a:off x="1395944" y="5123444"/>
            <a:ext cx="252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26" name="Rectangle: Rounded Corners 225">
            <a:extLst>
              <a:ext uri="{FF2B5EF4-FFF2-40B4-BE49-F238E27FC236}">
                <a16:creationId xmlns:a16="http://schemas.microsoft.com/office/drawing/2014/main" id="{CFD0C4C7-8FE6-9AF9-B73C-5F04015B79BC}"/>
              </a:ext>
            </a:extLst>
          </p:cNvPr>
          <p:cNvSpPr/>
          <p:nvPr/>
        </p:nvSpPr>
        <p:spPr>
          <a:xfrm>
            <a:off x="1638320" y="5123444"/>
            <a:ext cx="252000" cy="50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27" name="Rectangle: Rounded Corners 226">
            <a:extLst>
              <a:ext uri="{FF2B5EF4-FFF2-40B4-BE49-F238E27FC236}">
                <a16:creationId xmlns:a16="http://schemas.microsoft.com/office/drawing/2014/main" id="{0B6C8A3D-D558-805A-1E5B-2932709053A0}"/>
              </a:ext>
            </a:extLst>
          </p:cNvPr>
          <p:cNvSpPr/>
          <p:nvPr/>
        </p:nvSpPr>
        <p:spPr>
          <a:xfrm>
            <a:off x="1245572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8" name="Rectangle: Rounded Corners 227">
            <a:extLst>
              <a:ext uri="{FF2B5EF4-FFF2-40B4-BE49-F238E27FC236}">
                <a16:creationId xmlns:a16="http://schemas.microsoft.com/office/drawing/2014/main" id="{AE7E1E15-570F-C24B-4C50-4A26182F8739}"/>
              </a:ext>
            </a:extLst>
          </p:cNvPr>
          <p:cNvSpPr/>
          <p:nvPr/>
        </p:nvSpPr>
        <p:spPr>
          <a:xfrm>
            <a:off x="1487948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29" name="Rectangle: Rounded Corners 228">
            <a:extLst>
              <a:ext uri="{FF2B5EF4-FFF2-40B4-BE49-F238E27FC236}">
                <a16:creationId xmlns:a16="http://schemas.microsoft.com/office/drawing/2014/main" id="{17D986CB-E6F0-554C-74A6-A4E6E79E1110}"/>
              </a:ext>
            </a:extLst>
          </p:cNvPr>
          <p:cNvSpPr/>
          <p:nvPr/>
        </p:nvSpPr>
        <p:spPr>
          <a:xfrm>
            <a:off x="1730324" y="48606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0" name="Rectangle: Rounded Corners 229">
            <a:extLst>
              <a:ext uri="{FF2B5EF4-FFF2-40B4-BE49-F238E27FC236}">
                <a16:creationId xmlns:a16="http://schemas.microsoft.com/office/drawing/2014/main" id="{5A330A10-002F-C58B-E81F-29DB5339B67A}"/>
              </a:ext>
            </a:extLst>
          </p:cNvPr>
          <p:cNvSpPr/>
          <p:nvPr/>
        </p:nvSpPr>
        <p:spPr>
          <a:xfrm>
            <a:off x="1003196" y="4853588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1" name="Rectangle: Rounded Corners 230">
            <a:extLst>
              <a:ext uri="{FF2B5EF4-FFF2-40B4-BE49-F238E27FC236}">
                <a16:creationId xmlns:a16="http://schemas.microsoft.com/office/drawing/2014/main" id="{2E8A6CD3-128D-C006-CD05-AF427166B1EF}"/>
              </a:ext>
            </a:extLst>
          </p:cNvPr>
          <p:cNvSpPr/>
          <p:nvPr/>
        </p:nvSpPr>
        <p:spPr>
          <a:xfrm>
            <a:off x="911192" y="5117372"/>
            <a:ext cx="252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32" name="Rectangle: Rounded Corners 231">
            <a:extLst>
              <a:ext uri="{FF2B5EF4-FFF2-40B4-BE49-F238E27FC236}">
                <a16:creationId xmlns:a16="http://schemas.microsoft.com/office/drawing/2014/main" id="{50454D92-9AB7-FC78-B23B-602D0BE0060A}"/>
              </a:ext>
            </a:extLst>
          </p:cNvPr>
          <p:cNvSpPr/>
          <p:nvPr/>
        </p:nvSpPr>
        <p:spPr>
          <a:xfrm>
            <a:off x="760820" y="4849216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3" name="Rectangle: Rounded Corners 232">
            <a:extLst>
              <a:ext uri="{FF2B5EF4-FFF2-40B4-BE49-F238E27FC236}">
                <a16:creationId xmlns:a16="http://schemas.microsoft.com/office/drawing/2014/main" id="{1F7C4453-E9A3-FC65-3FFC-5FCB04031318}"/>
              </a:ext>
            </a:extLst>
          </p:cNvPr>
          <p:cNvSpPr/>
          <p:nvPr/>
        </p:nvSpPr>
        <p:spPr>
          <a:xfrm>
            <a:off x="668816" y="5113000"/>
            <a:ext cx="252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34" name="Rectangle: Rounded Corners 233">
            <a:extLst>
              <a:ext uri="{FF2B5EF4-FFF2-40B4-BE49-F238E27FC236}">
                <a16:creationId xmlns:a16="http://schemas.microsoft.com/office/drawing/2014/main" id="{FC2A57F6-21B3-8008-EA7B-F252C976986C}"/>
              </a:ext>
            </a:extLst>
          </p:cNvPr>
          <p:cNvSpPr/>
          <p:nvPr/>
        </p:nvSpPr>
        <p:spPr>
          <a:xfrm>
            <a:off x="518444" y="4855542"/>
            <a:ext cx="252000" cy="25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</a:p>
        </p:txBody>
      </p:sp>
      <p:sp>
        <p:nvSpPr>
          <p:cNvPr id="235" name="Rectangle: Rounded Corners 234">
            <a:extLst>
              <a:ext uri="{FF2B5EF4-FFF2-40B4-BE49-F238E27FC236}">
                <a16:creationId xmlns:a16="http://schemas.microsoft.com/office/drawing/2014/main" id="{EF7B90F0-9F49-7712-5BCA-AF14CFEF5FA8}"/>
              </a:ext>
            </a:extLst>
          </p:cNvPr>
          <p:cNvSpPr/>
          <p:nvPr/>
        </p:nvSpPr>
        <p:spPr>
          <a:xfrm>
            <a:off x="426440" y="5119326"/>
            <a:ext cx="252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36" name="Rectangle: Rounded Corners 235">
            <a:extLst>
              <a:ext uri="{FF2B5EF4-FFF2-40B4-BE49-F238E27FC236}">
                <a16:creationId xmlns:a16="http://schemas.microsoft.com/office/drawing/2014/main" id="{6FEDA6CB-B767-ECD9-68B1-87948AA7BB38}"/>
              </a:ext>
            </a:extLst>
          </p:cNvPr>
          <p:cNvSpPr/>
          <p:nvPr/>
        </p:nvSpPr>
        <p:spPr>
          <a:xfrm>
            <a:off x="11288867" y="4054464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976ED4-7AF7-89BA-DA32-0084FB1994F8}"/>
              </a:ext>
            </a:extLst>
          </p:cNvPr>
          <p:cNvSpPr/>
          <p:nvPr/>
        </p:nvSpPr>
        <p:spPr>
          <a:xfrm>
            <a:off x="9350733" y="4584681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D265652-C3CF-9586-CEC2-A9DA4083890B}"/>
              </a:ext>
            </a:extLst>
          </p:cNvPr>
          <p:cNvSpPr/>
          <p:nvPr/>
        </p:nvSpPr>
        <p:spPr>
          <a:xfrm>
            <a:off x="9353003" y="5119319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F8DF9F3-8ABE-2E51-36F9-2020652CFEB1}"/>
              </a:ext>
            </a:extLst>
          </p:cNvPr>
          <p:cNvSpPr/>
          <p:nvPr/>
        </p:nvSpPr>
        <p:spPr>
          <a:xfrm>
            <a:off x="9360461" y="4068576"/>
            <a:ext cx="360000" cy="504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6B5F22F-2D5C-6AFF-CF6C-BF1811CCAC52}"/>
              </a:ext>
            </a:extLst>
          </p:cNvPr>
          <p:cNvSpPr/>
          <p:nvPr/>
        </p:nvSpPr>
        <p:spPr>
          <a:xfrm>
            <a:off x="11288120" y="4066703"/>
            <a:ext cx="360000" cy="50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EB49DE8B-F1FD-7121-813E-12C490E16AFB}"/>
              </a:ext>
            </a:extLst>
          </p:cNvPr>
          <p:cNvSpPr/>
          <p:nvPr/>
        </p:nvSpPr>
        <p:spPr>
          <a:xfrm>
            <a:off x="10515992" y="4063710"/>
            <a:ext cx="360000" cy="504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EE448E7F-F301-EC81-C131-6B363EEEA161}"/>
              </a:ext>
            </a:extLst>
          </p:cNvPr>
          <p:cNvSpPr/>
          <p:nvPr/>
        </p:nvSpPr>
        <p:spPr>
          <a:xfrm>
            <a:off x="10902367" y="4073438"/>
            <a:ext cx="360000" cy="504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D4DA024-F7B0-7B5D-7941-A8FE75E653D5}"/>
              </a:ext>
            </a:extLst>
          </p:cNvPr>
          <p:cNvSpPr/>
          <p:nvPr/>
        </p:nvSpPr>
        <p:spPr>
          <a:xfrm>
            <a:off x="10128007" y="4062378"/>
            <a:ext cx="360000" cy="504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55BB8F3-531D-38E6-DB79-E86EACFA04F9}"/>
              </a:ext>
            </a:extLst>
          </p:cNvPr>
          <p:cNvSpPr/>
          <p:nvPr/>
        </p:nvSpPr>
        <p:spPr>
          <a:xfrm>
            <a:off x="9740022" y="4072106"/>
            <a:ext cx="360000" cy="504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</p:spTree>
    <p:extLst>
      <p:ext uri="{BB962C8B-B14F-4D97-AF65-F5344CB8AC3E}">
        <p14:creationId xmlns:p14="http://schemas.microsoft.com/office/powerpoint/2010/main" val="317750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2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7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78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79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250" autoRev="1" fill="remove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2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83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2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7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88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89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2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2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animClr clrSpc="rgb" dir="cw">
                                      <p:cBhvr>
                                        <p:cTn id="193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99"/>
                                      </p:to>
                                    </p:animClr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2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7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8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2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3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250" autoRev="1" fill="remove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7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8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250" autoRev="1" fill="remove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2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3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5" dur="250" autoRev="1" fill="remove"/>
                                        <p:tgtEl>
                                          <p:spTgt spid="2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7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8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250" autoRev="1" fill="remove"/>
                                        <p:tgtEl>
                                          <p:spTgt spid="2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2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0" dur="2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5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36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37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2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3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4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250" autoRev="1" fill="remove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7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8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9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0" dur="250" autoRev="1" fill="remove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2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3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4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5" dur="250" autoRev="1" fill="remove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7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8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9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0" dur="250" autoRev="1" fill="remove"/>
                                        <p:tgtEl>
                                          <p:spTgt spid="2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2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3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4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5" dur="250" autoRev="1" fill="remove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7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8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9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0" dur="250" autoRev="1" fill="remove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3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9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5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0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1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2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3" dur="250" autoRev="1" fill="remove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5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6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7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8" dur="250" autoRev="1" fill="remove"/>
                                        <p:tgtEl>
                                          <p:spTgt spid="2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0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1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2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3" dur="250" autoRev="1" fill="remove"/>
                                        <p:tgtEl>
                                          <p:spTgt spid="2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5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6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7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8" dur="250" autoRev="1" fill="remove"/>
                                        <p:tgtEl>
                                          <p:spTgt spid="1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0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1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2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3" dur="250" autoRev="1" fill="remove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5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6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7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8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0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3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5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6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9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0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1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2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3" dur="250" autoRev="1" fill="remove"/>
                                        <p:tgtEl>
                                          <p:spTgt spid="2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5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6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7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8" dur="250" autoRev="1" fill="remove"/>
                                        <p:tgtEl>
                                          <p:spTgt spid="2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0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1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2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3" dur="250" autoRev="1" fill="remove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5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6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7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8" dur="250" autoRev="1" fill="remove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0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1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3" dur="250" autoRev="1" fill="remove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5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6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7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8" dur="250" autoRev="1" fill="remove"/>
                                        <p:tgtEl>
                                          <p:spTgt spid="1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0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1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2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3" dur="250" autoRev="1" fill="remove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5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6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7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8" dur="250" autoRev="1" fill="remove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0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1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2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3" dur="250" autoRev="1" fill="remove"/>
                                        <p:tgtEl>
                                          <p:spTgt spid="2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5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6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7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8" dur="250" autoRev="1" fill="remove"/>
                                        <p:tgtEl>
                                          <p:spTgt spid="2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0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2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9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1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6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7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8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9" dur="250" autoRev="1" fill="remove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3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9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8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06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7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08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9" dur="250" autoRev="1" fill="remove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1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12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3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4" dur="250" autoRev="1" fill="remove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6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17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8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9" dur="250" autoRev="1" fill="remove"/>
                                        <p:tgtEl>
                                          <p:spTgt spid="2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1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2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3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4" dur="250" autoRev="1" fill="remove"/>
                                        <p:tgtEl>
                                          <p:spTgt spid="2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6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7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8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9" dur="250" autoRev="1" fill="remove"/>
                                        <p:tgtEl>
                                          <p:spTgt spid="2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6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7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8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9" dur="250" autoRev="1" fill="remove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1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2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3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4" dur="250" autoRev="1" fill="remove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6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7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8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9" dur="250" autoRev="1" fill="remove"/>
                                        <p:tgtEl>
                                          <p:spTgt spid="2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51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52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53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4" dur="250" autoRev="1" fill="remove"/>
                                        <p:tgtEl>
                                          <p:spTgt spid="2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56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57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58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9" dur="250" autoRev="1" fill="remove"/>
                                        <p:tgtEl>
                                          <p:spTgt spid="2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1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62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4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9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2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74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75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76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7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79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80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81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2" dur="250" autoRev="1" fill="remove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3" fill="hold">
                      <p:stCondLst>
                        <p:cond delay="indefinite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8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9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9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5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6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8" fill="hold">
                      <p:stCondLst>
                        <p:cond delay="indefinite"/>
                      </p:stCondLst>
                      <p:childTnLst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1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4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9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0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21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2" dur="250" autoRev="1" fill="remov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4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5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26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7" dur="250" autoRev="1" fill="remove"/>
                                        <p:tgtEl>
                                          <p:spTgt spid="1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9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0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31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2" dur="250" autoRev="1" fill="remove"/>
                                        <p:tgtEl>
                                          <p:spTgt spid="2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34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5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36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7" dur="250" autoRev="1" fill="remove"/>
                                        <p:tgtEl>
                                          <p:spTgt spid="2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39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40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1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2" dur="250" autoRev="1" fill="remove"/>
                                        <p:tgtEl>
                                          <p:spTgt spid="2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4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45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6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7" dur="250" autoRev="1" fill="remove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9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50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1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2" dur="250" autoRev="1" fill="remove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4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55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6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7" dur="250" autoRev="1" fill="remove"/>
                                        <p:tgtEl>
                                          <p:spTgt spid="1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9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60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61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2" dur="250" autoRev="1" fill="remove"/>
                                        <p:tgtEl>
                                          <p:spTgt spid="2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4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65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66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7" dur="250" autoRev="1" fill="remove"/>
                                        <p:tgtEl>
                                          <p:spTgt spid="2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9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0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71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2" dur="250" autoRev="1" fill="remove"/>
                                        <p:tgtEl>
                                          <p:spTgt spid="2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74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5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76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7" dur="250" autoRev="1" fill="remove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8" fill="hold">
                      <p:stCondLst>
                        <p:cond delay="indefinite"/>
                      </p:stCondLst>
                      <p:childTnLst>
                        <p:par>
                          <p:cTn id="679" fill="hold">
                            <p:stCondLst>
                              <p:cond delay="0"/>
                            </p:stCondLst>
                            <p:childTnLst>
                              <p:par>
                                <p:cTn id="6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2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5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87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88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89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0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92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93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94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5" dur="250" autoRev="1" fill="remove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6" fill="hold">
                      <p:stCondLst>
                        <p:cond delay="indefinite"/>
                      </p:stCondLst>
                      <p:childTnLst>
                        <p:par>
                          <p:cTn id="697" fill="hold">
                            <p:stCondLst>
                              <p:cond delay="0"/>
                            </p:stCondLst>
                            <p:childTnLst>
                              <p:par>
                                <p:cTn id="6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0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1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3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4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3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6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9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2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5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27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28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29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0" dur="250" autoRev="1" fill="remove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32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33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34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5" dur="250" autoRev="1" fill="remov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37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38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39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0" dur="250" autoRev="1" fill="remove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42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43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44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5" dur="250" autoRev="1" fill="remove"/>
                                        <p:tgtEl>
                                          <p:spTgt spid="2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47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48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49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0" dur="250" autoRev="1" fill="remove"/>
                                        <p:tgtEl>
                                          <p:spTgt spid="2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2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53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54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5" dur="250" autoRev="1" fill="remove"/>
                                        <p:tgtEl>
                                          <p:spTgt spid="2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57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58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59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0" dur="250" autoRev="1" fill="remov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2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63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64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5" dur="250" autoRev="1" fill="remove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7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68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69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0" dur="250" autoRev="1" fill="remove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72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73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74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5" dur="250" autoRev="1" fill="remove"/>
                                        <p:tgtEl>
                                          <p:spTgt spid="2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77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78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79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0" dur="250" autoRev="1" fill="remove"/>
                                        <p:tgtEl>
                                          <p:spTgt spid="2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82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83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84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5" dur="250" autoRev="1" fill="remov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6" fill="hold">
                      <p:stCondLst>
                        <p:cond delay="indefinite"/>
                      </p:stCondLst>
                      <p:childTnLst>
                        <p:par>
                          <p:cTn id="787" fill="hold">
                            <p:stCondLst>
                              <p:cond delay="0"/>
                            </p:stCondLst>
                            <p:childTnLst>
                              <p:par>
                                <p:cTn id="7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9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9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9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0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0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0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4" fill="hold">
                      <p:stCondLst>
                        <p:cond delay="indefinite"/>
                      </p:stCondLst>
                      <p:childTnLst>
                        <p:par>
                          <p:cTn id="805" fill="hold">
                            <p:stCondLst>
                              <p:cond delay="0"/>
                            </p:stCondLst>
                            <p:childTnLst>
                              <p:par>
                                <p:cTn id="8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8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3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14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15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6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1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20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1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2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33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34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35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6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7" fill="hold">
                      <p:stCondLst>
                        <p:cond delay="indefinite"/>
                      </p:stCondLst>
                      <p:childTnLst>
                        <p:par>
                          <p:cTn id="838" fill="hold">
                            <p:stCondLst>
                              <p:cond delay="0"/>
                            </p:stCondLst>
                            <p:childTnLst>
                              <p:par>
                                <p:cTn id="8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4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4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4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4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4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5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54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55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58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5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6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3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64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65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6" dur="250" autoRev="1" fill="remove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8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69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70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1" dur="250" autoRev="1" fill="remove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7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7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7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7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7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8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8" grpId="1"/>
      <p:bldP spid="19" grpId="0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30" grpId="0" animBg="1"/>
      <p:bldP spid="30" grpId="1" animBg="1"/>
      <p:bldP spid="30" grpId="2" animBg="1"/>
      <p:bldP spid="32" grpId="0" animBg="1"/>
      <p:bldP spid="33" grpId="0" animBg="1"/>
      <p:bldP spid="34" grpId="0" animBg="1"/>
      <p:bldP spid="35" grpId="0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9" grpId="0" animBg="1"/>
      <p:bldP spid="39" grpId="1" animBg="1"/>
      <p:bldP spid="39" grpId="2" animBg="1"/>
      <p:bldP spid="39" grpId="3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2" animBg="1"/>
      <p:bldP spid="43" grpId="0" animBg="1"/>
      <p:bldP spid="43" grpId="1" animBg="1"/>
      <p:bldP spid="44" grpId="0" animBg="1"/>
      <p:bldP spid="44" grpId="1" animBg="1"/>
      <p:bldP spid="76" grpId="0" animBg="1"/>
      <p:bldP spid="77" grpId="0" animBg="1"/>
      <p:bldP spid="77" grpId="1" animBg="1"/>
      <p:bldP spid="77" grpId="2" animBg="1"/>
      <p:bldP spid="78" grpId="0" animBg="1"/>
      <p:bldP spid="78" grpId="1" animBg="1"/>
      <p:bldP spid="78" grpId="2" animBg="1"/>
      <p:bldP spid="79" grpId="0" animBg="1"/>
      <p:bldP spid="79" grpId="1" animBg="1"/>
      <p:bldP spid="140" grpId="0" animBg="1"/>
      <p:bldP spid="140" grpId="1" animBg="1"/>
      <p:bldP spid="143" grpId="0" animBg="1"/>
      <p:bldP spid="144" grpId="0" animBg="1"/>
      <p:bldP spid="144" grpId="1" animBg="1"/>
      <p:bldP spid="144" grpId="2" animBg="1"/>
      <p:bldP spid="145" grpId="0" animBg="1"/>
      <p:bldP spid="145" grpId="1" animBg="1"/>
      <p:bldP spid="145" grpId="2" animBg="1"/>
      <p:bldP spid="172" grpId="0" animBg="1"/>
      <p:bldP spid="173" grpId="0" animBg="1"/>
      <p:bldP spid="173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  <p:bldP spid="177" grpId="0" animBg="1"/>
      <p:bldP spid="177" grpId="1" animBg="1"/>
      <p:bldP spid="178" grpId="0" animBg="1"/>
      <p:bldP spid="178" grpId="1" animBg="1"/>
      <p:bldP spid="179" grpId="0" animBg="1"/>
      <p:bldP spid="179" grpId="1" animBg="1"/>
      <p:bldP spid="180" grpId="0" animBg="1"/>
      <p:bldP spid="180" grpId="1" animBg="1"/>
      <p:bldP spid="181" grpId="0" animBg="1"/>
      <p:bldP spid="181" grpId="1" animBg="1"/>
      <p:bldP spid="182" grpId="0" animBg="1"/>
      <p:bldP spid="182" grpId="1" animBg="1"/>
      <p:bldP spid="183" grpId="0" animBg="1"/>
      <p:bldP spid="183" grpId="1" animBg="1"/>
      <p:bldP spid="184" grpId="0" animBg="1"/>
      <p:bldP spid="184" grpId="1" animBg="1"/>
      <p:bldP spid="185" grpId="0" animBg="1"/>
      <p:bldP spid="186" grpId="0" animBg="1"/>
      <p:bldP spid="186" grpId="1" animBg="1"/>
      <p:bldP spid="187" grpId="0" animBg="1"/>
      <p:bldP spid="187" grpId="1" animBg="1"/>
      <p:bldP spid="188" grpId="0" animBg="1"/>
      <p:bldP spid="188" grpId="1" animBg="1"/>
      <p:bldP spid="189" grpId="0" animBg="1"/>
      <p:bldP spid="189" grpId="1" animBg="1"/>
      <p:bldP spid="190" grpId="0" animBg="1"/>
      <p:bldP spid="190" grpId="1" animBg="1"/>
      <p:bldP spid="191" grpId="0" animBg="1"/>
      <p:bldP spid="191" grpId="1" animBg="1"/>
      <p:bldP spid="192" grpId="0" animBg="1"/>
      <p:bldP spid="192" grpId="1" animBg="1"/>
      <p:bldP spid="193" grpId="0" animBg="1"/>
      <p:bldP spid="193" grpId="1" animBg="1"/>
      <p:bldP spid="194" grpId="0" animBg="1"/>
      <p:bldP spid="194" grpId="1" animBg="1"/>
      <p:bldP spid="195" grpId="0" animBg="1"/>
      <p:bldP spid="195" grpId="1" animBg="1"/>
      <p:bldP spid="196" grpId="0" animBg="1"/>
      <p:bldP spid="196" grpId="1" animBg="1"/>
      <p:bldP spid="197" grpId="0" animBg="1"/>
      <p:bldP spid="197" grpId="1" animBg="1"/>
      <p:bldP spid="198" grpId="0" animBg="1"/>
      <p:bldP spid="199" grpId="0" animBg="1"/>
      <p:bldP spid="199" grpId="1" animBg="1"/>
      <p:bldP spid="200" grpId="0" animBg="1"/>
      <p:bldP spid="200" grpId="1" animBg="1"/>
      <p:bldP spid="201" grpId="0" animBg="1"/>
      <p:bldP spid="201" grpId="1" animBg="1"/>
      <p:bldP spid="202" grpId="0" animBg="1"/>
      <p:bldP spid="202" grpId="1" animBg="1"/>
      <p:bldP spid="203" grpId="0" animBg="1"/>
      <p:bldP spid="203" grpId="1" animBg="1"/>
      <p:bldP spid="204" grpId="0" animBg="1"/>
      <p:bldP spid="204" grpId="1" animBg="1"/>
      <p:bldP spid="205" grpId="0" animBg="1"/>
      <p:bldP spid="205" grpId="1" animBg="1"/>
      <p:bldP spid="206" grpId="0" animBg="1"/>
      <p:bldP spid="206" grpId="1" animBg="1"/>
      <p:bldP spid="207" grpId="0" animBg="1"/>
      <p:bldP spid="207" grpId="1" animBg="1"/>
      <p:bldP spid="208" grpId="0" animBg="1"/>
      <p:bldP spid="208" grpId="1" animBg="1"/>
      <p:bldP spid="209" grpId="0" animBg="1"/>
      <p:bldP spid="209" grpId="1" animBg="1"/>
      <p:bldP spid="210" grpId="0" animBg="1"/>
      <p:bldP spid="210" grpId="1" animBg="1"/>
      <p:bldP spid="211" grpId="0" animBg="1"/>
      <p:bldP spid="212" grpId="0" animBg="1"/>
      <p:bldP spid="212" grpId="1" animBg="1"/>
      <p:bldP spid="213" grpId="0" animBg="1"/>
      <p:bldP spid="213" grpId="1" animBg="1"/>
      <p:bldP spid="214" grpId="0" animBg="1"/>
      <p:bldP spid="214" grpId="1" animBg="1"/>
      <p:bldP spid="215" grpId="0" animBg="1"/>
      <p:bldP spid="215" grpId="1" animBg="1"/>
      <p:bldP spid="216" grpId="0" animBg="1"/>
      <p:bldP spid="216" grpId="1" animBg="1"/>
      <p:bldP spid="217" grpId="0" animBg="1"/>
      <p:bldP spid="217" grpId="1" animBg="1"/>
      <p:bldP spid="218" grpId="0" animBg="1"/>
      <p:bldP spid="218" grpId="1" animBg="1"/>
      <p:bldP spid="219" grpId="0" animBg="1"/>
      <p:bldP spid="219" grpId="1" animBg="1"/>
      <p:bldP spid="220" grpId="0" animBg="1"/>
      <p:bldP spid="220" grpId="1" animBg="1"/>
      <p:bldP spid="221" grpId="0" animBg="1"/>
      <p:bldP spid="221" grpId="1" animBg="1"/>
      <p:bldP spid="222" grpId="0" animBg="1"/>
      <p:bldP spid="222" grpId="1" animBg="1"/>
      <p:bldP spid="223" grpId="0" animBg="1"/>
      <p:bldP spid="223" grpId="1" animBg="1"/>
      <p:bldP spid="224" grpId="0" animBg="1"/>
      <p:bldP spid="224" grpId="1" animBg="1"/>
      <p:bldP spid="225" grpId="0" animBg="1"/>
      <p:bldP spid="225" grpId="1" animBg="1"/>
      <p:bldP spid="226" grpId="0" animBg="1"/>
      <p:bldP spid="226" grpId="1" animBg="1"/>
      <p:bldP spid="227" grpId="0" animBg="1"/>
      <p:bldP spid="227" grpId="1" animBg="1"/>
      <p:bldP spid="228" grpId="0" animBg="1"/>
      <p:bldP spid="228" grpId="1" animBg="1"/>
      <p:bldP spid="229" grpId="0" animBg="1"/>
      <p:bldP spid="229" grpId="1" animBg="1"/>
      <p:bldP spid="230" grpId="0" animBg="1"/>
      <p:bldP spid="230" grpId="1" animBg="1"/>
      <p:bldP spid="231" grpId="0" animBg="1"/>
      <p:bldP spid="231" grpId="1" animBg="1"/>
      <p:bldP spid="232" grpId="0" animBg="1"/>
      <p:bldP spid="232" grpId="1" animBg="1"/>
      <p:bldP spid="233" grpId="0" animBg="1"/>
      <p:bldP spid="233" grpId="1" animBg="1"/>
      <p:bldP spid="234" grpId="0" animBg="1"/>
      <p:bldP spid="234" grpId="1" animBg="1"/>
      <p:bldP spid="235" grpId="0" animBg="1"/>
      <p:bldP spid="235" grpId="1" animBg="1"/>
      <p:bldP spid="236" grpId="0" animBg="1"/>
      <p:bldP spid="236" grpId="1" animBg="1"/>
      <p:bldP spid="236" grpId="2" animBg="1"/>
      <p:bldP spid="4" grpId="0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38" grpId="0" animBg="1"/>
      <p:bldP spid="38" grpId="1" animBg="1"/>
      <p:bldP spid="38" grpId="2" animBg="1"/>
      <p:bldP spid="80" grpId="0" animBg="1"/>
      <p:bldP spid="80" grpId="1" animBg="1"/>
      <p:bldP spid="80" grpId="2" animBg="1"/>
      <p:bldP spid="81" grpId="0" animBg="1"/>
      <p:bldP spid="81" grpId="1" animBg="1"/>
      <p:bldP spid="81" grpId="2" animBg="1"/>
      <p:bldP spid="82" grpId="0" animBg="1"/>
      <p:bldP spid="82" grpId="1" animBg="1"/>
      <p:bldP spid="82" grpId="2" animBg="1"/>
      <p:bldP spid="3" grpId="0" animBg="1"/>
      <p:bldP spid="3" grpId="1" animBg="1"/>
      <p:bldP spid="3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4DFDBD5B-C465-8A05-6C5B-E1549BE9BC25}"/>
              </a:ext>
            </a:extLst>
          </p:cNvPr>
          <p:cNvSpPr/>
          <p:nvPr/>
        </p:nvSpPr>
        <p:spPr>
          <a:xfrm>
            <a:off x="2137850" y="1313921"/>
            <a:ext cx="9518442" cy="854675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bn-BD" sz="4800" b="1" dirty="0">
                <a:solidFill>
                  <a:schemeClr val="bg1"/>
                </a:solidFill>
                <a:latin typeface="+mj-lt"/>
              </a:rPr>
              <a:t>ক) যোগ করলে কি পাওয়া যায়?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E54014C6-8267-B323-E13D-D6DAD1C6AF25}"/>
              </a:ext>
            </a:extLst>
          </p:cNvPr>
          <p:cNvSpPr/>
          <p:nvPr/>
        </p:nvSpPr>
        <p:spPr>
          <a:xfrm>
            <a:off x="879810" y="241380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7814ADA-FB04-D182-E09F-F6CD94DBB640}"/>
              </a:ext>
            </a:extLst>
          </p:cNvPr>
          <p:cNvSpPr/>
          <p:nvPr/>
        </p:nvSpPr>
        <p:spPr>
          <a:xfrm>
            <a:off x="2183252" y="5452609"/>
            <a:ext cx="9000000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যোগফল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1100DA84-68AF-35E7-AE48-6125D27FD138}"/>
              </a:ext>
            </a:extLst>
          </p:cNvPr>
          <p:cNvSpPr/>
          <p:nvPr/>
        </p:nvSpPr>
        <p:spPr>
          <a:xfrm>
            <a:off x="911622" y="340978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3978CE60-770B-6FBA-3B75-335D39D46332}"/>
              </a:ext>
            </a:extLst>
          </p:cNvPr>
          <p:cNvSpPr/>
          <p:nvPr/>
        </p:nvSpPr>
        <p:spPr>
          <a:xfrm>
            <a:off x="2137850" y="2413804"/>
            <a:ext cx="9000000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b="1" dirty="0">
                <a:solidFill>
                  <a:schemeClr val="tx1"/>
                </a:solidFill>
                <a:latin typeface="+mj-lt"/>
              </a:rPr>
              <a:t>ভাগফল </a:t>
            </a:r>
            <a:endParaRPr lang="en-US" sz="4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E0A8EEA0-B7B9-EBDA-F657-0773206FE65C}"/>
              </a:ext>
            </a:extLst>
          </p:cNvPr>
          <p:cNvSpPr/>
          <p:nvPr/>
        </p:nvSpPr>
        <p:spPr>
          <a:xfrm>
            <a:off x="939330" y="44419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875B3D6F-1878-98A3-386E-1567BE38A0BA}"/>
              </a:ext>
            </a:extLst>
          </p:cNvPr>
          <p:cNvSpPr/>
          <p:nvPr/>
        </p:nvSpPr>
        <p:spPr>
          <a:xfrm>
            <a:off x="2137850" y="3409786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গুনফল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AE9D53B6-42EA-65EE-3D1C-9703919E8DC9}"/>
              </a:ext>
            </a:extLst>
          </p:cNvPr>
          <p:cNvSpPr/>
          <p:nvPr/>
        </p:nvSpPr>
        <p:spPr>
          <a:xfrm>
            <a:off x="946968" y="545260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C7AB58CD-5BB0-87C3-D0B0-805AD6FCFEC2}"/>
              </a:ext>
            </a:extLst>
          </p:cNvPr>
          <p:cNvSpPr/>
          <p:nvPr/>
        </p:nvSpPr>
        <p:spPr>
          <a:xfrm>
            <a:off x="2147906" y="4416662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বিয়োগফল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A3AA49C5-9A62-4D38-2794-9BE4B9D5954F}"/>
              </a:ext>
            </a:extLst>
          </p:cNvPr>
          <p:cNvSpPr/>
          <p:nvPr/>
        </p:nvSpPr>
        <p:spPr>
          <a:xfrm rot="18884540">
            <a:off x="1026778" y="5355256"/>
            <a:ext cx="1041318" cy="630484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BFA0519B-4127-AAFD-B21F-9DC2C677E404}"/>
              </a:ext>
            </a:extLst>
          </p:cNvPr>
          <p:cNvSpPr/>
          <p:nvPr/>
        </p:nvSpPr>
        <p:spPr>
          <a:xfrm>
            <a:off x="754454" y="4395450"/>
            <a:ext cx="1267018" cy="1049356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0CF4D956-9890-AA7C-5E63-70569DDFA0DC}"/>
              </a:ext>
            </a:extLst>
          </p:cNvPr>
          <p:cNvSpPr/>
          <p:nvPr/>
        </p:nvSpPr>
        <p:spPr>
          <a:xfrm>
            <a:off x="707718" y="2301970"/>
            <a:ext cx="1267018" cy="1069445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62284B15-C6F1-CF1C-5134-625018C0C290}"/>
              </a:ext>
            </a:extLst>
          </p:cNvPr>
          <p:cNvSpPr/>
          <p:nvPr/>
        </p:nvSpPr>
        <p:spPr>
          <a:xfrm>
            <a:off x="730293" y="3335061"/>
            <a:ext cx="1267018" cy="1136292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62925EAD-9C9A-1F8C-F04A-AE53FF598F85}"/>
              </a:ext>
            </a:extLst>
          </p:cNvPr>
          <p:cNvGrpSpPr/>
          <p:nvPr/>
        </p:nvGrpSpPr>
        <p:grpSpPr>
          <a:xfrm>
            <a:off x="884299" y="1220815"/>
            <a:ext cx="972214" cy="1010575"/>
            <a:chOff x="0" y="0"/>
            <a:chExt cx="2565962" cy="2945150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9382216E-90C9-3BE2-055C-6A23A5AC2BE6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B7513FEA-D5AA-008D-6807-8995B28ACCA4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801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6201" y="172933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8" y="2855037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ii)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bn-BD" sz="4000" dirty="0">
                <a:solidFill>
                  <a:schemeClr val="tx1"/>
                </a:solidFill>
              </a:rPr>
              <a:t>একক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9762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728567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হাজার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891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090820" y="4033501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000" dirty="0">
                <a:solidFill>
                  <a:schemeClr val="tx1"/>
                </a:solidFill>
              </a:rPr>
              <a:t>দশক 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7983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5234422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000" dirty="0" err="1">
                <a:solidFill>
                  <a:schemeClr val="tx1"/>
                </a:solidFill>
              </a:rPr>
              <a:t>শ্তক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164CB50-B489-4983-B7D3-2799F4C226E7}"/>
              </a:ext>
            </a:extLst>
          </p:cNvPr>
          <p:cNvSpPr/>
          <p:nvPr/>
        </p:nvSpPr>
        <p:spPr>
          <a:xfrm rot="8308266" flipH="1" flipV="1">
            <a:off x="758807" y="3030253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24E858A4-3E55-442E-A31F-5889F8803078}"/>
              </a:ext>
            </a:extLst>
          </p:cNvPr>
          <p:cNvSpPr/>
          <p:nvPr/>
        </p:nvSpPr>
        <p:spPr>
          <a:xfrm>
            <a:off x="674145" y="174825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1D8BD419-23FE-48EF-B0AD-2B29D9CFA004}"/>
              </a:ext>
            </a:extLst>
          </p:cNvPr>
          <p:cNvSpPr/>
          <p:nvPr/>
        </p:nvSpPr>
        <p:spPr>
          <a:xfrm>
            <a:off x="686201" y="398763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6201CF77-883A-4D58-9F1A-B4540EC2A282}"/>
              </a:ext>
            </a:extLst>
          </p:cNvPr>
          <p:cNvSpPr/>
          <p:nvPr/>
        </p:nvSpPr>
        <p:spPr>
          <a:xfrm>
            <a:off x="698735" y="518855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798365" y="527646"/>
            <a:ext cx="991334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খ)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যোগকরার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জন্য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প্রথমে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কোন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স্থান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থেকে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শুরু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করতে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হবে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FB78A83F-0106-306C-4CCD-FC7A089A9806}"/>
              </a:ext>
            </a:extLst>
          </p:cNvPr>
          <p:cNvGrpSpPr/>
          <p:nvPr/>
        </p:nvGrpSpPr>
        <p:grpSpPr>
          <a:xfrm>
            <a:off x="698735" y="451025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1C6B4B5E-D39D-7BD8-CEE8-43EE269EEF2A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44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CCD8A420-C3FF-BF90-6319-744BB9CD13FA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44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8817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726150" y="486890"/>
            <a:ext cx="9884494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bn-BD" sz="4000" dirty="0">
                <a:latin typeface="+mj-lt"/>
              </a:rPr>
              <a:t>(গ) </a:t>
            </a:r>
            <a:r>
              <a:rPr lang="bn-BD" sz="4000" dirty="0"/>
              <a:t>৯+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≥</a:t>
            </a:r>
            <a:r>
              <a:rPr lang="bn-BD" sz="4000" dirty="0"/>
              <a:t>+৪ = ১৫ খালি ঘরের অঙ্ক টি কত?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71146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805568" y="5186890"/>
            <a:ext cx="93910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800" dirty="0">
                <a:solidFill>
                  <a:schemeClr val="tx1"/>
                </a:solidFill>
                <a:latin typeface="+mj-lt"/>
              </a:rPr>
              <a:t>৩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281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5568" y="1710697"/>
            <a:ext cx="93910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dirty="0">
                <a:solidFill>
                  <a:schemeClr val="tx1"/>
                </a:solidFill>
              </a:rPr>
              <a:t>০</a:t>
            </a:r>
            <a:endParaRPr lang="en-US" sz="4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7440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754672" y="2859127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dirty="0">
                <a:solidFill>
                  <a:schemeClr val="tx1"/>
                </a:solidFill>
              </a:rPr>
              <a:t>৯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3305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742021" y="4031650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72589" y="5160044"/>
            <a:ext cx="907429" cy="646446"/>
          </a:xfrm>
          <a:prstGeom prst="corner">
            <a:avLst>
              <a:gd name="adj1" fmla="val 36588"/>
              <a:gd name="adj2" fmla="val 28790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609" y="400492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46545" y="1681238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82816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77327E64-FDEC-B5A9-B274-F30BDC0CFEEA}"/>
              </a:ext>
            </a:extLst>
          </p:cNvPr>
          <p:cNvGrpSpPr/>
          <p:nvPr/>
        </p:nvGrpSpPr>
        <p:grpSpPr>
          <a:xfrm>
            <a:off x="626521" y="376315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E3D7988F-D0EC-601C-6E7C-EBB4147EC149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36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1E5ABB9E-2942-0325-BC2D-34D53FB62617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36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4657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6D9C8E4-4AB3-2317-9E75-2D1B4806D026}"/>
              </a:ext>
            </a:extLst>
          </p:cNvPr>
          <p:cNvSpPr/>
          <p:nvPr/>
        </p:nvSpPr>
        <p:spPr>
          <a:xfrm>
            <a:off x="686201" y="1680703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C903BD4-513F-D015-3B7B-49779A527D45}"/>
              </a:ext>
            </a:extLst>
          </p:cNvPr>
          <p:cNvSpPr/>
          <p:nvPr/>
        </p:nvSpPr>
        <p:spPr>
          <a:xfrm>
            <a:off x="2183794" y="3741189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061C17-1850-8627-35AB-C45D78695AA5}"/>
              </a:ext>
            </a:extLst>
          </p:cNvPr>
          <p:cNvSpPr/>
          <p:nvPr/>
        </p:nvSpPr>
        <p:spPr>
          <a:xfrm>
            <a:off x="732754" y="270307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AC7F0E9-E27B-287B-4EE7-B2AFCABAA383}"/>
              </a:ext>
            </a:extLst>
          </p:cNvPr>
          <p:cNvSpPr/>
          <p:nvPr/>
        </p:nvSpPr>
        <p:spPr>
          <a:xfrm>
            <a:off x="2154367" y="1679936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১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53285FE-EA6A-C92B-44CF-844159FC412C}"/>
              </a:ext>
            </a:extLst>
          </p:cNvPr>
          <p:cNvSpPr/>
          <p:nvPr/>
        </p:nvSpPr>
        <p:spPr>
          <a:xfrm>
            <a:off x="762282" y="3724901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CA3FEDC-824B-8F7E-DD29-E96207B6F608}"/>
              </a:ext>
            </a:extLst>
          </p:cNvPr>
          <p:cNvSpPr/>
          <p:nvPr/>
        </p:nvSpPr>
        <p:spPr>
          <a:xfrm>
            <a:off x="2137373" y="271535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৩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23EA553-D6B5-2602-5D1B-EADED302EA6E}"/>
              </a:ext>
            </a:extLst>
          </p:cNvPr>
          <p:cNvSpPr/>
          <p:nvPr/>
        </p:nvSpPr>
        <p:spPr>
          <a:xfrm>
            <a:off x="762282" y="4760323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1BDA827-3607-E831-B68E-F4C27C109065}"/>
              </a:ext>
            </a:extLst>
          </p:cNvPr>
          <p:cNvSpPr/>
          <p:nvPr/>
        </p:nvSpPr>
        <p:spPr>
          <a:xfrm>
            <a:off x="2154367" y="481490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6FEF09FD-5F1F-CA95-AE5F-8AB83B3399FE}"/>
              </a:ext>
            </a:extLst>
          </p:cNvPr>
          <p:cNvSpPr/>
          <p:nvPr/>
        </p:nvSpPr>
        <p:spPr>
          <a:xfrm rot="8308266" flipH="1" flipV="1">
            <a:off x="805360" y="3737847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C5CAC326-A438-B1ED-FC83-EDFF2BD0F5D1}"/>
              </a:ext>
            </a:extLst>
          </p:cNvPr>
          <p:cNvSpPr/>
          <p:nvPr/>
        </p:nvSpPr>
        <p:spPr>
          <a:xfrm>
            <a:off x="674145" y="169962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66FD6F74-EE52-CF41-7BCA-DB43FE3AC502}"/>
              </a:ext>
            </a:extLst>
          </p:cNvPr>
          <p:cNvSpPr/>
          <p:nvPr/>
        </p:nvSpPr>
        <p:spPr>
          <a:xfrm>
            <a:off x="732754" y="2669491"/>
            <a:ext cx="894907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A2011395-F805-8823-27A1-6565F21F6983}"/>
              </a:ext>
            </a:extLst>
          </p:cNvPr>
          <p:cNvSpPr/>
          <p:nvPr/>
        </p:nvSpPr>
        <p:spPr>
          <a:xfrm>
            <a:off x="762282" y="476904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/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1705" tIns="125985" rIns="171705" bIns="125985" numCol="1" spcCol="1270" anchor="ctr" anchorCtr="0">
                <a:noAutofit/>
              </a:bodyPr>
              <a:lstStyle/>
              <a:p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(ঘ) </a:t>
                </a:r>
                <a:r>
                  <a:rPr lang="bn-BD" sz="2800" dirty="0">
                    <a:solidFill>
                      <a:schemeClr val="tx1"/>
                    </a:solidFill>
                  </a:rPr>
                  <a:t>(১) 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bn-BD" sz="2800" b="0">
                        <a:solidFill>
                          <a:schemeClr val="tx1"/>
                        </a:solidFill>
                      </a:rPr>
                      <m:t>২১৫০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৩৫</m:t>
                    </m:r>
                    <m:r>
                      <m:rPr>
                        <m:nor/>
                      </m:rPr>
                      <a:rPr lang="bn-BD" sz="2800" i="1" smtClean="0">
                        <a:solidFill>
                          <a:schemeClr val="tx1"/>
                        </a:solidFill>
                      </a:rPr>
                      <m:t>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১৩১০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১১৪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□</m:t>
                    </m:r>
                    <m:r>
                      <m:rPr>
                        <m:nor/>
                      </m:rPr>
                      <a:rPr lang="bn-BD" sz="2800" b="0" i="1" smtClean="0">
                        <a:solidFill>
                          <a:schemeClr val="tx1"/>
                        </a:solidFill>
                      </a:rPr>
                      <m:t>০৩৬</m:t>
                    </m:r>
                  </m:oMath>
                </a14:m>
                <a:r>
                  <a:rPr lang="bn-BD" sz="2800" b="1" dirty="0">
                    <a:solidFill>
                      <a:schemeClr val="tx1"/>
                    </a:solidFill>
                  </a:rPr>
                  <a:t> খালি ঘরে অঙ্ক  টি কত</a:t>
                </a:r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kumimoji="0" lang="en-US" sz="2800" b="1" i="0" u="none" strike="noStrike" kern="1200" cap="none" spc="50" normalizeH="0" baseline="0" noProof="0" dirty="0">
                  <a:ln w="9525" cmpd="sng">
                    <a:solidFill>
                      <a:srgbClr val="83992A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83992A">
                        <a:alpha val="40000"/>
                      </a:srgbClr>
                    </a:glow>
                  </a:effectLst>
                  <a:uLnTx/>
                  <a:uFillTx/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bn-B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700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154368" y="451706"/>
            <a:ext cx="956681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en-US" sz="4000" dirty="0">
                <a:solidFill>
                  <a:schemeClr val="bg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bg1"/>
                </a:solidFill>
                <a:latin typeface="+mj-lt"/>
              </a:rPr>
              <a:t>ঙ) </a:t>
            </a:r>
            <a:r>
              <a:rPr lang="bn-BD" sz="4000" dirty="0"/>
              <a:t>৪১৬৩+১৪২৬+১৪০৩+২৩০+১৬০২৫=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672550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7" y="5059194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400" b="1" dirty="0">
                <a:solidFill>
                  <a:schemeClr val="tx1"/>
                </a:solidFill>
              </a:rPr>
              <a:t>২৩২৪৭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1338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671783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400" b="1" dirty="0">
                <a:solidFill>
                  <a:schemeClr val="tx1"/>
                </a:solidFill>
              </a:rPr>
              <a:t>২৩২৪৯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87424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105226" y="2812994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400" b="1" dirty="0">
                <a:solidFill>
                  <a:schemeClr val="tx1"/>
                </a:solidFill>
              </a:rPr>
              <a:t>২৩২৪২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00535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3928459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400" b="1" dirty="0">
                <a:solidFill>
                  <a:schemeClr val="tx1"/>
                </a:solidFill>
              </a:rPr>
              <a:t>২৩২৪৫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92003" y="5123119"/>
            <a:ext cx="999058" cy="679081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201" y="389750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86201" y="168470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79013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174F85DB-9AAC-CF01-5447-7A25B9EF06E2}"/>
              </a:ext>
            </a:extLst>
          </p:cNvPr>
          <p:cNvGrpSpPr/>
          <p:nvPr/>
        </p:nvGrpSpPr>
        <p:grpSpPr>
          <a:xfrm>
            <a:off x="662628" y="451706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5B740AAF-3C0B-7AE7-C66C-10866FC7206C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EC74478B-BFFA-3E31-CA65-4491784B03BC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7667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ED1738-DAAA-9845-A6EA-BFC21AD2F982}"/>
              </a:ext>
            </a:extLst>
          </p:cNvPr>
          <p:cNvSpPr txBox="1"/>
          <p:nvPr/>
        </p:nvSpPr>
        <p:spPr>
          <a:xfrm>
            <a:off x="591657" y="1381488"/>
            <a:ext cx="10507601" cy="646986"/>
          </a:xfrm>
          <a:prstGeom prst="roundRect">
            <a:avLst>
              <a:gd name="adj" fmla="val 28695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3200" b="1" dirty="0"/>
              <a:t>৩. খালি ঘরের সংখ্যা খুঁজে বের করি।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1808EE-26EA-7BCE-42F3-49D08C439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101" y="2283466"/>
            <a:ext cx="5628487" cy="35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46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589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C45812-2BC4-A018-F7D7-6C4AFB2A0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501" y="1606482"/>
            <a:ext cx="9268745" cy="424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7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46FDD6-331A-AE85-DA12-F187EAD75FA0}"/>
              </a:ext>
            </a:extLst>
          </p:cNvPr>
          <p:cNvSpPr txBox="1"/>
          <p:nvPr/>
        </p:nvSpPr>
        <p:spPr>
          <a:xfrm>
            <a:off x="6459166" y="3429000"/>
            <a:ext cx="492219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৪র্থ_বিষয়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প্রাথমিক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গণিত_অধ্যায়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০২ - যোগ ও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বিয়োগ_পাঠ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১৮_পাঠ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শিরোনাম: খালি ঘরের সংখ্যা খুঁজে বের করি (১)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854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83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EC25440-75E0-61B1-38A1-F49259BC24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523865"/>
              </p:ext>
            </p:extLst>
          </p:nvPr>
        </p:nvGraphicFramePr>
        <p:xfrm>
          <a:off x="1305128" y="1342417"/>
          <a:ext cx="10416702" cy="4980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583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96390" y="809898"/>
          <a:ext cx="11220994" cy="522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0021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3E1F56F-1AC3-0EB5-7A2D-B97D0CC5B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5374915"/>
              </p:ext>
            </p:extLst>
          </p:nvPr>
        </p:nvGraphicFramePr>
        <p:xfrm>
          <a:off x="564204" y="1322962"/>
          <a:ext cx="11156741" cy="481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904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273F4-ADB9-1F7C-AFB7-133BB1AE4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24D6CA5-7D3A-AFB4-7E88-7C6EDE0581FA}"/>
              </a:ext>
            </a:extLst>
          </p:cNvPr>
          <p:cNvSpPr/>
          <p:nvPr/>
        </p:nvSpPr>
        <p:spPr>
          <a:xfrm>
            <a:off x="9665751" y="2036954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D4519CC-64EC-CD07-5AC7-3F2FF7D9E50C}"/>
              </a:ext>
            </a:extLst>
          </p:cNvPr>
          <p:cNvSpPr/>
          <p:nvPr/>
        </p:nvSpPr>
        <p:spPr>
          <a:xfrm>
            <a:off x="10223260" y="203695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F80E4A2-0410-B409-C0D4-778EF7CEA1DA}"/>
              </a:ext>
            </a:extLst>
          </p:cNvPr>
          <p:cNvSpPr/>
          <p:nvPr/>
        </p:nvSpPr>
        <p:spPr>
          <a:xfrm>
            <a:off x="10780769" y="2036954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DD99453-DF27-4C06-C27C-F5EF7306830F}"/>
              </a:ext>
            </a:extLst>
          </p:cNvPr>
          <p:cNvSpPr/>
          <p:nvPr/>
        </p:nvSpPr>
        <p:spPr>
          <a:xfrm>
            <a:off x="9686914" y="268485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9DBDC2C-F0F0-4B43-8209-60D32ADE8749}"/>
              </a:ext>
            </a:extLst>
          </p:cNvPr>
          <p:cNvSpPr/>
          <p:nvPr/>
        </p:nvSpPr>
        <p:spPr>
          <a:xfrm>
            <a:off x="10244423" y="268485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B971A96-9C3B-97F2-9DFD-5131A5A50D17}"/>
              </a:ext>
            </a:extLst>
          </p:cNvPr>
          <p:cNvSpPr/>
          <p:nvPr/>
        </p:nvSpPr>
        <p:spPr>
          <a:xfrm>
            <a:off x="10801932" y="268485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CA52FBE-FB2C-FEB2-264E-B618F2C22E31}"/>
              </a:ext>
            </a:extLst>
          </p:cNvPr>
          <p:cNvSpPr/>
          <p:nvPr/>
        </p:nvSpPr>
        <p:spPr>
          <a:xfrm>
            <a:off x="9677487" y="323385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446CCEA-1BFA-B338-1F20-080D426C3AAD}"/>
              </a:ext>
            </a:extLst>
          </p:cNvPr>
          <p:cNvSpPr/>
          <p:nvPr/>
        </p:nvSpPr>
        <p:spPr>
          <a:xfrm>
            <a:off x="10234996" y="323385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13444E-68AC-46B8-4079-16C8D4F114C3}"/>
              </a:ext>
            </a:extLst>
          </p:cNvPr>
          <p:cNvSpPr/>
          <p:nvPr/>
        </p:nvSpPr>
        <p:spPr>
          <a:xfrm>
            <a:off x="10792505" y="323385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9084490-3888-29D1-60E1-5465C4DB5F43}"/>
              </a:ext>
            </a:extLst>
          </p:cNvPr>
          <p:cNvSpPr/>
          <p:nvPr/>
        </p:nvSpPr>
        <p:spPr>
          <a:xfrm>
            <a:off x="9668696" y="150658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D0AC3D9-A232-5580-C878-D5B73DE0A686}"/>
              </a:ext>
            </a:extLst>
          </p:cNvPr>
          <p:cNvSpPr/>
          <p:nvPr/>
        </p:nvSpPr>
        <p:spPr>
          <a:xfrm>
            <a:off x="10219661" y="151016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F542FDC-44B0-07EA-B6AC-080AEC74D061}"/>
              </a:ext>
            </a:extLst>
          </p:cNvPr>
          <p:cNvSpPr/>
          <p:nvPr/>
        </p:nvSpPr>
        <p:spPr>
          <a:xfrm>
            <a:off x="10782777" y="150894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DE32E46-DA4C-7824-C0D2-37D4B6437861}"/>
              </a:ext>
            </a:extLst>
          </p:cNvPr>
          <p:cNvSpPr/>
          <p:nvPr/>
        </p:nvSpPr>
        <p:spPr>
          <a:xfrm>
            <a:off x="9719881" y="5002305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EE12A2A-0461-C464-E1D8-59D89B032F2D}"/>
              </a:ext>
            </a:extLst>
          </p:cNvPr>
          <p:cNvSpPr/>
          <p:nvPr/>
        </p:nvSpPr>
        <p:spPr>
          <a:xfrm>
            <a:off x="10277390" y="500230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5378D99-C9B3-807C-74F9-8AF31D3E79D6}"/>
              </a:ext>
            </a:extLst>
          </p:cNvPr>
          <p:cNvSpPr/>
          <p:nvPr/>
        </p:nvSpPr>
        <p:spPr>
          <a:xfrm>
            <a:off x="10834899" y="5002305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D37629A-19C4-6026-69B4-978D1808EF47}"/>
              </a:ext>
            </a:extLst>
          </p:cNvPr>
          <p:cNvSpPr txBox="1"/>
          <p:nvPr/>
        </p:nvSpPr>
        <p:spPr>
          <a:xfrm>
            <a:off x="-128080" y="4959835"/>
            <a:ext cx="6873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dirty="0" err="1"/>
              <a:t>নির্নেয়</a:t>
            </a:r>
            <a:r>
              <a:rPr lang="bn-BD" sz="3200" dirty="0"/>
              <a:t> </a:t>
            </a:r>
            <a:r>
              <a:rPr lang="bn-BD" sz="3200" b="1" dirty="0"/>
              <a:t>যোগফল</a:t>
            </a:r>
            <a:r>
              <a:rPr lang="bn-BD" sz="3200" dirty="0"/>
              <a:t>= ৭৫৫৬৪</a:t>
            </a:r>
            <a:endParaRPr lang="bn-BD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6335515-EF2C-4959-497B-CAAF51064FE8}"/>
              </a:ext>
            </a:extLst>
          </p:cNvPr>
          <p:cNvCxnSpPr/>
          <p:nvPr/>
        </p:nvCxnSpPr>
        <p:spPr>
          <a:xfrm>
            <a:off x="7294105" y="2627827"/>
            <a:ext cx="4140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BF3AA17-0A27-D3C3-C991-C87A96409B13}"/>
              </a:ext>
            </a:extLst>
          </p:cNvPr>
          <p:cNvCxnSpPr/>
          <p:nvPr/>
        </p:nvCxnSpPr>
        <p:spPr>
          <a:xfrm>
            <a:off x="7317831" y="4939109"/>
            <a:ext cx="414000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BEFCA91-55D4-BAF4-0CB3-73BB6A3D512C}"/>
              </a:ext>
            </a:extLst>
          </p:cNvPr>
          <p:cNvSpPr/>
          <p:nvPr/>
        </p:nvSpPr>
        <p:spPr>
          <a:xfrm>
            <a:off x="9111124" y="2034377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F63BCB5-C5BC-E9A5-F04E-3B602D0D8AAB}"/>
              </a:ext>
            </a:extLst>
          </p:cNvPr>
          <p:cNvSpPr/>
          <p:nvPr/>
        </p:nvSpPr>
        <p:spPr>
          <a:xfrm>
            <a:off x="9132287" y="268228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E9BF4C9-21D4-BB66-E573-C10620B1105B}"/>
              </a:ext>
            </a:extLst>
          </p:cNvPr>
          <p:cNvSpPr/>
          <p:nvPr/>
        </p:nvSpPr>
        <p:spPr>
          <a:xfrm>
            <a:off x="9122860" y="323127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AF8E28F-52A7-B0B5-6825-9029C20467B7}"/>
              </a:ext>
            </a:extLst>
          </p:cNvPr>
          <p:cNvSpPr/>
          <p:nvPr/>
        </p:nvSpPr>
        <p:spPr>
          <a:xfrm>
            <a:off x="9165254" y="4999728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FAD78DE-A519-B342-23D8-C1B22785E07A}"/>
              </a:ext>
            </a:extLst>
          </p:cNvPr>
          <p:cNvSpPr/>
          <p:nvPr/>
        </p:nvSpPr>
        <p:spPr>
          <a:xfrm>
            <a:off x="9104579" y="151601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55C758-7FAD-D842-CCDF-F064044ED004}"/>
              </a:ext>
            </a:extLst>
          </p:cNvPr>
          <p:cNvSpPr txBox="1"/>
          <p:nvPr/>
        </p:nvSpPr>
        <p:spPr>
          <a:xfrm>
            <a:off x="685206" y="1770199"/>
            <a:ext cx="608389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১ + ৬ + ৩ + ৪ = ১৪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695AAF-0C31-3EA5-781F-9D33BE6D5282}"/>
              </a:ext>
            </a:extLst>
          </p:cNvPr>
          <p:cNvSpPr txBox="1"/>
          <p:nvPr/>
        </p:nvSpPr>
        <p:spPr>
          <a:xfrm>
            <a:off x="685206" y="2308051"/>
            <a:ext cx="608389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৫ + ২ + ৬ + ২+ ১=১৬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0C64374-116B-DD44-9D9D-0A5056C1E20B}"/>
              </a:ext>
            </a:extLst>
          </p:cNvPr>
          <p:cNvSpPr txBox="1"/>
          <p:nvPr/>
        </p:nvSpPr>
        <p:spPr>
          <a:xfrm>
            <a:off x="661993" y="2825039"/>
            <a:ext cx="6083892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১ + ৬ + ০ + ৭+ ১=১৫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7EC6BC-719C-8B13-7F1F-DFB232377858}"/>
              </a:ext>
            </a:extLst>
          </p:cNvPr>
          <p:cNvSpPr txBox="1"/>
          <p:nvPr/>
        </p:nvSpPr>
        <p:spPr>
          <a:xfrm>
            <a:off x="661992" y="3324617"/>
            <a:ext cx="6083892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১ + ২ + ৯ + ২ + ১=১৫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9B1521-7BEB-400D-6649-5A2E5BF4FDD9}"/>
              </a:ext>
            </a:extLst>
          </p:cNvPr>
          <p:cNvSpPr txBox="1"/>
          <p:nvPr/>
        </p:nvSpPr>
        <p:spPr>
          <a:xfrm>
            <a:off x="1390340" y="402834"/>
            <a:ext cx="10383534" cy="550962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400" b="1" dirty="0"/>
              <a:t>৫। উপর নিচ যোগ </a:t>
            </a:r>
            <a:r>
              <a:rPr lang="bn-BD" sz="2400" b="1" dirty="0" err="1"/>
              <a:t>করিঃ</a:t>
            </a:r>
            <a:r>
              <a:rPr lang="bn-BD" sz="2400" b="1" dirty="0"/>
              <a:t>-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3A77651-1AFD-798A-B8EF-AFF5C7D06035}"/>
              </a:ext>
            </a:extLst>
          </p:cNvPr>
          <p:cNvSpPr/>
          <p:nvPr/>
        </p:nvSpPr>
        <p:spPr>
          <a:xfrm>
            <a:off x="8538437" y="152574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2ADC66E-5CA0-F858-7966-2094A72F12A2}"/>
              </a:ext>
            </a:extLst>
          </p:cNvPr>
          <p:cNvSpPr/>
          <p:nvPr/>
        </p:nvSpPr>
        <p:spPr>
          <a:xfrm>
            <a:off x="8544478" y="205098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DB1889F-8658-267D-250A-B8652CB46E56}"/>
              </a:ext>
            </a:extLst>
          </p:cNvPr>
          <p:cNvSpPr/>
          <p:nvPr/>
        </p:nvSpPr>
        <p:spPr>
          <a:xfrm>
            <a:off x="8588215" y="500283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E694126-0C90-70EC-0A19-6DF03825E285}"/>
              </a:ext>
            </a:extLst>
          </p:cNvPr>
          <p:cNvSpPr txBox="1"/>
          <p:nvPr/>
        </p:nvSpPr>
        <p:spPr>
          <a:xfrm>
            <a:off x="661992" y="3829136"/>
            <a:ext cx="6083892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২ + ১ + ৩ + ১= ৭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C788784-509C-BC9C-4E03-FFBCDEBBC84B}"/>
              </a:ext>
            </a:extLst>
          </p:cNvPr>
          <p:cNvSpPr/>
          <p:nvPr/>
        </p:nvSpPr>
        <p:spPr>
          <a:xfrm>
            <a:off x="8523666" y="323716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D5C5CD94-AB89-88EC-F27C-995A01E29C06}"/>
              </a:ext>
            </a:extLst>
          </p:cNvPr>
          <p:cNvSpPr/>
          <p:nvPr/>
        </p:nvSpPr>
        <p:spPr>
          <a:xfrm>
            <a:off x="8516281" y="270044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879A445-FF8D-D718-155F-B4D58822FA16}"/>
              </a:ext>
            </a:extLst>
          </p:cNvPr>
          <p:cNvSpPr/>
          <p:nvPr/>
        </p:nvSpPr>
        <p:spPr>
          <a:xfrm>
            <a:off x="9690076" y="378257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D235478-E0E4-8D87-3CDA-22E2D1503ECF}"/>
              </a:ext>
            </a:extLst>
          </p:cNvPr>
          <p:cNvSpPr/>
          <p:nvPr/>
        </p:nvSpPr>
        <p:spPr>
          <a:xfrm>
            <a:off x="10247585" y="378257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D8EE958-8797-5984-64D2-F43BFFAEEE51}"/>
              </a:ext>
            </a:extLst>
          </p:cNvPr>
          <p:cNvSpPr/>
          <p:nvPr/>
        </p:nvSpPr>
        <p:spPr>
          <a:xfrm>
            <a:off x="10805094" y="378257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30973AB-A310-D520-50B2-FF19C4553B3D}"/>
              </a:ext>
            </a:extLst>
          </p:cNvPr>
          <p:cNvSpPr/>
          <p:nvPr/>
        </p:nvSpPr>
        <p:spPr>
          <a:xfrm>
            <a:off x="9680649" y="433156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039178-3E7F-86F8-71AE-83E97EBAF440}"/>
              </a:ext>
            </a:extLst>
          </p:cNvPr>
          <p:cNvSpPr/>
          <p:nvPr/>
        </p:nvSpPr>
        <p:spPr>
          <a:xfrm>
            <a:off x="10238158" y="433156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000C6183-D07E-7AEA-774B-9934FE93F65D}"/>
              </a:ext>
            </a:extLst>
          </p:cNvPr>
          <p:cNvSpPr/>
          <p:nvPr/>
        </p:nvSpPr>
        <p:spPr>
          <a:xfrm>
            <a:off x="10795667" y="433156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6F33ACF-8C57-CB85-2B19-BCAEB97087F8}"/>
              </a:ext>
            </a:extLst>
          </p:cNvPr>
          <p:cNvSpPr/>
          <p:nvPr/>
        </p:nvSpPr>
        <p:spPr>
          <a:xfrm>
            <a:off x="9135449" y="377999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74DA9264-E065-51B6-2140-5447C2C28AD4}"/>
              </a:ext>
            </a:extLst>
          </p:cNvPr>
          <p:cNvSpPr/>
          <p:nvPr/>
        </p:nvSpPr>
        <p:spPr>
          <a:xfrm>
            <a:off x="9126022" y="432898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8D069FC-508B-5838-FC5B-AC1D71C0E332}"/>
              </a:ext>
            </a:extLst>
          </p:cNvPr>
          <p:cNvSpPr/>
          <p:nvPr/>
        </p:nvSpPr>
        <p:spPr>
          <a:xfrm>
            <a:off x="8526828" y="433487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71A6B8D1-D636-1309-2431-A1186B6C0019}"/>
              </a:ext>
            </a:extLst>
          </p:cNvPr>
          <p:cNvSpPr/>
          <p:nvPr/>
        </p:nvSpPr>
        <p:spPr>
          <a:xfrm>
            <a:off x="8519443" y="379815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81C1D8C-06A7-8E33-7C96-F2C11A2B96D7}"/>
              </a:ext>
            </a:extLst>
          </p:cNvPr>
          <p:cNvSpPr/>
          <p:nvPr/>
        </p:nvSpPr>
        <p:spPr>
          <a:xfrm>
            <a:off x="9674694" y="149264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00C2E5C-1A34-A660-F3D9-1E3DB2DC49DF}"/>
              </a:ext>
            </a:extLst>
          </p:cNvPr>
          <p:cNvSpPr/>
          <p:nvPr/>
        </p:nvSpPr>
        <p:spPr>
          <a:xfrm>
            <a:off x="10225659" y="1496219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07F763E-91EC-E5CA-70A3-98DA5DFDF46E}"/>
              </a:ext>
            </a:extLst>
          </p:cNvPr>
          <p:cNvSpPr/>
          <p:nvPr/>
        </p:nvSpPr>
        <p:spPr>
          <a:xfrm>
            <a:off x="9112335" y="1506596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555B6732-32E0-6B93-C292-47312AD3DD4E}"/>
              </a:ext>
            </a:extLst>
          </p:cNvPr>
          <p:cNvSpPr/>
          <p:nvPr/>
        </p:nvSpPr>
        <p:spPr>
          <a:xfrm>
            <a:off x="8535736" y="150934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5381AE-E41F-72BC-0DA9-DD0917F50DE8}"/>
              </a:ext>
            </a:extLst>
          </p:cNvPr>
          <p:cNvSpPr txBox="1"/>
          <p:nvPr/>
        </p:nvSpPr>
        <p:spPr>
          <a:xfrm>
            <a:off x="4682932" y="1313555"/>
            <a:ext cx="21522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b="1" dirty="0"/>
              <a:t>৩</a:t>
            </a:r>
            <a:r>
              <a:rPr lang="bn-BD" sz="1800" b="1" dirty="0"/>
              <a:t>। উপর নিচ যোগ </a:t>
            </a:r>
            <a:r>
              <a:rPr lang="bn-BD" sz="1800" b="1" dirty="0" err="1"/>
              <a:t>করিঃ</a:t>
            </a:r>
            <a:r>
              <a:rPr lang="bn-BD" sz="1800" b="1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41192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9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9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9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0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0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08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7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4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5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5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6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6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6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6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7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7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0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9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9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0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2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30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3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34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3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3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40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4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4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4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50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8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9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0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1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7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7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7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7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8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8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0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0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9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1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1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1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1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2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2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6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27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28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1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2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3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4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6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7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8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9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5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5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5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6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6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4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5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6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7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9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0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1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2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4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5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6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7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2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7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9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0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1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4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5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6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7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2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3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4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5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2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4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5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3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8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7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0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8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8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8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5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7" grpId="2" animBg="1"/>
      <p:bldP spid="17" grpId="3" animBg="1"/>
      <p:bldP spid="18" grpId="0" animBg="1"/>
      <p:bldP spid="18" grpId="1" animBg="1"/>
      <p:bldP spid="18" grpId="2" animBg="1"/>
      <p:bldP spid="19" grpId="0" animBg="1"/>
      <p:bldP spid="19" grpId="1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/>
      <p:bldP spid="26" grpId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0" grpId="2" animBg="1"/>
      <p:bldP spid="32" grpId="0" animBg="1"/>
      <p:bldP spid="32" grpId="1" animBg="1"/>
      <p:bldP spid="32" grpId="2" animBg="1"/>
      <p:bldP spid="32" grpId="3" animBg="1"/>
      <p:bldP spid="35" grpId="0" animBg="1"/>
      <p:bldP spid="35" grpId="1" animBg="1"/>
      <p:bldP spid="36" grpId="0" animBg="1"/>
      <p:bldP spid="36" grpId="1" animBg="1"/>
      <p:bldP spid="63" grpId="0" animBg="1"/>
      <p:bldP spid="63" grpId="1" animBg="1"/>
      <p:bldP spid="37" grpId="0" animBg="1"/>
      <p:bldP spid="37" grpId="1" animBg="1"/>
      <p:bldP spid="46" grpId="0" animBg="1"/>
      <p:bldP spid="46" grpId="1" animBg="1"/>
      <p:bldP spid="46" grpId="2" animBg="1"/>
      <p:bldP spid="46" grpId="3" animBg="1"/>
      <p:bldP spid="48" grpId="0" animBg="1"/>
      <p:bldP spid="48" grpId="1" animBg="1"/>
      <p:bldP spid="49" grpId="0" animBg="1"/>
      <p:bldP spid="49" grpId="1" animBg="1"/>
      <p:bldP spid="49" grpId="2" animBg="1"/>
      <p:bldP spid="44" grpId="0" animBg="1"/>
      <p:bldP spid="44" grpId="1" animBg="1"/>
      <p:bldP spid="50" grpId="0" animBg="1"/>
      <p:bldP spid="50" grpId="1" animBg="1"/>
      <p:bldP spid="51" grpId="0" animBg="1"/>
      <p:bldP spid="51" grpId="1" animBg="1"/>
      <p:bldP spid="3" grpId="0" animBg="1"/>
      <p:bldP spid="3" grpId="1" animBg="1"/>
      <p:bldP spid="21" grpId="0" animBg="1"/>
      <p:bldP spid="21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7" grpId="0" animBg="1"/>
      <p:bldP spid="47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34" grpId="0" animBg="1"/>
      <p:bldP spid="34" grpId="1" animBg="1"/>
      <p:bldP spid="34" grpId="2" animBg="1"/>
      <p:bldP spid="38" grpId="0" animBg="1"/>
      <p:bldP spid="38" grpId="1" animBg="1"/>
      <p:bldP spid="38" grpId="2" animBg="1"/>
      <p:bldP spid="2" grpId="0" animBg="1"/>
      <p:bldP spid="2" grpId="1" animBg="1"/>
      <p:bldP spid="2" grpId="2" animBg="1"/>
      <p:bldP spid="52" grpId="0" animBg="1"/>
      <p:bldP spid="52" grpId="1" animBg="1"/>
      <p:bldP spid="52" grpId="2" animBg="1"/>
      <p:bldP spid="52" grpId="3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0381C-EB5C-A9CC-C73D-6A6F0B187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08943DA-495E-4FF9-25AC-F91E182D5D43}"/>
              </a:ext>
            </a:extLst>
          </p:cNvPr>
          <p:cNvSpPr/>
          <p:nvPr/>
        </p:nvSpPr>
        <p:spPr>
          <a:xfrm>
            <a:off x="9665751" y="2036954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3236FA4-E29A-CC86-EFCF-2A66F445EFF2}"/>
              </a:ext>
            </a:extLst>
          </p:cNvPr>
          <p:cNvSpPr/>
          <p:nvPr/>
        </p:nvSpPr>
        <p:spPr>
          <a:xfrm>
            <a:off x="10223260" y="203695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ADA8DC7-E5D2-BF98-C96E-8867DA01BEB7}"/>
              </a:ext>
            </a:extLst>
          </p:cNvPr>
          <p:cNvSpPr/>
          <p:nvPr/>
        </p:nvSpPr>
        <p:spPr>
          <a:xfrm>
            <a:off x="10780769" y="2036954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A2B425E-CCEC-4346-574D-46AFF6D1C9FE}"/>
              </a:ext>
            </a:extLst>
          </p:cNvPr>
          <p:cNvSpPr/>
          <p:nvPr/>
        </p:nvSpPr>
        <p:spPr>
          <a:xfrm>
            <a:off x="9686914" y="268485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C3B735E-B35C-4A9E-A7FA-501DC0377341}"/>
              </a:ext>
            </a:extLst>
          </p:cNvPr>
          <p:cNvSpPr/>
          <p:nvPr/>
        </p:nvSpPr>
        <p:spPr>
          <a:xfrm>
            <a:off x="10244423" y="268485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A9E0E4-A937-8FD1-9F95-ADEFFD7FA9AE}"/>
              </a:ext>
            </a:extLst>
          </p:cNvPr>
          <p:cNvSpPr/>
          <p:nvPr/>
        </p:nvSpPr>
        <p:spPr>
          <a:xfrm>
            <a:off x="10801932" y="268485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6D7AA07-235C-3959-D720-C2F49B1C1294}"/>
              </a:ext>
            </a:extLst>
          </p:cNvPr>
          <p:cNvSpPr/>
          <p:nvPr/>
        </p:nvSpPr>
        <p:spPr>
          <a:xfrm>
            <a:off x="9677487" y="323385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9A7448E-9F38-BF0B-39AB-9001BDC54A44}"/>
              </a:ext>
            </a:extLst>
          </p:cNvPr>
          <p:cNvSpPr/>
          <p:nvPr/>
        </p:nvSpPr>
        <p:spPr>
          <a:xfrm>
            <a:off x="10234996" y="323385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8453F58-B1A1-8ADB-EAEA-511AB818AEA8}"/>
              </a:ext>
            </a:extLst>
          </p:cNvPr>
          <p:cNvSpPr/>
          <p:nvPr/>
        </p:nvSpPr>
        <p:spPr>
          <a:xfrm>
            <a:off x="10792505" y="323385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0B001A1-1795-3150-B36E-DD8F7AA7CA54}"/>
              </a:ext>
            </a:extLst>
          </p:cNvPr>
          <p:cNvSpPr/>
          <p:nvPr/>
        </p:nvSpPr>
        <p:spPr>
          <a:xfrm>
            <a:off x="9668696" y="150658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09F4BCD-2082-8AB3-75DB-CE60C877984A}"/>
              </a:ext>
            </a:extLst>
          </p:cNvPr>
          <p:cNvSpPr/>
          <p:nvPr/>
        </p:nvSpPr>
        <p:spPr>
          <a:xfrm>
            <a:off x="10219661" y="151016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4CA367F-15C3-3233-9FFB-6909DA186D60}"/>
              </a:ext>
            </a:extLst>
          </p:cNvPr>
          <p:cNvSpPr/>
          <p:nvPr/>
        </p:nvSpPr>
        <p:spPr>
          <a:xfrm>
            <a:off x="10782777" y="150894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54F2FC3-1EE5-63F6-F945-86783865095F}"/>
              </a:ext>
            </a:extLst>
          </p:cNvPr>
          <p:cNvSpPr/>
          <p:nvPr/>
        </p:nvSpPr>
        <p:spPr>
          <a:xfrm>
            <a:off x="9719881" y="5508139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C80385F-ECEA-C4DB-6E09-8C407BC9AC04}"/>
              </a:ext>
            </a:extLst>
          </p:cNvPr>
          <p:cNvSpPr/>
          <p:nvPr/>
        </p:nvSpPr>
        <p:spPr>
          <a:xfrm>
            <a:off x="10277390" y="5508139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9C85D26-04B8-F572-7456-F73E671A22A5}"/>
              </a:ext>
            </a:extLst>
          </p:cNvPr>
          <p:cNvSpPr/>
          <p:nvPr/>
        </p:nvSpPr>
        <p:spPr>
          <a:xfrm>
            <a:off x="10834899" y="5508139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2EB285-2135-06E6-A434-4CC1C3175559}"/>
              </a:ext>
            </a:extLst>
          </p:cNvPr>
          <p:cNvSpPr txBox="1"/>
          <p:nvPr/>
        </p:nvSpPr>
        <p:spPr>
          <a:xfrm>
            <a:off x="498354" y="5532919"/>
            <a:ext cx="62108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dirty="0" err="1"/>
              <a:t>নির্নেয়</a:t>
            </a:r>
            <a:r>
              <a:rPr lang="bn-BD" sz="3200" dirty="0"/>
              <a:t> </a:t>
            </a:r>
            <a:r>
              <a:rPr lang="bn-BD" sz="3200" b="1" dirty="0"/>
              <a:t>যোগফল</a:t>
            </a:r>
            <a:r>
              <a:rPr lang="bn-BD" sz="3200" dirty="0"/>
              <a:t>= ১৪০২০৫২</a:t>
            </a:r>
            <a:endParaRPr lang="bn-BD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3429AD8-247A-CB35-8F1D-693D7E600332}"/>
              </a:ext>
            </a:extLst>
          </p:cNvPr>
          <p:cNvCxnSpPr/>
          <p:nvPr/>
        </p:nvCxnSpPr>
        <p:spPr>
          <a:xfrm>
            <a:off x="7294105" y="2627827"/>
            <a:ext cx="4140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6718E87-FA99-6DEB-688A-5C11B2F0347D}"/>
              </a:ext>
            </a:extLst>
          </p:cNvPr>
          <p:cNvCxnSpPr/>
          <p:nvPr/>
        </p:nvCxnSpPr>
        <p:spPr>
          <a:xfrm>
            <a:off x="7317831" y="5444943"/>
            <a:ext cx="414000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BE55E37-769C-88DD-244C-1EBC4D1B74DD}"/>
              </a:ext>
            </a:extLst>
          </p:cNvPr>
          <p:cNvSpPr/>
          <p:nvPr/>
        </p:nvSpPr>
        <p:spPr>
          <a:xfrm>
            <a:off x="9111124" y="2034377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95125BE-E155-C46B-7F07-0D763ACA6B42}"/>
              </a:ext>
            </a:extLst>
          </p:cNvPr>
          <p:cNvSpPr/>
          <p:nvPr/>
        </p:nvSpPr>
        <p:spPr>
          <a:xfrm>
            <a:off x="9132287" y="268228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8B90C50-F631-8475-CDAE-7D1E112C8357}"/>
              </a:ext>
            </a:extLst>
          </p:cNvPr>
          <p:cNvSpPr/>
          <p:nvPr/>
        </p:nvSpPr>
        <p:spPr>
          <a:xfrm>
            <a:off x="9122860" y="323127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A732F041-8E04-CC6C-4D9E-4FD8B60E6E25}"/>
              </a:ext>
            </a:extLst>
          </p:cNvPr>
          <p:cNvSpPr/>
          <p:nvPr/>
        </p:nvSpPr>
        <p:spPr>
          <a:xfrm>
            <a:off x="9165254" y="5505562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D885325-75D2-D449-777B-EAA430DB7C3B}"/>
              </a:ext>
            </a:extLst>
          </p:cNvPr>
          <p:cNvSpPr/>
          <p:nvPr/>
        </p:nvSpPr>
        <p:spPr>
          <a:xfrm>
            <a:off x="9104579" y="151601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A4222BF-FE44-0C99-10DE-87216527BA79}"/>
              </a:ext>
            </a:extLst>
          </p:cNvPr>
          <p:cNvSpPr txBox="1"/>
          <p:nvPr/>
        </p:nvSpPr>
        <p:spPr>
          <a:xfrm>
            <a:off x="685206" y="1770199"/>
            <a:ext cx="608389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১ + ৩ + ২ + ৯ + ৭ = ১৬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58DEBB-EE71-8937-0AC1-CEB8B42D65B7}"/>
              </a:ext>
            </a:extLst>
          </p:cNvPr>
          <p:cNvSpPr txBox="1"/>
          <p:nvPr/>
        </p:nvSpPr>
        <p:spPr>
          <a:xfrm>
            <a:off x="685206" y="2308051"/>
            <a:ext cx="608389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২ + ৯ + ১ + ২+ ৯ + ২=২৫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FBCF822-EE4A-5556-6DFE-B5547A52987A}"/>
              </a:ext>
            </a:extLst>
          </p:cNvPr>
          <p:cNvSpPr txBox="1"/>
          <p:nvPr/>
        </p:nvSpPr>
        <p:spPr>
          <a:xfrm>
            <a:off x="661993" y="2825039"/>
            <a:ext cx="6083892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৬ + ৭ + ৭+ ৬ + ২ + ২=৩০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B08FC55-441E-371B-1E27-67B096775D60}"/>
              </a:ext>
            </a:extLst>
          </p:cNvPr>
          <p:cNvSpPr txBox="1"/>
          <p:nvPr/>
        </p:nvSpPr>
        <p:spPr>
          <a:xfrm>
            <a:off x="661992" y="3324617"/>
            <a:ext cx="6083892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৫ + ৮ + ৮ + ৭ + ১ + ৩=৩২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0DD364-515A-E0E6-3CEA-34CE249E48F5}"/>
              </a:ext>
            </a:extLst>
          </p:cNvPr>
          <p:cNvSpPr txBox="1"/>
          <p:nvPr/>
        </p:nvSpPr>
        <p:spPr>
          <a:xfrm>
            <a:off x="1390340" y="402834"/>
            <a:ext cx="10383534" cy="550962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400" b="1" dirty="0"/>
              <a:t>৫। উপর নিচ যোগ </a:t>
            </a:r>
            <a:r>
              <a:rPr lang="bn-BD" sz="2400" b="1" dirty="0" err="1"/>
              <a:t>করিঃ</a:t>
            </a:r>
            <a:r>
              <a:rPr lang="bn-BD" sz="2400" b="1" dirty="0"/>
              <a:t>-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1B5E0AD7-469E-76E8-4639-353397DFFE47}"/>
              </a:ext>
            </a:extLst>
          </p:cNvPr>
          <p:cNvSpPr/>
          <p:nvPr/>
        </p:nvSpPr>
        <p:spPr>
          <a:xfrm>
            <a:off x="8538437" y="152574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9B8237F1-21C5-2294-9EAC-179B8622FBEE}"/>
              </a:ext>
            </a:extLst>
          </p:cNvPr>
          <p:cNvSpPr/>
          <p:nvPr/>
        </p:nvSpPr>
        <p:spPr>
          <a:xfrm>
            <a:off x="8544478" y="205098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1E43C78-950A-2DF1-CA70-346E44C2B9ED}"/>
              </a:ext>
            </a:extLst>
          </p:cNvPr>
          <p:cNvSpPr/>
          <p:nvPr/>
        </p:nvSpPr>
        <p:spPr>
          <a:xfrm>
            <a:off x="8588215" y="550866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907ACBC-9F0D-2171-D560-F43DD023FE06}"/>
              </a:ext>
            </a:extLst>
          </p:cNvPr>
          <p:cNvSpPr txBox="1"/>
          <p:nvPr/>
        </p:nvSpPr>
        <p:spPr>
          <a:xfrm>
            <a:off x="661992" y="3829136"/>
            <a:ext cx="6083892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৯ + ১ + ৩ + ০ + ৪ + ৩ = ২০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F00057B-C7E2-6233-39E3-CA318DE27E3F}"/>
              </a:ext>
            </a:extLst>
          </p:cNvPr>
          <p:cNvSpPr/>
          <p:nvPr/>
        </p:nvSpPr>
        <p:spPr>
          <a:xfrm>
            <a:off x="8523666" y="323716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EC04FE4C-0583-F11A-8DA5-3B38BEC5A012}"/>
              </a:ext>
            </a:extLst>
          </p:cNvPr>
          <p:cNvSpPr/>
          <p:nvPr/>
        </p:nvSpPr>
        <p:spPr>
          <a:xfrm>
            <a:off x="8516281" y="270044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183E33C9-0579-B193-7CCB-D828B8D62AD7}"/>
              </a:ext>
            </a:extLst>
          </p:cNvPr>
          <p:cNvSpPr/>
          <p:nvPr/>
        </p:nvSpPr>
        <p:spPr>
          <a:xfrm>
            <a:off x="7967460" y="2049504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88D69C3-B400-B88A-C93C-23B5079E63C6}"/>
              </a:ext>
            </a:extLst>
          </p:cNvPr>
          <p:cNvSpPr/>
          <p:nvPr/>
        </p:nvSpPr>
        <p:spPr>
          <a:xfrm>
            <a:off x="7940423" y="270044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706B733-9073-F9E9-E5DF-350CD3642F60}"/>
              </a:ext>
            </a:extLst>
          </p:cNvPr>
          <p:cNvSpPr/>
          <p:nvPr/>
        </p:nvSpPr>
        <p:spPr>
          <a:xfrm>
            <a:off x="7947239" y="3241369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ECF2B2B-B8D9-1121-81EA-9588D7F90554}"/>
              </a:ext>
            </a:extLst>
          </p:cNvPr>
          <p:cNvSpPr/>
          <p:nvPr/>
        </p:nvSpPr>
        <p:spPr>
          <a:xfrm>
            <a:off x="8020558" y="5506809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9DFABD6-0C12-495E-9F6E-39FDCD9C7BA8}"/>
              </a:ext>
            </a:extLst>
          </p:cNvPr>
          <p:cNvSpPr/>
          <p:nvPr/>
        </p:nvSpPr>
        <p:spPr>
          <a:xfrm>
            <a:off x="7960822" y="1500973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CBC36A2-13E4-A47A-F3AA-5F3998D15164}"/>
              </a:ext>
            </a:extLst>
          </p:cNvPr>
          <p:cNvSpPr txBox="1"/>
          <p:nvPr/>
        </p:nvSpPr>
        <p:spPr>
          <a:xfrm>
            <a:off x="610268" y="4367093"/>
            <a:ext cx="6135616" cy="461665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২ + ২ + ২  + ১ + ৫ + ২ = ১৪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9C804AA-18F8-6D17-3EDF-D20AE4FD743A}"/>
              </a:ext>
            </a:extLst>
          </p:cNvPr>
          <p:cNvSpPr/>
          <p:nvPr/>
        </p:nvSpPr>
        <p:spPr>
          <a:xfrm>
            <a:off x="9690076" y="378257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CEF454A-D40D-65C5-61E5-D5BC54229A95}"/>
              </a:ext>
            </a:extLst>
          </p:cNvPr>
          <p:cNvSpPr/>
          <p:nvPr/>
        </p:nvSpPr>
        <p:spPr>
          <a:xfrm>
            <a:off x="10247585" y="378257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D98076DD-B3EB-65C0-98F8-24B97B7049DA}"/>
              </a:ext>
            </a:extLst>
          </p:cNvPr>
          <p:cNvSpPr/>
          <p:nvPr/>
        </p:nvSpPr>
        <p:spPr>
          <a:xfrm>
            <a:off x="10805094" y="378257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9FB90FA9-7400-B456-9899-31F42D50689A}"/>
              </a:ext>
            </a:extLst>
          </p:cNvPr>
          <p:cNvSpPr/>
          <p:nvPr/>
        </p:nvSpPr>
        <p:spPr>
          <a:xfrm>
            <a:off x="9680649" y="433156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B3D5E8BD-2B60-F0F9-D6F1-B341C958CE1F}"/>
              </a:ext>
            </a:extLst>
          </p:cNvPr>
          <p:cNvSpPr/>
          <p:nvPr/>
        </p:nvSpPr>
        <p:spPr>
          <a:xfrm>
            <a:off x="10238158" y="433156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82561ED-CA15-1353-8B0E-D6BE960896D6}"/>
              </a:ext>
            </a:extLst>
          </p:cNvPr>
          <p:cNvSpPr/>
          <p:nvPr/>
        </p:nvSpPr>
        <p:spPr>
          <a:xfrm>
            <a:off x="10795667" y="433156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8764FAC-36A5-B657-0085-4C2DC2111E18}"/>
              </a:ext>
            </a:extLst>
          </p:cNvPr>
          <p:cNvSpPr/>
          <p:nvPr/>
        </p:nvSpPr>
        <p:spPr>
          <a:xfrm>
            <a:off x="9135449" y="377999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5DE6BB15-09E4-245D-D5FB-6A6F9432D8F4}"/>
              </a:ext>
            </a:extLst>
          </p:cNvPr>
          <p:cNvSpPr/>
          <p:nvPr/>
        </p:nvSpPr>
        <p:spPr>
          <a:xfrm>
            <a:off x="9126022" y="432898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59C5F64-2A89-80D7-2543-B307A9F9F7E4}"/>
              </a:ext>
            </a:extLst>
          </p:cNvPr>
          <p:cNvSpPr/>
          <p:nvPr/>
        </p:nvSpPr>
        <p:spPr>
          <a:xfrm>
            <a:off x="8526828" y="433487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C82F71BF-9D22-52F1-6C6C-D4E1E8767D81}"/>
              </a:ext>
            </a:extLst>
          </p:cNvPr>
          <p:cNvSpPr/>
          <p:nvPr/>
        </p:nvSpPr>
        <p:spPr>
          <a:xfrm>
            <a:off x="8519443" y="379815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ACBDDC07-9063-1DA7-B288-2848B25DC626}"/>
              </a:ext>
            </a:extLst>
          </p:cNvPr>
          <p:cNvSpPr/>
          <p:nvPr/>
        </p:nvSpPr>
        <p:spPr>
          <a:xfrm>
            <a:off x="7943585" y="3798153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4E400F67-0D7C-D402-4B44-3D591E064402}"/>
              </a:ext>
            </a:extLst>
          </p:cNvPr>
          <p:cNvSpPr/>
          <p:nvPr/>
        </p:nvSpPr>
        <p:spPr>
          <a:xfrm>
            <a:off x="7950401" y="433908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DB07E8D1-5104-24B1-01CD-2B4C399B8CE7}"/>
              </a:ext>
            </a:extLst>
          </p:cNvPr>
          <p:cNvSpPr/>
          <p:nvPr/>
        </p:nvSpPr>
        <p:spPr>
          <a:xfrm>
            <a:off x="7380876" y="2046752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60B51D5B-BD8A-0C08-105E-15D77F855CAE}"/>
              </a:ext>
            </a:extLst>
          </p:cNvPr>
          <p:cNvSpPr/>
          <p:nvPr/>
        </p:nvSpPr>
        <p:spPr>
          <a:xfrm>
            <a:off x="7453430" y="5504057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472BABDA-D413-A232-141F-9266C5A563E6}"/>
              </a:ext>
            </a:extLst>
          </p:cNvPr>
          <p:cNvSpPr/>
          <p:nvPr/>
        </p:nvSpPr>
        <p:spPr>
          <a:xfrm>
            <a:off x="7374238" y="1498221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44422ADC-17C0-F292-DF95-B425FE26DEB3}"/>
              </a:ext>
            </a:extLst>
          </p:cNvPr>
          <p:cNvSpPr/>
          <p:nvPr/>
        </p:nvSpPr>
        <p:spPr>
          <a:xfrm>
            <a:off x="9674694" y="1512099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5FA3BA67-3C5A-BA66-E1B9-D8661CF9F065}"/>
              </a:ext>
            </a:extLst>
          </p:cNvPr>
          <p:cNvSpPr/>
          <p:nvPr/>
        </p:nvSpPr>
        <p:spPr>
          <a:xfrm>
            <a:off x="10225659" y="151567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F36A308-88E2-D92F-58A6-5A6E610591B1}"/>
              </a:ext>
            </a:extLst>
          </p:cNvPr>
          <p:cNvSpPr/>
          <p:nvPr/>
        </p:nvSpPr>
        <p:spPr>
          <a:xfrm>
            <a:off x="9112335" y="152605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F012DCD5-E79E-91FA-A229-08EC3A5A0D73}"/>
              </a:ext>
            </a:extLst>
          </p:cNvPr>
          <p:cNvSpPr/>
          <p:nvPr/>
        </p:nvSpPr>
        <p:spPr>
          <a:xfrm>
            <a:off x="8535736" y="152880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E2C6F51-7F61-CDB0-4B29-04A1BBEA2B6E}"/>
              </a:ext>
            </a:extLst>
          </p:cNvPr>
          <p:cNvSpPr/>
          <p:nvPr/>
        </p:nvSpPr>
        <p:spPr>
          <a:xfrm>
            <a:off x="7947239" y="1518828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3579DD-CAAB-8A3D-97A7-25E3A5AA6CC3}"/>
              </a:ext>
            </a:extLst>
          </p:cNvPr>
          <p:cNvSpPr txBox="1"/>
          <p:nvPr/>
        </p:nvSpPr>
        <p:spPr>
          <a:xfrm>
            <a:off x="4682932" y="1313555"/>
            <a:ext cx="21522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1800" b="1" dirty="0"/>
              <a:t>৭। উপর নিচ যোগ </a:t>
            </a:r>
            <a:r>
              <a:rPr lang="bn-BD" sz="1800" b="1" dirty="0" err="1"/>
              <a:t>করিঃ</a:t>
            </a:r>
            <a:r>
              <a:rPr lang="bn-BD" sz="1800" b="1" dirty="0"/>
              <a:t>-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EBECC67-ED15-BCD0-81E3-8C148E1DA03B}"/>
              </a:ext>
            </a:extLst>
          </p:cNvPr>
          <p:cNvSpPr/>
          <p:nvPr/>
        </p:nvSpPr>
        <p:spPr>
          <a:xfrm>
            <a:off x="9686914" y="485327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1D01F3B6-C62E-93D8-00E2-B99664FDA5DA}"/>
              </a:ext>
            </a:extLst>
          </p:cNvPr>
          <p:cNvSpPr/>
          <p:nvPr/>
        </p:nvSpPr>
        <p:spPr>
          <a:xfrm>
            <a:off x="10244423" y="485327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9170419-32FC-7C74-1BF7-B6FBA12FCD1E}"/>
              </a:ext>
            </a:extLst>
          </p:cNvPr>
          <p:cNvSpPr/>
          <p:nvPr/>
        </p:nvSpPr>
        <p:spPr>
          <a:xfrm>
            <a:off x="10801932" y="4853277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C2DF4824-0064-698F-93FA-128DC58EBA2A}"/>
              </a:ext>
            </a:extLst>
          </p:cNvPr>
          <p:cNvSpPr/>
          <p:nvPr/>
        </p:nvSpPr>
        <p:spPr>
          <a:xfrm>
            <a:off x="9132287" y="485070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481C1A0B-80CD-4298-31E7-31139BF7D718}"/>
              </a:ext>
            </a:extLst>
          </p:cNvPr>
          <p:cNvSpPr/>
          <p:nvPr/>
        </p:nvSpPr>
        <p:spPr>
          <a:xfrm>
            <a:off x="8533093" y="485659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1DE031E0-F085-9570-C116-CB98C702A58E}"/>
              </a:ext>
            </a:extLst>
          </p:cNvPr>
          <p:cNvSpPr/>
          <p:nvPr/>
        </p:nvSpPr>
        <p:spPr>
          <a:xfrm>
            <a:off x="7956666" y="4860796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</p:spTree>
    <p:extLst>
      <p:ext uri="{BB962C8B-B14F-4D97-AF65-F5344CB8AC3E}">
        <p14:creationId xmlns:p14="http://schemas.microsoft.com/office/powerpoint/2010/main" val="27367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29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30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3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35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3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4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3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44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45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8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0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4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5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8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9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0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8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8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92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93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9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9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0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0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0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0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1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3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6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7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8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9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4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4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45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46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7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5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5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7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7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8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8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85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8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9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9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4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95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9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06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7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2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2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2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3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3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5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59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0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6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64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5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6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6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7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7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7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78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7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2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3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4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5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7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8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9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0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2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3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4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5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40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40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41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3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42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42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0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1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2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3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6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7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8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0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1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2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3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5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6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7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8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0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1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2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3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5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6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7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8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8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8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0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1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3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94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5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6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7" fill="hold">
                      <p:stCondLst>
                        <p:cond delay="indefinite"/>
                      </p:stCondLst>
                      <p:childTnLst>
                        <p:par>
                          <p:cTn id="498" fill="hold">
                            <p:stCondLst>
                              <p:cond delay="0"/>
                            </p:stCondLst>
                            <p:childTnLst>
                              <p:par>
                                <p:cTn id="49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0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4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05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6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9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0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2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4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5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7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9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0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1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3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4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5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6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8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9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0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1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8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9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50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1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53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54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55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6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58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59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0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1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3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64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5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6" dur="250" autoRev="1" fill="remove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73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74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75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6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81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82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83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4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8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87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8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9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9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9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5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4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15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1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8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0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1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3" presetID="42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5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6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30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31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2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3" fill="hold">
                      <p:stCondLst>
                        <p:cond delay="indefinite"/>
                      </p:stCondLst>
                      <p:childTnLst>
                        <p:par>
                          <p:cTn id="634" fill="hold">
                            <p:stCondLst>
                              <p:cond delay="0"/>
                            </p:stCondLst>
                            <p:childTnLst>
                              <p:par>
                                <p:cTn id="6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3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4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4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4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4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5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5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5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60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61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2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4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6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6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7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3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74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5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7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7" grpId="2" animBg="1"/>
      <p:bldP spid="17" grpId="3" animBg="1"/>
      <p:bldP spid="18" grpId="0" animBg="1"/>
      <p:bldP spid="18" grpId="1" animBg="1"/>
      <p:bldP spid="18" grpId="2" animBg="1"/>
      <p:bldP spid="19" grpId="0" animBg="1"/>
      <p:bldP spid="19" grpId="1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/>
      <p:bldP spid="26" grpId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0" grpId="2" animBg="1"/>
      <p:bldP spid="32" grpId="0" animBg="1"/>
      <p:bldP spid="32" grpId="1" animBg="1"/>
      <p:bldP spid="32" grpId="2" animBg="1"/>
      <p:bldP spid="32" grpId="3" animBg="1"/>
      <p:bldP spid="35" grpId="0" animBg="1"/>
      <p:bldP spid="35" grpId="1" animBg="1"/>
      <p:bldP spid="36" grpId="0" animBg="1"/>
      <p:bldP spid="36" grpId="1" animBg="1"/>
      <p:bldP spid="63" grpId="0" animBg="1"/>
      <p:bldP spid="63" grpId="1" animBg="1"/>
      <p:bldP spid="37" grpId="0" animBg="1"/>
      <p:bldP spid="37" grpId="1" animBg="1"/>
      <p:bldP spid="46" grpId="0" animBg="1"/>
      <p:bldP spid="46" grpId="1" animBg="1"/>
      <p:bldP spid="46" grpId="2" animBg="1"/>
      <p:bldP spid="46" grpId="3" animBg="1"/>
      <p:bldP spid="48" grpId="0" animBg="1"/>
      <p:bldP spid="48" grpId="1" animBg="1"/>
      <p:bldP spid="49" grpId="0" animBg="1"/>
      <p:bldP spid="49" grpId="1" animBg="1"/>
      <p:bldP spid="49" grpId="2" animBg="1"/>
      <p:bldP spid="44" grpId="0" animBg="1"/>
      <p:bldP spid="44" grpId="1" animBg="1"/>
      <p:bldP spid="50" grpId="0" animBg="1"/>
      <p:bldP spid="50" grpId="1" animBg="1"/>
      <p:bldP spid="51" grpId="0" animBg="1"/>
      <p:bldP spid="51" grpId="1" animBg="1"/>
      <p:bldP spid="54" grpId="0" animBg="1"/>
      <p:bldP spid="54" grpId="1" animBg="1"/>
      <p:bldP spid="5" grpId="0" animBg="1"/>
      <p:bldP spid="5" grpId="1" animBg="1"/>
      <p:bldP spid="20" grpId="0" animBg="1"/>
      <p:bldP spid="20" grpId="1" animBg="1"/>
      <p:bldP spid="22" grpId="0" animBg="1"/>
      <p:bldP spid="22" grpId="1" animBg="1"/>
      <p:bldP spid="22" grpId="2" animBg="1"/>
      <p:bldP spid="31" grpId="0" animBg="1"/>
      <p:bldP spid="31" grpId="1" animBg="1"/>
      <p:bldP spid="31" grpId="2" animBg="1"/>
      <p:bldP spid="31" grpId="3" animBg="1"/>
      <p:bldP spid="53" grpId="0" animBg="1"/>
      <p:bldP spid="53" grpId="1" animBg="1"/>
      <p:bldP spid="3" grpId="0" animBg="1"/>
      <p:bldP spid="3" grpId="1" animBg="1"/>
      <p:bldP spid="21" grpId="0" animBg="1"/>
      <p:bldP spid="21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7" grpId="0" animBg="1"/>
      <p:bldP spid="47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4" grpId="0" animBg="1"/>
      <p:bldP spid="64" grpId="1" animBg="1"/>
      <p:bldP spid="64" grpId="2" animBg="1"/>
      <p:bldP spid="64" grpId="3" animBg="1"/>
      <p:bldP spid="65" grpId="0" animBg="1"/>
      <p:bldP spid="65" grpId="1" animBg="1"/>
      <p:bldP spid="65" grpId="2" animBg="1"/>
      <p:bldP spid="65" grpId="3" animBg="1"/>
      <p:bldP spid="65" grpId="4" animBg="1"/>
      <p:bldP spid="34" grpId="0" animBg="1"/>
      <p:bldP spid="34" grpId="1" animBg="1"/>
      <p:bldP spid="34" grpId="2" animBg="1"/>
      <p:bldP spid="38" grpId="0" animBg="1"/>
      <p:bldP spid="38" grpId="1" animBg="1"/>
      <p:bldP spid="38" grpId="2" animBg="1"/>
      <p:bldP spid="2" grpId="0" animBg="1"/>
      <p:bldP spid="2" grpId="1" animBg="1"/>
      <p:bldP spid="2" grpId="2" animBg="1"/>
      <p:bldP spid="52" grpId="0" animBg="1"/>
      <p:bldP spid="52" grpId="1" animBg="1"/>
      <p:bldP spid="52" grpId="2" animBg="1"/>
      <p:bldP spid="52" grpId="3" animBg="1"/>
      <p:bldP spid="45" grpId="0" animBg="1"/>
      <p:bldP spid="45" grpId="1" animBg="1"/>
      <p:bldP spid="45" grpId="2" animBg="1"/>
      <p:bldP spid="4" grpId="0" animBg="1"/>
      <p:bldP spid="4" grpId="1" animBg="1"/>
      <p:bldP spid="61" grpId="0" animBg="1"/>
      <p:bldP spid="61" grpId="1" animBg="1"/>
      <p:bldP spid="62" grpId="0" animBg="1"/>
      <p:bldP spid="62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6A9D32-8450-9C73-84FF-1FE41D9BC1A5}"/>
              </a:ext>
            </a:extLst>
          </p:cNvPr>
          <p:cNvSpPr txBox="1"/>
          <p:nvPr/>
        </p:nvSpPr>
        <p:spPr>
          <a:xfrm>
            <a:off x="1154499" y="412758"/>
            <a:ext cx="10615311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/>
              <a:t>৩. খালি ঘরের সংখ্যা খুঁজে বের করি।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AEBFADC-74B5-A736-7D1B-F23CCFE93DAE}"/>
              </a:ext>
            </a:extLst>
          </p:cNvPr>
          <p:cNvSpPr/>
          <p:nvPr/>
        </p:nvSpPr>
        <p:spPr>
          <a:xfrm>
            <a:off x="2868761" y="2360413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517A64-A56D-EB35-B1B0-BF99E2BE6238}"/>
              </a:ext>
            </a:extLst>
          </p:cNvPr>
          <p:cNvSpPr/>
          <p:nvPr/>
        </p:nvSpPr>
        <p:spPr>
          <a:xfrm>
            <a:off x="3426270" y="2360413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75E4359-848C-BC7A-269F-788774458783}"/>
              </a:ext>
            </a:extLst>
          </p:cNvPr>
          <p:cNvSpPr/>
          <p:nvPr/>
        </p:nvSpPr>
        <p:spPr>
          <a:xfrm>
            <a:off x="3983779" y="2360413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B0F6D96-786D-3C34-58B1-BAFA54A9D61A}"/>
              </a:ext>
            </a:extLst>
          </p:cNvPr>
          <p:cNvSpPr/>
          <p:nvPr/>
        </p:nvSpPr>
        <p:spPr>
          <a:xfrm>
            <a:off x="2889924" y="300831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0329085-36A7-F412-BF9B-793DD554BDF2}"/>
              </a:ext>
            </a:extLst>
          </p:cNvPr>
          <p:cNvSpPr/>
          <p:nvPr/>
        </p:nvSpPr>
        <p:spPr>
          <a:xfrm>
            <a:off x="3447433" y="300831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0A3F6EE-1F4C-9E7D-2A17-8B9ADE9962C1}"/>
              </a:ext>
            </a:extLst>
          </p:cNvPr>
          <p:cNvSpPr/>
          <p:nvPr/>
        </p:nvSpPr>
        <p:spPr>
          <a:xfrm>
            <a:off x="4004942" y="3008317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25B7D92-FD74-E83D-1098-13A1EFBA68F2}"/>
              </a:ext>
            </a:extLst>
          </p:cNvPr>
          <p:cNvSpPr/>
          <p:nvPr/>
        </p:nvSpPr>
        <p:spPr>
          <a:xfrm>
            <a:off x="2880497" y="3557309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1FD0A04-B01E-B6EE-D649-011527385528}"/>
              </a:ext>
            </a:extLst>
          </p:cNvPr>
          <p:cNvSpPr/>
          <p:nvPr/>
        </p:nvSpPr>
        <p:spPr>
          <a:xfrm>
            <a:off x="3438006" y="3557309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5EB0B4E-5A61-3B01-CE06-B18BD058C610}"/>
              </a:ext>
            </a:extLst>
          </p:cNvPr>
          <p:cNvSpPr/>
          <p:nvPr/>
        </p:nvSpPr>
        <p:spPr>
          <a:xfrm>
            <a:off x="3995515" y="3557309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CEB8F56-F0E3-2A2C-D058-0530D057CFC4}"/>
              </a:ext>
            </a:extLst>
          </p:cNvPr>
          <p:cNvSpPr/>
          <p:nvPr/>
        </p:nvSpPr>
        <p:spPr>
          <a:xfrm>
            <a:off x="2871706" y="183004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EB6BD67-CE14-912B-0212-8565CCC57845}"/>
              </a:ext>
            </a:extLst>
          </p:cNvPr>
          <p:cNvSpPr/>
          <p:nvPr/>
        </p:nvSpPr>
        <p:spPr>
          <a:xfrm>
            <a:off x="3422671" y="183362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5B8468C-8A8D-20B3-3064-BAC838011AD1}"/>
              </a:ext>
            </a:extLst>
          </p:cNvPr>
          <p:cNvSpPr/>
          <p:nvPr/>
        </p:nvSpPr>
        <p:spPr>
          <a:xfrm>
            <a:off x="3985787" y="183240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A254A92-3164-7E37-6437-1DDB8420A1A1}"/>
              </a:ext>
            </a:extLst>
          </p:cNvPr>
          <p:cNvSpPr/>
          <p:nvPr/>
        </p:nvSpPr>
        <p:spPr>
          <a:xfrm>
            <a:off x="2863204" y="476475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99D1058-071A-C498-BE41-BF457C0B8231}"/>
              </a:ext>
            </a:extLst>
          </p:cNvPr>
          <p:cNvSpPr/>
          <p:nvPr/>
        </p:nvSpPr>
        <p:spPr>
          <a:xfrm>
            <a:off x="3420713" y="476475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3C21272-D61B-1D20-B1D0-4157D500B89C}"/>
              </a:ext>
            </a:extLst>
          </p:cNvPr>
          <p:cNvSpPr/>
          <p:nvPr/>
        </p:nvSpPr>
        <p:spPr>
          <a:xfrm>
            <a:off x="3978222" y="476475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40E5B27-B067-E7F0-45DD-5D7C974F6DEF}"/>
              </a:ext>
            </a:extLst>
          </p:cNvPr>
          <p:cNvCxnSpPr/>
          <p:nvPr/>
        </p:nvCxnSpPr>
        <p:spPr>
          <a:xfrm>
            <a:off x="1061339" y="2961014"/>
            <a:ext cx="35647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81D30E3-E01A-DD60-0088-50443D1C6665}"/>
              </a:ext>
            </a:extLst>
          </p:cNvPr>
          <p:cNvCxnSpPr/>
          <p:nvPr/>
        </p:nvCxnSpPr>
        <p:spPr>
          <a:xfrm>
            <a:off x="1025378" y="4711282"/>
            <a:ext cx="356477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5984617-3ECA-A4A9-531B-7F7275A8EB2C}"/>
              </a:ext>
            </a:extLst>
          </p:cNvPr>
          <p:cNvSpPr/>
          <p:nvPr/>
        </p:nvSpPr>
        <p:spPr>
          <a:xfrm>
            <a:off x="2314134" y="2357836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2619C71-A494-8586-EFBE-102ED31D88A1}"/>
              </a:ext>
            </a:extLst>
          </p:cNvPr>
          <p:cNvSpPr/>
          <p:nvPr/>
        </p:nvSpPr>
        <p:spPr>
          <a:xfrm>
            <a:off x="2335297" y="300574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0AA289-09F4-3040-3565-7AF7B23FD48A}"/>
              </a:ext>
            </a:extLst>
          </p:cNvPr>
          <p:cNvSpPr/>
          <p:nvPr/>
        </p:nvSpPr>
        <p:spPr>
          <a:xfrm>
            <a:off x="2325870" y="3554732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AD96FD8-E7DC-2466-01D3-32EEF2AF9D93}"/>
              </a:ext>
            </a:extLst>
          </p:cNvPr>
          <p:cNvSpPr/>
          <p:nvPr/>
        </p:nvSpPr>
        <p:spPr>
          <a:xfrm>
            <a:off x="2308577" y="476217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E04CE60-A16E-B4CF-6E71-7B1C1BB17EBC}"/>
              </a:ext>
            </a:extLst>
          </p:cNvPr>
          <p:cNvSpPr/>
          <p:nvPr/>
        </p:nvSpPr>
        <p:spPr>
          <a:xfrm>
            <a:off x="2307589" y="183947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14D5E7A-AC1B-E56E-E556-085A6E68DE99}"/>
              </a:ext>
            </a:extLst>
          </p:cNvPr>
          <p:cNvSpPr/>
          <p:nvPr/>
        </p:nvSpPr>
        <p:spPr>
          <a:xfrm>
            <a:off x="2881144" y="4097597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658BC367-FD32-A22C-AC06-37E879121756}"/>
              </a:ext>
            </a:extLst>
          </p:cNvPr>
          <p:cNvSpPr/>
          <p:nvPr/>
        </p:nvSpPr>
        <p:spPr>
          <a:xfrm>
            <a:off x="3438653" y="409759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930E15F-ADE5-8C0C-066E-A8A393E2247B}"/>
              </a:ext>
            </a:extLst>
          </p:cNvPr>
          <p:cNvSpPr/>
          <p:nvPr/>
        </p:nvSpPr>
        <p:spPr>
          <a:xfrm>
            <a:off x="3996162" y="4097597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050355A0-80BC-4B41-8A6A-407E2912FE9A}"/>
              </a:ext>
            </a:extLst>
          </p:cNvPr>
          <p:cNvSpPr/>
          <p:nvPr/>
        </p:nvSpPr>
        <p:spPr>
          <a:xfrm>
            <a:off x="2326517" y="409502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E8B938E-F980-B4C7-F543-804B8CA68363}"/>
              </a:ext>
            </a:extLst>
          </p:cNvPr>
          <p:cNvSpPr/>
          <p:nvPr/>
        </p:nvSpPr>
        <p:spPr>
          <a:xfrm>
            <a:off x="1741447" y="184920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58881796-424E-5D9A-6F42-A85F5579BEA0}"/>
              </a:ext>
            </a:extLst>
          </p:cNvPr>
          <p:cNvSpPr/>
          <p:nvPr/>
        </p:nvSpPr>
        <p:spPr>
          <a:xfrm>
            <a:off x="1747488" y="237444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5AF06EA-B94A-AFD1-0497-CD142D335DF1}"/>
              </a:ext>
            </a:extLst>
          </p:cNvPr>
          <p:cNvSpPr/>
          <p:nvPr/>
        </p:nvSpPr>
        <p:spPr>
          <a:xfrm>
            <a:off x="1731538" y="4765277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AD98470-D6A6-C63A-F6DF-297C67846742}"/>
              </a:ext>
            </a:extLst>
          </p:cNvPr>
          <p:cNvSpPr/>
          <p:nvPr/>
        </p:nvSpPr>
        <p:spPr>
          <a:xfrm>
            <a:off x="1734061" y="4097350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7249E3B7-4762-855F-1FCC-07A59BAB36EF}"/>
              </a:ext>
            </a:extLst>
          </p:cNvPr>
          <p:cNvSpPr/>
          <p:nvPr/>
        </p:nvSpPr>
        <p:spPr>
          <a:xfrm>
            <a:off x="1726676" y="3560625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28C6AA4-08CF-88C0-924A-62A4533D04C2}"/>
              </a:ext>
            </a:extLst>
          </p:cNvPr>
          <p:cNvSpPr/>
          <p:nvPr/>
        </p:nvSpPr>
        <p:spPr>
          <a:xfrm>
            <a:off x="1719291" y="3023900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4A9FAC4E-6A9C-CBBC-9258-F60341D81E37}"/>
              </a:ext>
            </a:extLst>
          </p:cNvPr>
          <p:cNvSpPr/>
          <p:nvPr/>
        </p:nvSpPr>
        <p:spPr>
          <a:xfrm>
            <a:off x="1170470" y="2372963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6DF9319C-7C79-D9E8-3342-398973F4A6FD}"/>
              </a:ext>
            </a:extLst>
          </p:cNvPr>
          <p:cNvSpPr/>
          <p:nvPr/>
        </p:nvSpPr>
        <p:spPr>
          <a:xfrm>
            <a:off x="2877704" y="182583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21335E3-FB29-05FF-06ED-31C7B136BE0A}"/>
              </a:ext>
            </a:extLst>
          </p:cNvPr>
          <p:cNvSpPr/>
          <p:nvPr/>
        </p:nvSpPr>
        <p:spPr>
          <a:xfrm>
            <a:off x="3428669" y="182940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F7D40CD-F212-6100-8599-F4E1B2F229A6}"/>
              </a:ext>
            </a:extLst>
          </p:cNvPr>
          <p:cNvSpPr/>
          <p:nvPr/>
        </p:nvSpPr>
        <p:spPr>
          <a:xfrm>
            <a:off x="2315345" y="183978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57693AAC-A700-3F77-6375-61ADD050E661}"/>
              </a:ext>
            </a:extLst>
          </p:cNvPr>
          <p:cNvSpPr/>
          <p:nvPr/>
        </p:nvSpPr>
        <p:spPr>
          <a:xfrm>
            <a:off x="1738746" y="184253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BB299E-F443-AB9B-6428-97BB51E50499}"/>
              </a:ext>
            </a:extLst>
          </p:cNvPr>
          <p:cNvSpPr txBox="1"/>
          <p:nvPr/>
        </p:nvSpPr>
        <p:spPr>
          <a:xfrm>
            <a:off x="5606727" y="4835631"/>
            <a:ext cx="58487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400" dirty="0" err="1"/>
              <a:t>নির্নেয়</a:t>
            </a:r>
            <a:r>
              <a:rPr lang="bn-BD" sz="2400" dirty="0"/>
              <a:t> খালি ঘরের সংখ্যা সমূহ ১, ৩, ৬ ও ৯</a:t>
            </a:r>
            <a:endParaRPr lang="bn-BD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8E4522E-A7A0-AC4D-920B-004E5593D9DE}"/>
              </a:ext>
            </a:extLst>
          </p:cNvPr>
          <p:cNvSpPr txBox="1"/>
          <p:nvPr/>
        </p:nvSpPr>
        <p:spPr>
          <a:xfrm>
            <a:off x="5606727" y="2024644"/>
            <a:ext cx="587567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৯ + ৫ + ১ = ১৬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F9881D-2AEE-6D2D-3D17-31DA411CFAC8}"/>
              </a:ext>
            </a:extLst>
          </p:cNvPr>
          <p:cNvSpPr txBox="1"/>
          <p:nvPr/>
        </p:nvSpPr>
        <p:spPr>
          <a:xfrm>
            <a:off x="5606727" y="2562496"/>
            <a:ext cx="587567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৪ + ৩ + ৯ = ১৬+১=১৭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AD5437F-4A2B-52BC-3BB4-5E88894F9D4D}"/>
              </a:ext>
            </a:extLst>
          </p:cNvPr>
          <p:cNvSpPr txBox="1"/>
          <p:nvPr/>
        </p:nvSpPr>
        <p:spPr>
          <a:xfrm>
            <a:off x="5583514" y="3079484"/>
            <a:ext cx="5875670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৬ + ৯ + ৬ = ২১+১=২২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CABE956-A15E-6C78-5D78-24BE6C16C3A8}"/>
              </a:ext>
            </a:extLst>
          </p:cNvPr>
          <p:cNvSpPr txBox="1"/>
          <p:nvPr/>
        </p:nvSpPr>
        <p:spPr>
          <a:xfrm>
            <a:off x="5583513" y="3579062"/>
            <a:ext cx="5875670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০ + ৭ + ৩ = ১০+২=১২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A9E08FC-DA78-ADDE-2448-C60663EA26B7}"/>
              </a:ext>
            </a:extLst>
          </p:cNvPr>
          <p:cNvSpPr txBox="1"/>
          <p:nvPr/>
        </p:nvSpPr>
        <p:spPr>
          <a:xfrm>
            <a:off x="5583513" y="4083581"/>
            <a:ext cx="5875670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১ + ২ +  ৫= ৮+২=৯</a:t>
            </a:r>
          </a:p>
        </p:txBody>
      </p:sp>
    </p:spTree>
    <p:extLst>
      <p:ext uri="{BB962C8B-B14F-4D97-AF65-F5344CB8AC3E}">
        <p14:creationId xmlns:p14="http://schemas.microsoft.com/office/powerpoint/2010/main" val="96284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2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3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7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8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2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7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18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1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9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mph" presetSubtype="0" repeatCount="indefinite" fill="remov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0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8" dur="2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8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5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6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7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8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3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5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66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3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2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4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5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2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3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7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8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0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2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3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4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5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7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8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9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0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2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3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4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5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0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2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3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4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5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27" presetClass="emph" presetSubtype="0" repeatCount="52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7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8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9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0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27" presetClass="emph" presetSubtype="0" repeatCount="indefinite" fill="remove" grpId="2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9" dur="250" autoRev="1" fill="remove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0" dur="250" autoRev="1" fill="remove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1" dur="250" autoRev="1" fill="remove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2" dur="250" autoRev="1" fill="remove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4" dur="250" autoRev="1" fill="remov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5" dur="250" autoRev="1" fill="remov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6" dur="250" autoRev="1" fill="remov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7" dur="250" autoRev="1" fill="remove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9" dur="250" autoRev="1" fill="remove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0" dur="250" autoRev="1" fill="remove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1" dur="250" autoRev="1" fill="remove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2" dur="250" autoRev="1" fill="remove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4" dur="250" autoRev="1" fill="remove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5" dur="250" autoRev="1" fill="remove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6" dur="250" autoRev="1" fill="remove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7" dur="250" autoRev="1" fill="remove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9" dur="250" autoRev="1" fill="remove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0" dur="250" autoRev="1" fill="remove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1" dur="250" autoRev="1" fill="remove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2" dur="250" autoRev="1" fill="remove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4" dur="250" autoRev="1" fill="remove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5" dur="250" autoRev="1" fill="remove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6" dur="250" autoRev="1" fill="remove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7" dur="250" autoRev="1" fill="remove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9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0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1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49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4" dur="250" autoRev="1" fill="remove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5" dur="250" autoRev="1" fill="remove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6" dur="250" autoRev="1" fill="remove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7" dur="250" autoRev="1" fill="remove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5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2" grpId="1" animBg="1"/>
      <p:bldP spid="12" grpId="2" build="allAtOnce" animBg="1"/>
      <p:bldP spid="13" grpId="0" animBg="1"/>
      <p:bldP spid="14" grpId="0" animBg="1"/>
      <p:bldP spid="14" grpId="1" animBg="1"/>
      <p:bldP spid="14" grpId="2" build="allAtOnce" animBg="1"/>
      <p:bldP spid="15" grpId="0" animBg="1"/>
      <p:bldP spid="17" grpId="0" animBg="1"/>
      <p:bldP spid="17" grpId="1" animBg="1"/>
      <p:bldP spid="17" grpId="2" animBg="1"/>
      <p:bldP spid="17" grpId="3" animBg="1"/>
      <p:bldP spid="18" grpId="0" animBg="1"/>
      <p:bldP spid="18" grpId="1" animBg="1"/>
      <p:bldP spid="18" grpId="2" animBg="1"/>
      <p:bldP spid="18" grpId="3" animBg="1"/>
      <p:bldP spid="19" grpId="0" animBg="1"/>
      <p:bldP spid="19" grpId="1" animBg="1"/>
      <p:bldP spid="19" grpId="2" animBg="1"/>
      <p:bldP spid="23" grpId="0" animBg="1"/>
      <p:bldP spid="24" grpId="0" animBg="1"/>
      <p:bldP spid="24" grpId="1" animBg="1"/>
      <p:bldP spid="25" grpId="0" animBg="1"/>
      <p:bldP spid="2" grpId="0" animBg="1"/>
      <p:bldP spid="28" grpId="0" animBg="1"/>
      <p:bldP spid="3" grpId="0" animBg="1"/>
      <p:bldP spid="30" grpId="0" animBg="1"/>
      <p:bldP spid="32" grpId="0" animBg="1"/>
      <p:bldP spid="32" grpId="1" animBg="1"/>
      <p:bldP spid="32" grpId="2" animBg="1"/>
      <p:bldP spid="32" grpId="3" animBg="1"/>
      <p:bldP spid="40" grpId="0" animBg="1"/>
      <p:bldP spid="40" grpId="1" animBg="1"/>
      <p:bldP spid="40" grpId="2" build="allAtOnce" animBg="1"/>
      <p:bldP spid="41" grpId="0" animBg="1"/>
      <p:bldP spid="42" grpId="0" animBg="1"/>
      <p:bldP spid="43" grpId="0" animBg="1"/>
      <p:bldP spid="46" grpId="0" animBg="1"/>
      <p:bldP spid="46" grpId="1" animBg="1"/>
      <p:bldP spid="46" grpId="2" animBg="1"/>
      <p:bldP spid="48" grpId="0" animBg="1"/>
      <p:bldP spid="49" grpId="0" animBg="1"/>
      <p:bldP spid="49" grpId="1" uiExpand="1" build="allAtOnce" animBg="1"/>
      <p:bldP spid="49" grpId="2" build="allAtOnce" animBg="1"/>
      <p:bldP spid="47" grpId="0" animBg="1"/>
      <p:bldP spid="50" grpId="0" animBg="1"/>
      <p:bldP spid="51" grpId="0" animBg="1"/>
      <p:bldP spid="54" grpId="0" animBg="1"/>
      <p:bldP spid="34" grpId="0" animBg="1"/>
      <p:bldP spid="34" grpId="1" animBg="1"/>
      <p:bldP spid="34" grpId="2" animBg="1"/>
      <p:bldP spid="38" grpId="0" animBg="1"/>
      <p:bldP spid="38" grpId="1" animBg="1"/>
      <p:bldP spid="38" grpId="2" animBg="1"/>
      <p:bldP spid="4" grpId="0" animBg="1"/>
      <p:bldP spid="4" grpId="1" animBg="1"/>
      <p:bldP spid="4" grpId="2" animBg="1"/>
      <p:bldP spid="52" grpId="0" animBg="1"/>
      <p:bldP spid="52" grpId="1" animBg="1"/>
      <p:bldP spid="52" grpId="2" animBg="1"/>
      <p:bldP spid="52" grpId="3" animBg="1"/>
      <p:bldP spid="26" grpId="0"/>
      <p:bldP spid="26" grpId="1"/>
      <p:bldP spid="35" grpId="0" animBg="1"/>
      <p:bldP spid="35" grpId="1" animBg="1"/>
      <p:bldP spid="36" grpId="0" animBg="1"/>
      <p:bldP spid="36" grpId="1" animBg="1"/>
      <p:bldP spid="63" grpId="0" animBg="1"/>
      <p:bldP spid="63" grpId="1" animBg="1"/>
      <p:bldP spid="37" grpId="0" animBg="1"/>
      <p:bldP spid="37" grpId="1" animBg="1"/>
      <p:bldP spid="44" grpId="0" animBg="1"/>
      <p:bldP spid="4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4F3DADF-6032-5EE7-5ADC-503D74FCF887}"/>
              </a:ext>
            </a:extLst>
          </p:cNvPr>
          <p:cNvSpPr txBox="1"/>
          <p:nvPr/>
        </p:nvSpPr>
        <p:spPr>
          <a:xfrm>
            <a:off x="1253138" y="389266"/>
            <a:ext cx="10507601" cy="646986"/>
          </a:xfrm>
          <a:prstGeom prst="roundRect">
            <a:avLst>
              <a:gd name="adj" fmla="val 28695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3200" b="1" dirty="0"/>
              <a:t>৩. খালি ঘরের সংখ্যা খুঁজে বের করি।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CEE54CA-CAB3-602A-7246-7F6872128381}"/>
              </a:ext>
            </a:extLst>
          </p:cNvPr>
          <p:cNvSpPr/>
          <p:nvPr/>
        </p:nvSpPr>
        <p:spPr>
          <a:xfrm>
            <a:off x="3002304" y="2523336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45B624C-8819-8A50-AC73-46DE8B320307}"/>
              </a:ext>
            </a:extLst>
          </p:cNvPr>
          <p:cNvSpPr/>
          <p:nvPr/>
        </p:nvSpPr>
        <p:spPr>
          <a:xfrm>
            <a:off x="3559813" y="252333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B37901B-BF49-A916-0C41-C04D0E7D0D9C}"/>
              </a:ext>
            </a:extLst>
          </p:cNvPr>
          <p:cNvSpPr/>
          <p:nvPr/>
        </p:nvSpPr>
        <p:spPr>
          <a:xfrm>
            <a:off x="4117322" y="2523336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5560C37-A767-F6F8-3433-A04C7D73AE2E}"/>
              </a:ext>
            </a:extLst>
          </p:cNvPr>
          <p:cNvSpPr/>
          <p:nvPr/>
        </p:nvSpPr>
        <p:spPr>
          <a:xfrm>
            <a:off x="3023467" y="317124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1CBC957-036F-21BB-EB98-05E433863982}"/>
              </a:ext>
            </a:extLst>
          </p:cNvPr>
          <p:cNvSpPr/>
          <p:nvPr/>
        </p:nvSpPr>
        <p:spPr>
          <a:xfrm>
            <a:off x="3580976" y="3171240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A8702EE-3358-80E0-86F2-A6A4B7673853}"/>
              </a:ext>
            </a:extLst>
          </p:cNvPr>
          <p:cNvSpPr/>
          <p:nvPr/>
        </p:nvSpPr>
        <p:spPr>
          <a:xfrm>
            <a:off x="3014040" y="372023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706B7A8-62DB-D150-BB0B-D8D70C6C017B}"/>
              </a:ext>
            </a:extLst>
          </p:cNvPr>
          <p:cNvSpPr/>
          <p:nvPr/>
        </p:nvSpPr>
        <p:spPr>
          <a:xfrm>
            <a:off x="3571549" y="372023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8B5F968-69A6-3DFA-A100-74C7D0216AD9}"/>
              </a:ext>
            </a:extLst>
          </p:cNvPr>
          <p:cNvSpPr/>
          <p:nvPr/>
        </p:nvSpPr>
        <p:spPr>
          <a:xfrm>
            <a:off x="3005249" y="198324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DA81F32-6389-EBFD-BE04-9A1FC7740861}"/>
              </a:ext>
            </a:extLst>
          </p:cNvPr>
          <p:cNvSpPr/>
          <p:nvPr/>
        </p:nvSpPr>
        <p:spPr>
          <a:xfrm>
            <a:off x="3007794" y="548868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BA75405-21F9-00E8-F8FF-7B00148C9553}"/>
              </a:ext>
            </a:extLst>
          </p:cNvPr>
          <p:cNvSpPr/>
          <p:nvPr/>
        </p:nvSpPr>
        <p:spPr>
          <a:xfrm>
            <a:off x="3565303" y="548868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20B7D8A-2D04-8FE3-EA79-22E9191CB8BA}"/>
              </a:ext>
            </a:extLst>
          </p:cNvPr>
          <p:cNvSpPr/>
          <p:nvPr/>
        </p:nvSpPr>
        <p:spPr>
          <a:xfrm>
            <a:off x="4122812" y="5488687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6EACE-6241-DA44-5087-CC124C618416}"/>
              </a:ext>
            </a:extLst>
          </p:cNvPr>
          <p:cNvCxnSpPr/>
          <p:nvPr/>
        </p:nvCxnSpPr>
        <p:spPr>
          <a:xfrm>
            <a:off x="630658" y="3114209"/>
            <a:ext cx="4140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5DB8E94-AC2F-77C8-2B74-4FC2AB2049E7}"/>
              </a:ext>
            </a:extLst>
          </p:cNvPr>
          <p:cNvCxnSpPr/>
          <p:nvPr/>
        </p:nvCxnSpPr>
        <p:spPr>
          <a:xfrm>
            <a:off x="654384" y="5425491"/>
            <a:ext cx="414000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AB46F5A-66E5-06BA-48E4-A48886F404E6}"/>
              </a:ext>
            </a:extLst>
          </p:cNvPr>
          <p:cNvSpPr/>
          <p:nvPr/>
        </p:nvSpPr>
        <p:spPr>
          <a:xfrm>
            <a:off x="2437949" y="2520759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2421DBE-B3C8-74A3-D30A-A59C304ECF4D}"/>
              </a:ext>
            </a:extLst>
          </p:cNvPr>
          <p:cNvSpPr/>
          <p:nvPr/>
        </p:nvSpPr>
        <p:spPr>
          <a:xfrm>
            <a:off x="2449384" y="316866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71ECEC2-A907-50CD-CEF6-11FD49878E07}"/>
              </a:ext>
            </a:extLst>
          </p:cNvPr>
          <p:cNvSpPr/>
          <p:nvPr/>
        </p:nvSpPr>
        <p:spPr>
          <a:xfrm>
            <a:off x="2439957" y="3717655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B09987-382D-F1BC-2C6F-EE5A6914A096}"/>
              </a:ext>
            </a:extLst>
          </p:cNvPr>
          <p:cNvSpPr/>
          <p:nvPr/>
        </p:nvSpPr>
        <p:spPr>
          <a:xfrm>
            <a:off x="2453167" y="5486110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FF08D21-1907-B337-661A-CBC35156CFB4}"/>
              </a:ext>
            </a:extLst>
          </p:cNvPr>
          <p:cNvSpPr/>
          <p:nvPr/>
        </p:nvSpPr>
        <p:spPr>
          <a:xfrm>
            <a:off x="2441132" y="1992668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AE2E473-4185-7F46-9A4C-0F903317199A}"/>
              </a:ext>
            </a:extLst>
          </p:cNvPr>
          <p:cNvSpPr/>
          <p:nvPr/>
        </p:nvSpPr>
        <p:spPr>
          <a:xfrm>
            <a:off x="1865262" y="200239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FFD5632-3D3E-6C12-5706-24705868779D}"/>
              </a:ext>
            </a:extLst>
          </p:cNvPr>
          <p:cNvSpPr/>
          <p:nvPr/>
        </p:nvSpPr>
        <p:spPr>
          <a:xfrm>
            <a:off x="1871303" y="253737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2887BF3-D191-15DD-5EA6-FCB4E599EA76}"/>
              </a:ext>
            </a:extLst>
          </p:cNvPr>
          <p:cNvSpPr/>
          <p:nvPr/>
        </p:nvSpPr>
        <p:spPr>
          <a:xfrm>
            <a:off x="1876128" y="5489214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6EE79E4-20DB-7BE7-87B3-1E722D6FD037}"/>
              </a:ext>
            </a:extLst>
          </p:cNvPr>
          <p:cNvSpPr/>
          <p:nvPr/>
        </p:nvSpPr>
        <p:spPr>
          <a:xfrm>
            <a:off x="1860219" y="372354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F6543CD-1E17-17A1-91BD-62103577AF41}"/>
              </a:ext>
            </a:extLst>
          </p:cNvPr>
          <p:cNvSpPr/>
          <p:nvPr/>
        </p:nvSpPr>
        <p:spPr>
          <a:xfrm>
            <a:off x="1852834" y="318682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0BCB4FD-5413-AD91-9E6C-3D6D1941D433}"/>
              </a:ext>
            </a:extLst>
          </p:cNvPr>
          <p:cNvSpPr/>
          <p:nvPr/>
        </p:nvSpPr>
        <p:spPr>
          <a:xfrm>
            <a:off x="1294285" y="2535886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22814F9-336D-905A-5DC8-C4BECBAFC1A7}"/>
              </a:ext>
            </a:extLst>
          </p:cNvPr>
          <p:cNvSpPr/>
          <p:nvPr/>
        </p:nvSpPr>
        <p:spPr>
          <a:xfrm>
            <a:off x="1276976" y="3186823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5605DA9-FF59-F5B7-9644-79F3E2DDB49D}"/>
              </a:ext>
            </a:extLst>
          </p:cNvPr>
          <p:cNvSpPr/>
          <p:nvPr/>
        </p:nvSpPr>
        <p:spPr>
          <a:xfrm>
            <a:off x="1283792" y="372775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2474EE7-CC55-7720-7D13-AEBEA4BB3941}"/>
              </a:ext>
            </a:extLst>
          </p:cNvPr>
          <p:cNvSpPr/>
          <p:nvPr/>
        </p:nvSpPr>
        <p:spPr>
          <a:xfrm>
            <a:off x="1289015" y="5487357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AEB57F5-9BD3-B4DE-4059-EF0181D0EF99}"/>
              </a:ext>
            </a:extLst>
          </p:cNvPr>
          <p:cNvSpPr/>
          <p:nvPr/>
        </p:nvSpPr>
        <p:spPr>
          <a:xfrm>
            <a:off x="1297375" y="1987355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F0DBFC7-1BE4-2124-477E-307639A074AC}"/>
              </a:ext>
            </a:extLst>
          </p:cNvPr>
          <p:cNvSpPr/>
          <p:nvPr/>
        </p:nvSpPr>
        <p:spPr>
          <a:xfrm>
            <a:off x="3026629" y="426895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AF51A5B-C6C0-B259-FA3E-9F2BF97D2924}"/>
              </a:ext>
            </a:extLst>
          </p:cNvPr>
          <p:cNvSpPr/>
          <p:nvPr/>
        </p:nvSpPr>
        <p:spPr>
          <a:xfrm>
            <a:off x="3584138" y="426895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4F46C05-3C0C-814D-DF23-0F91ADF5BD60}"/>
              </a:ext>
            </a:extLst>
          </p:cNvPr>
          <p:cNvSpPr/>
          <p:nvPr/>
        </p:nvSpPr>
        <p:spPr>
          <a:xfrm>
            <a:off x="3017202" y="4817944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5AD3F4F-DDCC-03FF-9653-4F96DE2F370F}"/>
              </a:ext>
            </a:extLst>
          </p:cNvPr>
          <p:cNvSpPr/>
          <p:nvPr/>
        </p:nvSpPr>
        <p:spPr>
          <a:xfrm>
            <a:off x="3574711" y="481794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38CCF1C-1721-A34C-02AB-4B3A810F248D}"/>
              </a:ext>
            </a:extLst>
          </p:cNvPr>
          <p:cNvSpPr/>
          <p:nvPr/>
        </p:nvSpPr>
        <p:spPr>
          <a:xfrm>
            <a:off x="4132220" y="4817944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C928DED6-98D4-EB49-77A8-4E2CBB2D1EEB}"/>
              </a:ext>
            </a:extLst>
          </p:cNvPr>
          <p:cNvSpPr/>
          <p:nvPr/>
        </p:nvSpPr>
        <p:spPr>
          <a:xfrm>
            <a:off x="2452546" y="426637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BF8A028-1A54-A2CB-A739-FBE3DF112A8A}"/>
              </a:ext>
            </a:extLst>
          </p:cNvPr>
          <p:cNvSpPr/>
          <p:nvPr/>
        </p:nvSpPr>
        <p:spPr>
          <a:xfrm>
            <a:off x="2443119" y="4815367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C33BE5A-BE43-9A48-8118-75B1ABE92495}"/>
              </a:ext>
            </a:extLst>
          </p:cNvPr>
          <p:cNvSpPr/>
          <p:nvPr/>
        </p:nvSpPr>
        <p:spPr>
          <a:xfrm>
            <a:off x="1863381" y="4821260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55F17D60-B18F-EB35-5B74-928419E3B253}"/>
              </a:ext>
            </a:extLst>
          </p:cNvPr>
          <p:cNvSpPr/>
          <p:nvPr/>
        </p:nvSpPr>
        <p:spPr>
          <a:xfrm>
            <a:off x="1855996" y="4284535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38A2CBA-51A4-6E7E-D502-47732EBE7BA2}"/>
              </a:ext>
            </a:extLst>
          </p:cNvPr>
          <p:cNvSpPr/>
          <p:nvPr/>
        </p:nvSpPr>
        <p:spPr>
          <a:xfrm>
            <a:off x="1280138" y="4284535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9B6D44D-67FB-3878-EE76-69C388D70B2B}"/>
              </a:ext>
            </a:extLst>
          </p:cNvPr>
          <p:cNvSpPr/>
          <p:nvPr/>
        </p:nvSpPr>
        <p:spPr>
          <a:xfrm>
            <a:off x="1286954" y="4825463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4240E2AF-C286-C801-578E-5F849BA571CF}"/>
              </a:ext>
            </a:extLst>
          </p:cNvPr>
          <p:cNvSpPr/>
          <p:nvPr/>
        </p:nvSpPr>
        <p:spPr>
          <a:xfrm>
            <a:off x="717429" y="2533134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C23A363-C2B8-0A6B-48C6-25D3E26727D0}"/>
              </a:ext>
            </a:extLst>
          </p:cNvPr>
          <p:cNvSpPr txBox="1"/>
          <p:nvPr/>
        </p:nvSpPr>
        <p:spPr>
          <a:xfrm>
            <a:off x="5428075" y="5491937"/>
            <a:ext cx="61356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2800" dirty="0" err="1"/>
              <a:t>নির্নেয়</a:t>
            </a:r>
            <a:r>
              <a:rPr lang="bn-BD" sz="2800" dirty="0"/>
              <a:t> খালি ঘরের সংখ্যা সমূহ ১, ৪, ৬, ৮, ০ ও ৪</a:t>
            </a:r>
            <a:endParaRPr lang="bn-BD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15B0D33-1D15-505B-BC22-3E867BC43936}"/>
              </a:ext>
            </a:extLst>
          </p:cNvPr>
          <p:cNvSpPr txBox="1"/>
          <p:nvPr/>
        </p:nvSpPr>
        <p:spPr>
          <a:xfrm>
            <a:off x="5503015" y="2840153"/>
            <a:ext cx="608389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৪ + ৮ + ২ + ০ + ২=১৬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5B7BECE-85FF-04C6-7EF7-A14B802BC29B}"/>
              </a:ext>
            </a:extLst>
          </p:cNvPr>
          <p:cNvSpPr txBox="1"/>
          <p:nvPr/>
        </p:nvSpPr>
        <p:spPr>
          <a:xfrm>
            <a:off x="5479802" y="3357141"/>
            <a:ext cx="6083892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৮ + ৩ + ৮+ ৭+ ১=২৭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8BB577F-AB41-0C56-24F2-21F210F69001}"/>
              </a:ext>
            </a:extLst>
          </p:cNvPr>
          <p:cNvSpPr txBox="1"/>
          <p:nvPr/>
        </p:nvSpPr>
        <p:spPr>
          <a:xfrm>
            <a:off x="5479801" y="3856719"/>
            <a:ext cx="6083892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২ + ৭ + ৬ + ০ + ২=১৭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0D0E6F7-502E-A111-0A6B-5C506BF48709}"/>
              </a:ext>
            </a:extLst>
          </p:cNvPr>
          <p:cNvSpPr txBox="1"/>
          <p:nvPr/>
        </p:nvSpPr>
        <p:spPr>
          <a:xfrm>
            <a:off x="5479801" y="4361238"/>
            <a:ext cx="6083892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৪ + ৫ + ৩ + ১ + ১ = ১৪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1405888-3025-6ACF-BD3E-FED9665B61C9}"/>
              </a:ext>
            </a:extLst>
          </p:cNvPr>
          <p:cNvSpPr txBox="1"/>
          <p:nvPr/>
        </p:nvSpPr>
        <p:spPr>
          <a:xfrm>
            <a:off x="5428077" y="4899195"/>
            <a:ext cx="6135616" cy="461665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১ + ২ + ১ + ৪ + ১ = ৯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5CAB515A-996E-E9B6-D32D-71D6CD28E9BA}"/>
              </a:ext>
            </a:extLst>
          </p:cNvPr>
          <p:cNvSpPr/>
          <p:nvPr/>
        </p:nvSpPr>
        <p:spPr>
          <a:xfrm>
            <a:off x="4141948" y="318951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2A4C750-5754-AFE7-4623-519DCECA242E}"/>
              </a:ext>
            </a:extLst>
          </p:cNvPr>
          <p:cNvSpPr/>
          <p:nvPr/>
        </p:nvSpPr>
        <p:spPr>
          <a:xfrm>
            <a:off x="4143906" y="373956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9C69D928-1D6C-9875-652A-83FF91D45331}"/>
              </a:ext>
            </a:extLst>
          </p:cNvPr>
          <p:cNvSpPr/>
          <p:nvPr/>
        </p:nvSpPr>
        <p:spPr>
          <a:xfrm>
            <a:off x="3562212" y="200018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2D4DF06-D2D2-9146-6F16-655DE6E41F40}"/>
              </a:ext>
            </a:extLst>
          </p:cNvPr>
          <p:cNvSpPr/>
          <p:nvPr/>
        </p:nvSpPr>
        <p:spPr>
          <a:xfrm>
            <a:off x="4114080" y="199266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6B5D0A9E-7CEB-8CA6-30F9-C0DD56F9360D}"/>
              </a:ext>
            </a:extLst>
          </p:cNvPr>
          <p:cNvSpPr/>
          <p:nvPr/>
        </p:nvSpPr>
        <p:spPr>
          <a:xfrm>
            <a:off x="4143906" y="4278347"/>
            <a:ext cx="535709" cy="508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526293A-2E9C-D9B4-CD34-80E90F6D203D}"/>
              </a:ext>
            </a:extLst>
          </p:cNvPr>
          <p:cNvSpPr txBox="1"/>
          <p:nvPr/>
        </p:nvSpPr>
        <p:spPr>
          <a:xfrm>
            <a:off x="5503015" y="2340716"/>
            <a:ext cx="608389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৯ + ৪ + ৬ + ৩ = ২২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131E256-DD51-848A-DE9D-F0C068F09F7D}"/>
              </a:ext>
            </a:extLst>
          </p:cNvPr>
          <p:cNvSpPr/>
          <p:nvPr/>
        </p:nvSpPr>
        <p:spPr>
          <a:xfrm>
            <a:off x="3011247" y="198875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A525C4D-668D-D007-54E3-14F3DC2DDA3B}"/>
              </a:ext>
            </a:extLst>
          </p:cNvPr>
          <p:cNvSpPr/>
          <p:nvPr/>
        </p:nvSpPr>
        <p:spPr>
          <a:xfrm>
            <a:off x="3562212" y="1992329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F9E50C74-EB67-FD87-70B8-1F601948E410}"/>
              </a:ext>
            </a:extLst>
          </p:cNvPr>
          <p:cNvSpPr/>
          <p:nvPr/>
        </p:nvSpPr>
        <p:spPr>
          <a:xfrm>
            <a:off x="2448888" y="2002706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888B8C0-BAC0-C2E3-A4EA-067BFB4C8129}"/>
              </a:ext>
            </a:extLst>
          </p:cNvPr>
          <p:cNvSpPr/>
          <p:nvPr/>
        </p:nvSpPr>
        <p:spPr>
          <a:xfrm>
            <a:off x="1872289" y="200545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8D923CA-2BD3-CCBA-5146-8196F399CE35}"/>
              </a:ext>
            </a:extLst>
          </p:cNvPr>
          <p:cNvSpPr/>
          <p:nvPr/>
        </p:nvSpPr>
        <p:spPr>
          <a:xfrm>
            <a:off x="1283792" y="1995480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</p:spTree>
    <p:extLst>
      <p:ext uri="{BB962C8B-B14F-4D97-AF65-F5344CB8AC3E}">
        <p14:creationId xmlns:p14="http://schemas.microsoft.com/office/powerpoint/2010/main" val="128376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7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3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autoRev="1" fill="remove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1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77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8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88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mph" presetSubtype="0" repeatCount="indefinite" fill="remove" grpId="3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97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9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1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2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3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50" autoRev="1" fill="remove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6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07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08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50" autoRev="1" fill="remov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2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2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1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2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3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6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7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2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4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1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52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53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6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6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2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9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0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8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3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6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7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1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2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1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27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28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9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2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7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48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49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0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4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5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5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4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5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6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7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9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0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2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8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86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7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0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9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0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15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16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7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8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6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7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2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3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4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5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0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2" dur="250" autoRev="1" fill="remove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3" dur="250" autoRev="1" fill="remove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4" dur="250" autoRev="1" fill="remove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5" dur="250" autoRev="1" fill="remove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7" dur="250" autoRev="1" fill="remove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8" dur="250" autoRev="1" fill="remove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9" dur="250" autoRev="1" fill="remove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0" dur="250" autoRev="1" fill="remove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9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0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1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2" dur="250" autoRev="1" fill="remove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4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5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6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4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5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0" dur="2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7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8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9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0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8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7" grpId="1" animBg="1"/>
      <p:bldP spid="9" grpId="0" animBg="1"/>
      <p:bldP spid="10" grpId="0" animBg="1"/>
      <p:bldP spid="12" grpId="0" animBg="1"/>
      <p:bldP spid="12" grpId="1" animBg="1"/>
      <p:bldP spid="12" grpId="2" animBg="1"/>
      <p:bldP spid="15" grpId="0" animBg="1"/>
      <p:bldP spid="16" grpId="0" animBg="1"/>
      <p:bldP spid="17" grpId="0" uiExpand="1" build="allAtOnce" animBg="1"/>
      <p:bldP spid="17" grpId="1" uiExpand="1" build="allAtOnce" animBg="1"/>
      <p:bldP spid="17" grpId="2" build="allAtOnce" animBg="1"/>
      <p:bldP spid="20" grpId="0" animBg="1"/>
      <p:bldP spid="21" grpId="0" animBg="1"/>
      <p:bldP spid="22" grpId="0" animBg="1"/>
      <p:bldP spid="23" grpId="0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7" grpId="0" animBg="1"/>
      <p:bldP spid="27" grpId="1" build="allAtOnce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4" grpId="1" animBg="1"/>
      <p:bldP spid="34" grpId="2" animBg="1"/>
      <p:bldP spid="35" grpId="0" animBg="1"/>
      <p:bldP spid="36" grpId="0" animBg="1"/>
      <p:bldP spid="38" grpId="0" animBg="1"/>
      <p:bldP spid="38" grpId="1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6" grpId="1" animBg="1"/>
      <p:bldP spid="47" grpId="0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1" grpId="0" animBg="1"/>
      <p:bldP spid="61" grpId="1" animBg="1"/>
      <p:bldP spid="62" grpId="0" animBg="1"/>
      <p:bldP spid="63" grpId="0" animBg="1"/>
      <p:bldP spid="64" grpId="0" animBg="1"/>
      <p:bldP spid="64" grpId="1" animBg="1"/>
      <p:bldP spid="64" grpId="2" animBg="1"/>
      <p:bldP spid="65" grpId="0" animBg="1"/>
      <p:bldP spid="65" grpId="1" animBg="1"/>
      <p:bldP spid="65" grpId="2" animBg="1"/>
      <p:bldP spid="65" grpId="3" animBg="1"/>
      <p:bldP spid="66" grpId="0" animBg="1"/>
      <p:bldP spid="66" grpId="1" animBg="1"/>
      <p:bldP spid="67" grpId="0" animBg="1"/>
      <p:bldP spid="67" grpId="1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  <p:bldP spid="54" grpId="0" animBg="1"/>
      <p:bldP spid="54" grpId="1" animBg="1"/>
      <p:bldP spid="54" grpId="2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"/>
</p:tagLst>
</file>

<file path=ppt/theme/theme1.xml><?xml version="1.0" encoding="utf-8"?>
<a:theme xmlns:a="http://schemas.openxmlformats.org/drawingml/2006/main" name="Math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NikoshBAN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th" id="{650DBAED-E24D-4A27-A078-6A18766A2EFF}" vid="{F6C1E41F-9831-4B36-BCD5-83AA5DBAE5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</Template>
  <TotalTime>604</TotalTime>
  <Words>1297</Words>
  <Application>Microsoft Office PowerPoint</Application>
  <PresentationFormat>Widescreen</PresentationFormat>
  <Paragraphs>440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Aptos</vt:lpstr>
      <vt:lpstr>Arial</vt:lpstr>
      <vt:lpstr>Calibri</vt:lpstr>
      <vt:lpstr>Cambria Math</vt:lpstr>
      <vt:lpstr>Garamond</vt:lpstr>
      <vt:lpstr>Inter</vt:lpstr>
      <vt:lpstr>NikoshBAN</vt:lpstr>
      <vt:lpstr>Math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WPBX5105GRF032212798</dc:creator>
  <cp:lastModifiedBy>Pedp4 WPBX5105GRF032212798</cp:lastModifiedBy>
  <cp:revision>76</cp:revision>
  <dcterms:created xsi:type="dcterms:W3CDTF">2025-11-28T05:21:56Z</dcterms:created>
  <dcterms:modified xsi:type="dcterms:W3CDTF">2026-07-29T13:18:32Z</dcterms:modified>
</cp:coreProperties>
</file>