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69" r:id="rId4"/>
    <p:sldId id="257" r:id="rId5"/>
    <p:sldId id="258" r:id="rId6"/>
    <p:sldId id="259" r:id="rId7"/>
    <p:sldId id="260" r:id="rId8"/>
    <p:sldId id="261" r:id="rId9"/>
    <p:sldId id="271" r:id="rId10"/>
    <p:sldId id="272" r:id="rId11"/>
    <p:sldId id="273" r:id="rId12"/>
    <p:sldId id="274" r:id="rId13"/>
    <p:sldId id="290" r:id="rId14"/>
    <p:sldId id="275" r:id="rId15"/>
    <p:sldId id="276" r:id="rId16"/>
    <p:sldId id="277" r:id="rId17"/>
    <p:sldId id="278" r:id="rId18"/>
    <p:sldId id="279" r:id="rId19"/>
    <p:sldId id="291" r:id="rId20"/>
    <p:sldId id="292" r:id="rId21"/>
    <p:sldId id="293" r:id="rId22"/>
    <p:sldId id="280" r:id="rId23"/>
    <p:sldId id="294" r:id="rId24"/>
    <p:sldId id="281" r:id="rId25"/>
    <p:sldId id="295" r:id="rId26"/>
    <p:sldId id="296" r:id="rId27"/>
    <p:sldId id="297" r:id="rId28"/>
    <p:sldId id="298" r:id="rId29"/>
    <p:sldId id="282" r:id="rId30"/>
    <p:sldId id="283" r:id="rId31"/>
    <p:sldId id="284" r:id="rId32"/>
    <p:sldId id="285" r:id="rId33"/>
    <p:sldId id="262" r:id="rId34"/>
    <p:sldId id="286" r:id="rId35"/>
    <p:sldId id="287" r:id="rId36"/>
    <p:sldId id="288" r:id="rId37"/>
    <p:sldId id="263" r:id="rId38"/>
    <p:sldId id="264" r:id="rId39"/>
    <p:sldId id="265" r:id="rId40"/>
    <p:sldId id="266" r:id="rId41"/>
    <p:sldId id="267" r:id="rId42"/>
    <p:sldId id="268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01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927930" y="1645920"/>
            <a:ext cx="716279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Class: 5</a:t>
            </a:r>
          </a:p>
          <a:p>
            <a:r>
              <a:rPr lang="en-US" sz="3200" b="1" dirty="0"/>
              <a:t>Subject: English</a:t>
            </a:r>
          </a:p>
          <a:p>
            <a:r>
              <a:rPr lang="en-US" sz="3200" b="1" dirty="0"/>
              <a:t>Unit 11: Making Requests</a:t>
            </a:r>
          </a:p>
          <a:p>
            <a:r>
              <a:rPr lang="en-US" sz="3200" b="1" dirty="0"/>
              <a:t>Pages: 57–60</a:t>
            </a:r>
          </a:p>
          <a:p>
            <a:r>
              <a:rPr lang="en-US" sz="3200" b="1" dirty="0"/>
              <a:t>Activities: 3.1, 3.1.1, 3.2, 3.3, 4.1 &amp; 4.3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Polite Request </a:t>
            </a:r>
            <a:r>
              <a:rPr lang="en-US" sz="4400" b="1" dirty="0" smtClean="0"/>
              <a:t>Sentences: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2098379" y="2672530"/>
            <a:ext cx="704872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May I see the pictures?</a:t>
            </a:r>
          </a:p>
          <a:p>
            <a:r>
              <a:rPr lang="en-US" sz="4000" dirty="0" err="1"/>
              <a:t>আমি</a:t>
            </a:r>
            <a:r>
              <a:rPr lang="en-US" sz="4000" dirty="0"/>
              <a:t> </a:t>
            </a:r>
            <a:r>
              <a:rPr lang="en-US" sz="4000" dirty="0" err="1"/>
              <a:t>কি</a:t>
            </a:r>
            <a:r>
              <a:rPr lang="en-US" sz="4000" dirty="0"/>
              <a:t> </a:t>
            </a:r>
            <a:r>
              <a:rPr lang="en-US" sz="4000" dirty="0" err="1"/>
              <a:t>ছবিগুলো</a:t>
            </a:r>
            <a:r>
              <a:rPr lang="en-US" sz="4000" dirty="0"/>
              <a:t> </a:t>
            </a:r>
            <a:r>
              <a:rPr lang="en-US" sz="4000" dirty="0" err="1"/>
              <a:t>দেখতে</a:t>
            </a:r>
            <a:r>
              <a:rPr lang="en-US" sz="4000" dirty="0"/>
              <a:t> </a:t>
            </a:r>
            <a:r>
              <a:rPr lang="en-US" sz="4000" dirty="0" err="1"/>
              <a:t>পারি</a:t>
            </a:r>
            <a:r>
              <a:rPr lang="en-US" sz="4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5785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11480" y="1194078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Polite Request </a:t>
            </a:r>
            <a:r>
              <a:rPr lang="en-US" sz="4400" b="1" dirty="0" smtClean="0"/>
              <a:t>Sentences: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953357" y="2619936"/>
            <a:ext cx="1061380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Could you tell me how to get there?</a:t>
            </a:r>
          </a:p>
          <a:p>
            <a:r>
              <a:rPr lang="en-US" sz="3600" dirty="0" err="1"/>
              <a:t>আপনি</a:t>
            </a:r>
            <a:r>
              <a:rPr lang="en-US" sz="3600" dirty="0"/>
              <a:t> </a:t>
            </a:r>
            <a:r>
              <a:rPr lang="en-US" sz="3600" dirty="0" err="1"/>
              <a:t>কি</a:t>
            </a:r>
            <a:r>
              <a:rPr lang="en-US" sz="3600" dirty="0"/>
              <a:t> </a:t>
            </a:r>
            <a:r>
              <a:rPr lang="en-US" sz="3600" dirty="0" err="1"/>
              <a:t>আমাকে</a:t>
            </a:r>
            <a:r>
              <a:rPr lang="en-US" sz="3600" dirty="0"/>
              <a:t> </a:t>
            </a:r>
            <a:r>
              <a:rPr lang="en-US" sz="3600" dirty="0" err="1"/>
              <a:t>সেখানে</a:t>
            </a:r>
            <a:r>
              <a:rPr lang="en-US" sz="3600" dirty="0"/>
              <a:t> </a:t>
            </a:r>
            <a:r>
              <a:rPr lang="en-US" sz="3600" dirty="0" err="1"/>
              <a:t>যাওয়ার</a:t>
            </a:r>
            <a:r>
              <a:rPr lang="en-US" sz="3600" dirty="0"/>
              <a:t> </a:t>
            </a:r>
            <a:r>
              <a:rPr lang="en-US" sz="3600" dirty="0" err="1"/>
              <a:t>পথ</a:t>
            </a:r>
            <a:r>
              <a:rPr lang="en-US" sz="3600" dirty="0"/>
              <a:t> </a:t>
            </a:r>
            <a:r>
              <a:rPr lang="en-US" sz="3600" dirty="0" err="1"/>
              <a:t>বলতে</a:t>
            </a:r>
            <a:r>
              <a:rPr lang="en-US" sz="3600" dirty="0"/>
              <a:t> </a:t>
            </a:r>
            <a:r>
              <a:rPr lang="en-US" sz="3600" dirty="0" err="1"/>
              <a:t>পারেন</a:t>
            </a:r>
            <a:r>
              <a:rPr lang="en-US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3363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Polite Request </a:t>
            </a:r>
            <a:r>
              <a:rPr lang="en-US" sz="4400" b="1" dirty="0" smtClean="0"/>
              <a:t>Sentences: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2183792" y="2575031"/>
            <a:ext cx="558351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Can I...</a:t>
            </a:r>
          </a:p>
          <a:p>
            <a:r>
              <a:rPr lang="en-US" sz="3600" dirty="0"/>
              <a:t>May I...</a:t>
            </a:r>
          </a:p>
          <a:p>
            <a:r>
              <a:rPr lang="en-US" sz="3600" dirty="0"/>
              <a:t>Could you...</a:t>
            </a:r>
          </a:p>
          <a:p>
            <a:r>
              <a:rPr lang="en-US" sz="3600" dirty="0"/>
              <a:t>These are polite expressions.</a:t>
            </a:r>
          </a:p>
        </p:txBody>
      </p:sp>
    </p:spTree>
    <p:extLst>
      <p:ext uri="{BB962C8B-B14F-4D97-AF65-F5344CB8AC3E}">
        <p14:creationId xmlns:p14="http://schemas.microsoft.com/office/powerpoint/2010/main" val="31284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Polite Request </a:t>
            </a:r>
            <a:r>
              <a:rPr lang="en-US" sz="4400" b="1" dirty="0" smtClean="0"/>
              <a:t>Sentences: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539720" y="2498921"/>
            <a:ext cx="10884775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In the conversation, we also find the sentences in which </a:t>
            </a:r>
            <a:r>
              <a:rPr lang="en-US" sz="3200" dirty="0" err="1" smtClean="0"/>
              <a:t>Mamun</a:t>
            </a:r>
            <a:endParaRPr lang="en-US" sz="3200" dirty="0" smtClean="0"/>
          </a:p>
          <a:p>
            <a:r>
              <a:rPr lang="en-US" sz="3200" dirty="0" smtClean="0"/>
              <a:t>responded to requests politely...</a:t>
            </a:r>
          </a:p>
          <a:p>
            <a:endParaRPr lang="en-US" sz="3200" dirty="0" smtClean="0"/>
          </a:p>
          <a:p>
            <a:r>
              <a:rPr lang="en-US" sz="3200" dirty="0" smtClean="0"/>
              <a:t>Sure, Salma. Here you go.</a:t>
            </a:r>
          </a:p>
          <a:p>
            <a:r>
              <a:rPr lang="en-US" sz="3200" dirty="0" smtClean="0"/>
              <a:t>I’m sorry. I don’t have a </a:t>
            </a:r>
            <a:r>
              <a:rPr lang="en-US" sz="3200" dirty="0" err="1" smtClean="0"/>
              <a:t>sharpner</a:t>
            </a:r>
            <a:r>
              <a:rPr lang="en-US" sz="3200" dirty="0" smtClean="0"/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8772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Responding to Requests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2183792" y="2575031"/>
            <a:ext cx="188384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Sure.</a:t>
            </a:r>
          </a:p>
          <a:p>
            <a:r>
              <a:rPr lang="as-IN" sz="3600" dirty="0"/>
              <a:t>অবশ্যই।</a:t>
            </a:r>
          </a:p>
        </p:txBody>
      </p:sp>
      <p:sp>
        <p:nvSpPr>
          <p:cNvPr id="8" name="Rectangle 7"/>
          <p:cNvSpPr/>
          <p:nvPr/>
        </p:nvSpPr>
        <p:spPr>
          <a:xfrm>
            <a:off x="2132997" y="3734194"/>
            <a:ext cx="209333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Of course.</a:t>
            </a:r>
          </a:p>
          <a:p>
            <a:r>
              <a:rPr lang="as-IN" sz="3600" dirty="0"/>
              <a:t>অবশ্যই।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6552601" y="2538091"/>
            <a:ext cx="270304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Here you are.</a:t>
            </a:r>
          </a:p>
          <a:p>
            <a:r>
              <a:rPr lang="en-US" sz="3600" dirty="0" err="1"/>
              <a:t>এই</a:t>
            </a:r>
            <a:r>
              <a:rPr lang="en-US" sz="3600" dirty="0"/>
              <a:t> </a:t>
            </a:r>
            <a:r>
              <a:rPr lang="en-US" sz="3600" dirty="0" err="1"/>
              <a:t>নাও</a:t>
            </a:r>
            <a:r>
              <a:rPr lang="en-US" sz="3600" dirty="0"/>
              <a:t>।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66453" y="3780381"/>
            <a:ext cx="25569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Here you </a:t>
            </a:r>
            <a:r>
              <a:rPr lang="en-US" sz="3600" dirty="0" smtClean="0"/>
              <a:t>go.</a:t>
            </a:r>
          </a:p>
          <a:p>
            <a:r>
              <a:rPr lang="en-US" sz="3600" dirty="0" err="1" smtClean="0"/>
              <a:t>এই</a:t>
            </a:r>
            <a:r>
              <a:rPr lang="en-US" sz="3600" dirty="0" smtClean="0"/>
              <a:t> </a:t>
            </a:r>
            <a:r>
              <a:rPr lang="en-US" sz="3600" dirty="0" err="1"/>
              <a:t>নাও</a:t>
            </a:r>
            <a:r>
              <a:rPr lang="en-US" sz="3600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96887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Responding to Requests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2183792" y="2575031"/>
            <a:ext cx="468750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Sorry, I can't.</a:t>
            </a:r>
          </a:p>
          <a:p>
            <a:r>
              <a:rPr lang="as-IN" sz="3600" dirty="0"/>
              <a:t>দুঃখিত, আমি পারব না।</a:t>
            </a:r>
          </a:p>
        </p:txBody>
      </p:sp>
    </p:spTree>
    <p:extLst>
      <p:ext uri="{BB962C8B-B14F-4D97-AF65-F5344CB8AC3E}">
        <p14:creationId xmlns:p14="http://schemas.microsoft.com/office/powerpoint/2010/main" val="107802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Polite Request </a:t>
            </a:r>
            <a:r>
              <a:rPr lang="en-US" sz="4400" b="1" dirty="0" smtClean="0"/>
              <a:t>Sentences: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4266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Can I use your pen?</a:t>
            </a:r>
            <a:endParaRPr lang="as-IN" sz="4000" dirty="0"/>
          </a:p>
        </p:txBody>
      </p:sp>
      <p:sp>
        <p:nvSpPr>
          <p:cNvPr id="8" name="Rectangle 7"/>
          <p:cNvSpPr/>
          <p:nvPr/>
        </p:nvSpPr>
        <p:spPr>
          <a:xfrm>
            <a:off x="1133180" y="3561652"/>
            <a:ext cx="12471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Sure.</a:t>
            </a:r>
            <a:endParaRPr lang="as-IN" sz="4000" dirty="0"/>
          </a:p>
        </p:txBody>
      </p:sp>
    </p:spTree>
    <p:extLst>
      <p:ext uri="{BB962C8B-B14F-4D97-AF65-F5344CB8AC3E}">
        <p14:creationId xmlns:p14="http://schemas.microsoft.com/office/powerpoint/2010/main" val="333926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Polite Request </a:t>
            </a:r>
            <a:r>
              <a:rPr lang="en-US" sz="4400" b="1" dirty="0" smtClean="0"/>
              <a:t>Sentences: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43111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Could you help me?</a:t>
            </a:r>
            <a:endParaRPr lang="as-IN" sz="4000" dirty="0"/>
          </a:p>
        </p:txBody>
      </p:sp>
      <p:sp>
        <p:nvSpPr>
          <p:cNvPr id="8" name="Rectangle 7"/>
          <p:cNvSpPr/>
          <p:nvPr/>
        </p:nvSpPr>
        <p:spPr>
          <a:xfrm>
            <a:off x="1133180" y="3533943"/>
            <a:ext cx="23052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Of course.</a:t>
            </a:r>
          </a:p>
        </p:txBody>
      </p:sp>
    </p:spTree>
    <p:extLst>
      <p:ext uri="{BB962C8B-B14F-4D97-AF65-F5344CB8AC3E}">
        <p14:creationId xmlns:p14="http://schemas.microsoft.com/office/powerpoint/2010/main" val="344211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Polite Request </a:t>
            </a:r>
            <a:r>
              <a:rPr lang="en-US" sz="4400" b="1" dirty="0" smtClean="0"/>
              <a:t>Sentences: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54375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May I borrow your book?</a:t>
            </a:r>
            <a:endParaRPr lang="as-IN" sz="4000" dirty="0"/>
          </a:p>
        </p:txBody>
      </p:sp>
      <p:sp>
        <p:nvSpPr>
          <p:cNvPr id="8" name="Rectangle 7"/>
          <p:cNvSpPr/>
          <p:nvPr/>
        </p:nvSpPr>
        <p:spPr>
          <a:xfrm>
            <a:off x="1133180" y="3533950"/>
            <a:ext cx="29864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Here you are.</a:t>
            </a:r>
          </a:p>
        </p:txBody>
      </p:sp>
    </p:spTree>
    <p:extLst>
      <p:ext uri="{BB962C8B-B14F-4D97-AF65-F5344CB8AC3E}">
        <p14:creationId xmlns:p14="http://schemas.microsoft.com/office/powerpoint/2010/main" val="197278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Responding to Requests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862991" y="2575031"/>
            <a:ext cx="102920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/>
              <a:t>If we say, ‘no’ to a request, it is polite to give a reason.</a:t>
            </a:r>
            <a:endParaRPr lang="as-IN" sz="3600" dirty="0"/>
          </a:p>
        </p:txBody>
      </p:sp>
    </p:spTree>
    <p:extLst>
      <p:ext uri="{BB962C8B-B14F-4D97-AF65-F5344CB8AC3E}">
        <p14:creationId xmlns:p14="http://schemas.microsoft.com/office/powerpoint/2010/main" val="92157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613" y="400000"/>
            <a:ext cx="4465707" cy="65309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847" y="400000"/>
            <a:ext cx="4968671" cy="66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22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Polite Request </a:t>
            </a:r>
            <a:r>
              <a:rPr lang="en-US" sz="4400" b="1" dirty="0" smtClean="0"/>
              <a:t>Sentences: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796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Could you lend me your </a:t>
            </a:r>
            <a:r>
              <a:rPr lang="en-US" sz="4000" dirty="0" err="1"/>
              <a:t>M</a:t>
            </a:r>
            <a:r>
              <a:rPr lang="en-US" sz="4000" dirty="0" err="1" smtClean="0"/>
              <a:t>aths</a:t>
            </a:r>
            <a:r>
              <a:rPr lang="en-US" sz="4000" dirty="0" smtClean="0"/>
              <a:t> book?</a:t>
            </a:r>
            <a:endParaRPr lang="as-IN" sz="4000" dirty="0"/>
          </a:p>
        </p:txBody>
      </p:sp>
      <p:sp>
        <p:nvSpPr>
          <p:cNvPr id="8" name="Rectangle 7"/>
          <p:cNvSpPr/>
          <p:nvPr/>
        </p:nvSpPr>
        <p:spPr>
          <a:xfrm>
            <a:off x="1133180" y="3533950"/>
            <a:ext cx="55955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Sorry. I can’t. it’s at home.</a:t>
            </a:r>
          </a:p>
        </p:txBody>
      </p:sp>
    </p:spTree>
    <p:extLst>
      <p:ext uri="{BB962C8B-B14F-4D97-AF65-F5344CB8AC3E}">
        <p14:creationId xmlns:p14="http://schemas.microsoft.com/office/powerpoint/2010/main" val="3820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Polite Request </a:t>
            </a:r>
            <a:r>
              <a:rPr lang="en-US" sz="4400" b="1" dirty="0" smtClean="0"/>
              <a:t>Sentences: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71979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Could I have your exercise book?</a:t>
            </a:r>
            <a:endParaRPr lang="as-IN" sz="4000" dirty="0"/>
          </a:p>
        </p:txBody>
      </p:sp>
      <p:sp>
        <p:nvSpPr>
          <p:cNvPr id="8" name="Rectangle 7"/>
          <p:cNvSpPr/>
          <p:nvPr/>
        </p:nvSpPr>
        <p:spPr>
          <a:xfrm>
            <a:off x="1133180" y="3533950"/>
            <a:ext cx="54766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Sorry. I don’t have it now.</a:t>
            </a:r>
          </a:p>
        </p:txBody>
      </p:sp>
    </p:spTree>
    <p:extLst>
      <p:ext uri="{BB962C8B-B14F-4D97-AF65-F5344CB8AC3E}">
        <p14:creationId xmlns:p14="http://schemas.microsoft.com/office/powerpoint/2010/main" val="216994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227658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595746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1" b="56149"/>
          <a:stretch/>
        </p:blipFill>
        <p:spPr>
          <a:xfrm>
            <a:off x="877700" y="1350388"/>
            <a:ext cx="9498984" cy="404364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272758" y="3151971"/>
            <a:ext cx="3524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</a:rPr>
              <a:t>Could you give me a glass of water?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32796" y="3516808"/>
            <a:ext cx="26332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</a:rPr>
              <a:t>Could you open the door?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72761" y="3946298"/>
            <a:ext cx="33398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</a:rPr>
              <a:t>Could you </a:t>
            </a:r>
            <a:r>
              <a:rPr lang="en-US" i="1" dirty="0" smtClean="0">
                <a:solidFill>
                  <a:srgbClr val="0070C0"/>
                </a:solidFill>
              </a:rPr>
              <a:t>close the window?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77383" y="4366550"/>
            <a:ext cx="38709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</a:rPr>
              <a:t>Could </a:t>
            </a:r>
            <a:r>
              <a:rPr lang="en-US" i="1" dirty="0" smtClean="0">
                <a:solidFill>
                  <a:srgbClr val="0070C0"/>
                </a:solidFill>
              </a:rPr>
              <a:t>I  have your toy to play with?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491959" y="4759096"/>
            <a:ext cx="3302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</a:rPr>
              <a:t>Could </a:t>
            </a:r>
            <a:r>
              <a:rPr lang="en-US" i="1" dirty="0" smtClean="0">
                <a:solidFill>
                  <a:srgbClr val="0070C0"/>
                </a:solidFill>
              </a:rPr>
              <a:t>I  have your phone number, please?</a:t>
            </a:r>
            <a:endParaRPr lang="en-US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83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227658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Role Play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96595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A</a:t>
            </a:r>
          </a:p>
          <a:p>
            <a:r>
              <a:rPr lang="en-US" sz="4000" dirty="0"/>
              <a:t>Could you give me a glass of water?</a:t>
            </a:r>
          </a:p>
        </p:txBody>
      </p:sp>
      <p:sp>
        <p:nvSpPr>
          <p:cNvPr id="8" name="Rectangle 7"/>
          <p:cNvSpPr/>
          <p:nvPr/>
        </p:nvSpPr>
        <p:spPr>
          <a:xfrm>
            <a:off x="1133180" y="3589361"/>
            <a:ext cx="5637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B</a:t>
            </a:r>
          </a:p>
          <a:p>
            <a:r>
              <a:rPr lang="en-US" sz="4000" dirty="0"/>
              <a:t>Sure.</a:t>
            </a:r>
          </a:p>
        </p:txBody>
      </p:sp>
    </p:spTree>
    <p:extLst>
      <p:ext uri="{BB962C8B-B14F-4D97-AF65-F5344CB8AC3E}">
        <p14:creationId xmlns:p14="http://schemas.microsoft.com/office/powerpoint/2010/main" val="131073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2276585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3.1.1</a:t>
            </a:r>
            <a:endParaRPr lang="en-US" dirty="0"/>
          </a:p>
          <a:p>
            <a:pPr>
              <a:defRPr sz="3000" b="1">
                <a:solidFill>
                  <a:srgbClr val="1976D2"/>
                </a:solidFill>
              </a:defRPr>
            </a:pP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Role Play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96595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A</a:t>
            </a:r>
          </a:p>
          <a:p>
            <a:r>
              <a:rPr lang="en-US" sz="4000" dirty="0"/>
              <a:t>Could you open the door?</a:t>
            </a:r>
          </a:p>
        </p:txBody>
      </p:sp>
      <p:sp>
        <p:nvSpPr>
          <p:cNvPr id="8" name="Rectangle 7"/>
          <p:cNvSpPr/>
          <p:nvPr/>
        </p:nvSpPr>
        <p:spPr>
          <a:xfrm>
            <a:off x="1133180" y="3589361"/>
            <a:ext cx="5637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B</a:t>
            </a:r>
          </a:p>
          <a:p>
            <a:r>
              <a:rPr lang="en-US" sz="4000" dirty="0"/>
              <a:t>Of course.</a:t>
            </a:r>
          </a:p>
        </p:txBody>
      </p:sp>
    </p:spTree>
    <p:extLst>
      <p:ext uri="{BB962C8B-B14F-4D97-AF65-F5344CB8AC3E}">
        <p14:creationId xmlns:p14="http://schemas.microsoft.com/office/powerpoint/2010/main" val="220252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227658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/>
              <a:t> </a:t>
            </a:r>
            <a:r>
              <a:rPr lang="en-US" dirty="0" smtClean="0"/>
              <a:t>3.1.1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Role Play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96595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A</a:t>
            </a:r>
          </a:p>
          <a:p>
            <a:r>
              <a:rPr lang="en-US" sz="4000" i="1" dirty="0">
                <a:solidFill>
                  <a:srgbClr val="0070C0"/>
                </a:solidFill>
              </a:rPr>
              <a:t>Could you close the window?</a:t>
            </a:r>
          </a:p>
        </p:txBody>
      </p:sp>
      <p:sp>
        <p:nvSpPr>
          <p:cNvPr id="8" name="Rectangle 7"/>
          <p:cNvSpPr/>
          <p:nvPr/>
        </p:nvSpPr>
        <p:spPr>
          <a:xfrm>
            <a:off x="1133180" y="3589361"/>
            <a:ext cx="5637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B</a:t>
            </a:r>
          </a:p>
          <a:p>
            <a:r>
              <a:rPr lang="en-US" sz="4000" dirty="0"/>
              <a:t>Of course.</a:t>
            </a:r>
          </a:p>
        </p:txBody>
      </p:sp>
    </p:spTree>
    <p:extLst>
      <p:ext uri="{BB962C8B-B14F-4D97-AF65-F5344CB8AC3E}">
        <p14:creationId xmlns:p14="http://schemas.microsoft.com/office/powerpoint/2010/main" val="119088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227658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/>
              <a:t> </a:t>
            </a:r>
            <a:r>
              <a:rPr lang="en-US" dirty="0" smtClean="0"/>
              <a:t>3.1.1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Role Play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96595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A</a:t>
            </a:r>
          </a:p>
          <a:p>
            <a:r>
              <a:rPr lang="en-US" sz="4000" i="1" dirty="0">
                <a:solidFill>
                  <a:srgbClr val="0070C0"/>
                </a:solidFill>
              </a:rPr>
              <a:t>Could I  have your toy to play with?</a:t>
            </a:r>
          </a:p>
        </p:txBody>
      </p:sp>
      <p:sp>
        <p:nvSpPr>
          <p:cNvPr id="8" name="Rectangle 7"/>
          <p:cNvSpPr/>
          <p:nvPr/>
        </p:nvSpPr>
        <p:spPr>
          <a:xfrm>
            <a:off x="1133180" y="3589361"/>
            <a:ext cx="5637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B</a:t>
            </a:r>
          </a:p>
          <a:p>
            <a:r>
              <a:rPr lang="en-US" sz="4000" dirty="0" smtClean="0"/>
              <a:t>Sure. Here you are.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2450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227658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/>
              <a:t> </a:t>
            </a:r>
            <a:r>
              <a:rPr lang="en-US" dirty="0" smtClean="0"/>
              <a:t>3.1.1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Role Play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96595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A</a:t>
            </a:r>
          </a:p>
          <a:p>
            <a:r>
              <a:rPr lang="en-US" sz="4000" i="1" dirty="0">
                <a:solidFill>
                  <a:srgbClr val="0070C0"/>
                </a:solidFill>
              </a:rPr>
              <a:t>Could I  have your toy to play with?</a:t>
            </a:r>
          </a:p>
        </p:txBody>
      </p:sp>
      <p:sp>
        <p:nvSpPr>
          <p:cNvPr id="8" name="Rectangle 7"/>
          <p:cNvSpPr/>
          <p:nvPr/>
        </p:nvSpPr>
        <p:spPr>
          <a:xfrm>
            <a:off x="1133180" y="3589361"/>
            <a:ext cx="5637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B</a:t>
            </a:r>
          </a:p>
          <a:p>
            <a:r>
              <a:rPr lang="en-US" sz="4000" dirty="0" smtClean="0"/>
              <a:t>Sure. Here you are.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1361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227658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/>
              <a:t> </a:t>
            </a:r>
            <a:r>
              <a:rPr lang="en-US" dirty="0" smtClean="0"/>
              <a:t>3.1.1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Role Play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96595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A</a:t>
            </a:r>
          </a:p>
          <a:p>
            <a:r>
              <a:rPr lang="en-US" sz="4000" i="1" dirty="0">
                <a:solidFill>
                  <a:srgbClr val="0070C0"/>
                </a:solidFill>
              </a:rPr>
              <a:t>Could I  have your phone number, please?</a:t>
            </a:r>
          </a:p>
        </p:txBody>
      </p:sp>
      <p:sp>
        <p:nvSpPr>
          <p:cNvPr id="8" name="Rectangle 7"/>
          <p:cNvSpPr/>
          <p:nvPr/>
        </p:nvSpPr>
        <p:spPr>
          <a:xfrm>
            <a:off x="1133180" y="3589361"/>
            <a:ext cx="5637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B</a:t>
            </a:r>
          </a:p>
          <a:p>
            <a:r>
              <a:rPr lang="en-US" sz="4000" dirty="0" smtClean="0"/>
              <a:t>Of course. Here you are.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1956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/>
              <a:t> </a:t>
            </a:r>
            <a:r>
              <a:rPr lang="en-US" dirty="0" smtClean="0"/>
              <a:t>3.2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Giving Directions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96595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Go straight.</a:t>
            </a:r>
          </a:p>
          <a:p>
            <a:r>
              <a:rPr lang="as-IN" sz="4000" dirty="0"/>
              <a:t>সোজা যাও।</a:t>
            </a:r>
          </a:p>
        </p:txBody>
      </p:sp>
      <p:sp>
        <p:nvSpPr>
          <p:cNvPr id="8" name="Rectangle 7"/>
          <p:cNvSpPr/>
          <p:nvPr/>
        </p:nvSpPr>
        <p:spPr>
          <a:xfrm>
            <a:off x="1133180" y="3589361"/>
            <a:ext cx="5637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Turn left.</a:t>
            </a:r>
          </a:p>
          <a:p>
            <a:r>
              <a:rPr lang="as-IN" sz="4000" dirty="0"/>
              <a:t>বাম দিকে মোড় নাও।</a:t>
            </a:r>
          </a:p>
        </p:txBody>
      </p:sp>
    </p:spTree>
    <p:extLst>
      <p:ext uri="{BB962C8B-B14F-4D97-AF65-F5344CB8AC3E}">
        <p14:creationId xmlns:p14="http://schemas.microsoft.com/office/powerpoint/2010/main" val="136986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004" y="407620"/>
            <a:ext cx="4549534" cy="65613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80" y="400000"/>
            <a:ext cx="4473328" cy="656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0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/>
              <a:t> </a:t>
            </a:r>
            <a:r>
              <a:rPr lang="en-US" dirty="0" smtClean="0"/>
              <a:t>3.2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Giving Directions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96595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Turn right.</a:t>
            </a:r>
          </a:p>
          <a:p>
            <a:r>
              <a:rPr lang="as-IN" sz="4000" dirty="0"/>
              <a:t>ডান দিকে মোড় নাও।</a:t>
            </a:r>
          </a:p>
        </p:txBody>
      </p:sp>
      <p:sp>
        <p:nvSpPr>
          <p:cNvPr id="8" name="Rectangle 7"/>
          <p:cNvSpPr/>
          <p:nvPr/>
        </p:nvSpPr>
        <p:spPr>
          <a:xfrm>
            <a:off x="1133180" y="3589361"/>
            <a:ext cx="5637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Go to the left.</a:t>
            </a:r>
          </a:p>
          <a:p>
            <a:r>
              <a:rPr lang="en-US" sz="4000" dirty="0" err="1"/>
              <a:t>বাম</a:t>
            </a:r>
            <a:r>
              <a:rPr lang="en-US" sz="4000" dirty="0"/>
              <a:t> </a:t>
            </a:r>
            <a:r>
              <a:rPr lang="en-US" sz="4000" dirty="0" err="1"/>
              <a:t>দিকে</a:t>
            </a:r>
            <a:r>
              <a:rPr lang="en-US" sz="4000" dirty="0"/>
              <a:t> </a:t>
            </a:r>
            <a:r>
              <a:rPr lang="en-US" sz="4000" dirty="0" err="1"/>
              <a:t>যাও</a:t>
            </a:r>
            <a:r>
              <a:rPr lang="en-US" sz="4000" dirty="0"/>
              <a:t>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7021367" y="2393253"/>
            <a:ext cx="41731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Go to the right.</a:t>
            </a:r>
          </a:p>
          <a:p>
            <a:r>
              <a:rPr lang="en-US" sz="4000" dirty="0" err="1"/>
              <a:t>ডান</a:t>
            </a:r>
            <a:r>
              <a:rPr lang="en-US" sz="4000" dirty="0"/>
              <a:t> </a:t>
            </a:r>
            <a:r>
              <a:rPr lang="en-US" sz="4000" dirty="0" err="1"/>
              <a:t>দিকে</a:t>
            </a:r>
            <a:r>
              <a:rPr lang="en-US" sz="4000" dirty="0"/>
              <a:t> </a:t>
            </a:r>
            <a:r>
              <a:rPr lang="en-US" sz="4000" dirty="0" err="1"/>
              <a:t>যাও</a:t>
            </a:r>
            <a:r>
              <a:rPr lang="en-US" sz="4000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00325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/>
              <a:t> </a:t>
            </a:r>
            <a:r>
              <a:rPr lang="en-US" dirty="0" smtClean="0"/>
              <a:t>3.2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Prepositions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96595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next to</a:t>
            </a:r>
          </a:p>
          <a:p>
            <a:r>
              <a:rPr lang="as-IN" sz="4000" dirty="0"/>
              <a:t>পাশে</a:t>
            </a:r>
          </a:p>
        </p:txBody>
      </p:sp>
      <p:sp>
        <p:nvSpPr>
          <p:cNvPr id="8" name="Rectangle 7"/>
          <p:cNvSpPr/>
          <p:nvPr/>
        </p:nvSpPr>
        <p:spPr>
          <a:xfrm>
            <a:off x="1133180" y="3589361"/>
            <a:ext cx="5637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opposite to</a:t>
            </a:r>
          </a:p>
          <a:p>
            <a:r>
              <a:rPr lang="as-IN" sz="4000" dirty="0"/>
              <a:t>বিপরীতে</a:t>
            </a:r>
          </a:p>
        </p:txBody>
      </p:sp>
      <p:sp>
        <p:nvSpPr>
          <p:cNvPr id="9" name="Rectangle 8"/>
          <p:cNvSpPr/>
          <p:nvPr/>
        </p:nvSpPr>
        <p:spPr>
          <a:xfrm>
            <a:off x="5931476" y="2393253"/>
            <a:ext cx="5637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behind</a:t>
            </a:r>
          </a:p>
          <a:p>
            <a:r>
              <a:rPr lang="as-IN" sz="4000" dirty="0"/>
              <a:t>পিছনে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16018" y="3718670"/>
            <a:ext cx="5637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in front of</a:t>
            </a:r>
          </a:p>
          <a:p>
            <a:r>
              <a:rPr lang="as-IN" sz="4000" dirty="0"/>
              <a:t>সামনে</a:t>
            </a:r>
          </a:p>
        </p:txBody>
      </p:sp>
    </p:spTree>
    <p:extLst>
      <p:ext uri="{BB962C8B-B14F-4D97-AF65-F5344CB8AC3E}">
        <p14:creationId xmlns:p14="http://schemas.microsoft.com/office/powerpoint/2010/main" val="102760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3.2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Prepositions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374785"/>
            <a:ext cx="96595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outside</a:t>
            </a:r>
          </a:p>
          <a:p>
            <a:r>
              <a:rPr lang="as-IN" sz="4000" dirty="0"/>
              <a:t>বাইরে</a:t>
            </a:r>
          </a:p>
        </p:txBody>
      </p:sp>
      <p:sp>
        <p:nvSpPr>
          <p:cNvPr id="8" name="Rectangle 7"/>
          <p:cNvSpPr/>
          <p:nvPr/>
        </p:nvSpPr>
        <p:spPr>
          <a:xfrm>
            <a:off x="1133180" y="3589361"/>
            <a:ext cx="56370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near</a:t>
            </a:r>
          </a:p>
          <a:p>
            <a:r>
              <a:rPr lang="as-IN" sz="4000" dirty="0"/>
              <a:t>কাছে</a:t>
            </a:r>
          </a:p>
        </p:txBody>
      </p:sp>
    </p:spTree>
    <p:extLst>
      <p:ext uri="{BB962C8B-B14F-4D97-AF65-F5344CB8AC3E}">
        <p14:creationId xmlns:p14="http://schemas.microsoft.com/office/powerpoint/2010/main" val="3926720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Activity 3.3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6" b="31475"/>
          <a:stretch/>
        </p:blipFill>
        <p:spPr>
          <a:xfrm>
            <a:off x="3379044" y="400000"/>
            <a:ext cx="7178120" cy="60904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15706" y="4544292"/>
            <a:ext cx="1071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00B0F0"/>
                </a:solidFill>
              </a:rPr>
              <a:t>in front of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84989" y="4927595"/>
            <a:ext cx="1186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00B0F0"/>
                </a:solidFill>
              </a:rPr>
              <a:t>opposite to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32592" y="5237015"/>
            <a:ext cx="1186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rgbClr val="00B0F0"/>
                </a:solidFill>
              </a:rPr>
              <a:t>outside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70955" y="5601850"/>
            <a:ext cx="1186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rgbClr val="00B0F0"/>
                </a:solidFill>
              </a:rPr>
              <a:t>behind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88374" y="5975920"/>
            <a:ext cx="1186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rgbClr val="00B0F0"/>
                </a:solidFill>
              </a:rPr>
              <a:t>next to </a:t>
            </a:r>
            <a:endParaRPr lang="en-US" sz="1600" i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Activity </a:t>
            </a:r>
            <a:r>
              <a:rPr lang="en-US" sz="3000" b="1" dirty="0" smtClean="0"/>
              <a:t>4.2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17" b="164"/>
          <a:stretch/>
        </p:blipFill>
        <p:spPr>
          <a:xfrm>
            <a:off x="1405573" y="1194078"/>
            <a:ext cx="9815387" cy="4572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82833" y="2262912"/>
            <a:ext cx="1376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00B0F0"/>
                </a:solidFill>
              </a:rPr>
              <a:t>to</a:t>
            </a:r>
            <a:endParaRPr lang="en-US" i="1" dirty="0">
              <a:solidFill>
                <a:srgbClr val="00B0F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8256" y="2729346"/>
            <a:ext cx="1376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00B0F0"/>
                </a:solidFill>
              </a:rPr>
              <a:t>along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1892" y="2780147"/>
            <a:ext cx="1376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B0F0"/>
                </a:solidFill>
              </a:rPr>
              <a:t>of</a:t>
            </a:r>
            <a:endParaRPr lang="en-US" i="1" dirty="0">
              <a:solidFill>
                <a:srgbClr val="00B0F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04329" y="3218872"/>
            <a:ext cx="1376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B0F0"/>
                </a:solidFill>
              </a:rPr>
              <a:t>to</a:t>
            </a:r>
            <a:endParaRPr lang="en-US" i="1" dirty="0">
              <a:solidFill>
                <a:srgbClr val="00B0F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83350" y="3703777"/>
            <a:ext cx="1376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B0F0"/>
                </a:solidFill>
              </a:rPr>
              <a:t>on</a:t>
            </a:r>
            <a:endParaRPr lang="en-US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51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i="1" dirty="0">
                <a:solidFill>
                  <a:schemeClr val="bg1"/>
                </a:solidFill>
              </a:rPr>
              <a:t>English With </a:t>
            </a:r>
            <a:r>
              <a:rPr i="1" dirty="0" err="1">
                <a:solidFill>
                  <a:schemeClr val="bg1"/>
                </a:solidFill>
              </a:rPr>
              <a:t>Anisur</a:t>
            </a:r>
            <a:r>
              <a:rPr i="1" dirty="0">
                <a:solidFill>
                  <a:schemeClr val="bg1"/>
                </a:solidFill>
              </a:rPr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i="1" dirty="0">
                <a:solidFill>
                  <a:srgbClr val="00B0F0"/>
                </a:solidFill>
              </a:rPr>
              <a:t>Activity </a:t>
            </a:r>
            <a:r>
              <a:rPr lang="en-US" sz="3000" b="1" i="1" dirty="0" smtClean="0">
                <a:solidFill>
                  <a:srgbClr val="00B0F0"/>
                </a:solidFill>
              </a:rPr>
              <a:t>4.1</a:t>
            </a:r>
            <a:endParaRPr i="1" dirty="0">
              <a:solidFill>
                <a:srgbClr val="00B0F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i="1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65286" y="6309360"/>
            <a:ext cx="464806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i="1"/>
              <a:t>📚 English With Anisur Rahman | Learn English with Bangla Explanation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1" b="49893"/>
          <a:stretch/>
        </p:blipFill>
        <p:spPr>
          <a:xfrm>
            <a:off x="2686318" y="1194078"/>
            <a:ext cx="6819057" cy="46100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71491" y="310538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00B0F0"/>
                </a:solidFill>
              </a:rPr>
              <a:t>tell me the time?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99565" y="4359048"/>
            <a:ext cx="3967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B0F0"/>
                </a:solidFill>
              </a:rPr>
              <a:t>Could you pass me the jug, please?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99565" y="4935039"/>
            <a:ext cx="447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B0F0"/>
                </a:solidFill>
              </a:rPr>
              <a:t>Could you tell me when the next train is?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51965" y="5512307"/>
            <a:ext cx="447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B0F0"/>
                </a:solidFill>
              </a:rPr>
              <a:t>Could you lend me your umbrella, please?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50184" y="3743542"/>
            <a:ext cx="5084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B0F0"/>
                </a:solidFill>
              </a:rPr>
              <a:t>Excuse me. Could I have these medicines, please?</a:t>
            </a:r>
          </a:p>
        </p:txBody>
      </p:sp>
    </p:spTree>
    <p:extLst>
      <p:ext uri="{BB962C8B-B14F-4D97-AF65-F5344CB8AC3E}">
        <p14:creationId xmlns:p14="http://schemas.microsoft.com/office/powerpoint/2010/main" val="257536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Activity </a:t>
            </a:r>
            <a:r>
              <a:rPr lang="en-US" sz="3000" b="1" dirty="0" smtClean="0"/>
              <a:t>4.3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4"/>
          <a:stretch/>
        </p:blipFill>
        <p:spPr>
          <a:xfrm>
            <a:off x="823574" y="1168916"/>
            <a:ext cx="6362320" cy="46169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9236" y="1434158"/>
            <a:ext cx="3168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 straight.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06144" y="1798992"/>
            <a:ext cx="3168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Turn right.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33860" y="2237270"/>
            <a:ext cx="3786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Walk past the </a:t>
            </a:r>
            <a:r>
              <a:rPr lang="en-US" dirty="0" smtClean="0"/>
              <a:t>bank and the Masjid.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689276" y="2675548"/>
            <a:ext cx="3168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English Language Club is next to the library.</a:t>
            </a:r>
          </a:p>
        </p:txBody>
      </p:sp>
    </p:spTree>
    <p:extLst>
      <p:ext uri="{BB962C8B-B14F-4D97-AF65-F5344CB8AC3E}">
        <p14:creationId xmlns:p14="http://schemas.microsoft.com/office/powerpoint/2010/main" val="219055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19" grpId="0"/>
      <p:bldP spid="2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Practice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Learning Outcomes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579419" y="1859062"/>
            <a:ext cx="95411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Students will be able to—</a:t>
            </a:r>
          </a:p>
          <a:p>
            <a:r>
              <a:rPr lang="en-US" sz="3200" dirty="0"/>
              <a:t>✅ make polite requests</a:t>
            </a:r>
          </a:p>
          <a:p>
            <a:r>
              <a:rPr lang="en-US" sz="3200" dirty="0"/>
              <a:t>✅ respond politely</a:t>
            </a:r>
          </a:p>
          <a:p>
            <a:r>
              <a:rPr lang="en-US" sz="3200" dirty="0"/>
              <a:t>✅ give directions</a:t>
            </a:r>
          </a:p>
          <a:p>
            <a:r>
              <a:rPr lang="en-US" sz="3200" dirty="0"/>
              <a:t>✅ use prepositions correctly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Assessment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Homework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124362" y="1341828"/>
            <a:ext cx="80448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Write</a:t>
            </a:r>
          </a:p>
          <a:p>
            <a:r>
              <a:rPr lang="en-US" sz="3200" dirty="0"/>
              <a:t>✔ Three polite requests.</a:t>
            </a:r>
          </a:p>
          <a:p>
            <a:r>
              <a:rPr lang="en-US" sz="3200" dirty="0"/>
              <a:t>✔ Three polite responses.</a:t>
            </a:r>
          </a:p>
          <a:p>
            <a:r>
              <a:rPr lang="en-US" sz="3200" dirty="0"/>
              <a:t>✔ Five direction sentences.</a:t>
            </a:r>
          </a:p>
          <a:p>
            <a:r>
              <a:rPr lang="en-US" sz="3200" dirty="0"/>
              <a:t>✔ Five sentences using prepositions.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Thank You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rPr smtClean="0"/>
              <a:t>Add your lesson content here...</a:t>
            </a: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321847" y="2292988"/>
            <a:ext cx="26014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Thank You</a:t>
            </a:r>
            <a:endParaRPr lang="en-US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4114800" y="3244334"/>
            <a:ext cx="4439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See you in the next class.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rPr dirty="0"/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44206" y="1645920"/>
            <a:ext cx="3612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Do you ask people politely?</a:t>
            </a:r>
          </a:p>
        </p:txBody>
      </p:sp>
      <p:sp>
        <p:nvSpPr>
          <p:cNvPr id="7" name="Rectangle 6"/>
          <p:cNvSpPr/>
          <p:nvPr/>
        </p:nvSpPr>
        <p:spPr>
          <a:xfrm>
            <a:off x="844206" y="2165172"/>
            <a:ext cx="3447995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Possible Answer: Yes</a:t>
            </a:r>
            <a:r>
              <a:rPr lang="en-US" sz="2400" dirty="0"/>
              <a:t>, I do.</a:t>
            </a:r>
          </a:p>
        </p:txBody>
      </p:sp>
      <p:sp>
        <p:nvSpPr>
          <p:cNvPr id="8" name="Rectangle 7"/>
          <p:cNvSpPr/>
          <p:nvPr/>
        </p:nvSpPr>
        <p:spPr>
          <a:xfrm>
            <a:off x="793409" y="2685010"/>
            <a:ext cx="49995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How do you ask your teacher for help?</a:t>
            </a:r>
          </a:p>
        </p:txBody>
      </p:sp>
      <p:sp>
        <p:nvSpPr>
          <p:cNvPr id="9" name="Rectangle 8"/>
          <p:cNvSpPr/>
          <p:nvPr/>
        </p:nvSpPr>
        <p:spPr>
          <a:xfrm>
            <a:off x="793409" y="3233650"/>
            <a:ext cx="692510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/>
              <a:t>Possible Answer: </a:t>
            </a:r>
            <a:r>
              <a:rPr lang="en-US" sz="2400" dirty="0" smtClean="0"/>
              <a:t>I say</a:t>
            </a:r>
            <a:r>
              <a:rPr lang="en-US" sz="2400" dirty="0"/>
              <a:t>, “May I ask a question, please?”</a:t>
            </a:r>
          </a:p>
        </p:txBody>
      </p:sp>
      <p:sp>
        <p:nvSpPr>
          <p:cNvPr id="10" name="Rectangle 9"/>
          <p:cNvSpPr/>
          <p:nvPr/>
        </p:nvSpPr>
        <p:spPr>
          <a:xfrm>
            <a:off x="747077" y="3696916"/>
            <a:ext cx="58418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Have you ever asked someone for directions?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66569" y="4288044"/>
            <a:ext cx="1550617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/>
              <a:t>Yes, I have.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  <p:bldP spid="8" grpId="0"/>
      <p:bldP spid="9" grpId="0" animBg="1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Vocabulary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2" y="146177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 smtClean="0"/>
              <a:t>Excuse me.</a:t>
            </a:r>
            <a:endParaRPr lang="en-US" sz="3600" dirty="0" smtClean="0"/>
          </a:p>
          <a:p>
            <a:pPr algn="ctr"/>
            <a:r>
              <a:rPr lang="as-IN" sz="3600" dirty="0" smtClean="0"/>
              <a:t>বাংলা</a:t>
            </a:r>
          </a:p>
          <a:p>
            <a:pPr algn="ctr"/>
            <a:r>
              <a:rPr lang="as-IN" sz="3600" b="1" dirty="0" smtClean="0"/>
              <a:t>মাফ করবেন।</a:t>
            </a:r>
            <a:endParaRPr lang="as-IN" sz="3600" dirty="0"/>
          </a:p>
        </p:txBody>
      </p:sp>
      <p:sp>
        <p:nvSpPr>
          <p:cNvPr id="7" name="Rectangle 6"/>
          <p:cNvSpPr/>
          <p:nvPr/>
        </p:nvSpPr>
        <p:spPr>
          <a:xfrm>
            <a:off x="1400063" y="3442298"/>
            <a:ext cx="99061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We use </a:t>
            </a:r>
            <a:r>
              <a:rPr lang="en-US" sz="4000" b="1" dirty="0"/>
              <a:t>Excuse me</a:t>
            </a:r>
            <a:r>
              <a:rPr lang="en-US" sz="4000" dirty="0"/>
              <a:t> to get someone's attention.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3.1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1" y="1461779"/>
            <a:ext cx="83870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Polite Request </a:t>
            </a:r>
            <a:r>
              <a:rPr lang="en-US" sz="4400" b="1" dirty="0" smtClean="0"/>
              <a:t>Sentences:</a:t>
            </a:r>
            <a:endParaRPr lang="as-IN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156270" y="2672530"/>
            <a:ext cx="1019862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Can I use your sharpener?</a:t>
            </a:r>
          </a:p>
          <a:p>
            <a:r>
              <a:rPr lang="as-IN" sz="4000" dirty="0"/>
              <a:t>আমি কি তোমার শার্পনার ব্যবহার করতে পারি?</a:t>
            </a:r>
          </a:p>
        </p:txBody>
      </p:sp>
    </p:spTree>
    <p:extLst>
      <p:ext uri="{BB962C8B-B14F-4D97-AF65-F5344CB8AC3E}">
        <p14:creationId xmlns:p14="http://schemas.microsoft.com/office/powerpoint/2010/main" val="382049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1635</Words>
  <Application>Microsoft Office PowerPoint</Application>
  <PresentationFormat>Widescreen</PresentationFormat>
  <Paragraphs>322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32</cp:revision>
  <dcterms:created xsi:type="dcterms:W3CDTF">2013-01-27T09:14:16Z</dcterms:created>
  <dcterms:modified xsi:type="dcterms:W3CDTF">2026-08-02T16:41:12Z</dcterms:modified>
  <cp:category/>
</cp:coreProperties>
</file>