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9C7FF5B-0E9F-4DB2-999D-12AA9B3E2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86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792479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2"/>
          <a:stretch/>
        </p:blipFill>
        <p:spPr>
          <a:xfrm>
            <a:off x="685800" y="381000"/>
            <a:ext cx="7848600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3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24715"/>
            <a:ext cx="7924800" cy="30765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42863" y="3864114"/>
            <a:ext cx="72582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তোমাদের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বাড়ির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পাশের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কয়েকটি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জিনিসের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নাম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লেখ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</a:p>
          <a:p>
            <a:pPr algn="ctr"/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যা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মানষের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সৃষ্ট</a:t>
            </a:r>
            <a:r>
              <a:rPr lang="en-U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 </a:t>
            </a:r>
            <a:r>
              <a:rPr lang="en-US" sz="2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latin typeface="ABC-DhakaSoft-Normal" pitchFamily="2" charset="0"/>
              </a:rPr>
              <a:t>নয়</a:t>
            </a:r>
            <a:endParaRPr lang="en-US" sz="2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latin typeface="ABC-DhakaSoft-Norma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2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914400"/>
            <a:ext cx="6400800" cy="230832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</a:rPr>
              <a:t>একটি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তালিকা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কর</a:t>
            </a:r>
            <a:endParaRPr lang="en-US" sz="3600" dirty="0" smtClean="0">
              <a:solidFill>
                <a:srgbClr val="FFFF00"/>
              </a:solidFill>
            </a:endParaRPr>
          </a:p>
          <a:p>
            <a:pPr algn="ctr"/>
            <a:endParaRPr lang="en-US" sz="3600" dirty="0">
              <a:solidFill>
                <a:srgbClr val="FFFF00"/>
              </a:solidFill>
            </a:endParaRPr>
          </a:p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১০টি  </a:t>
            </a:r>
            <a:r>
              <a:rPr lang="en-US" sz="3600" dirty="0" err="1" smtClean="0">
                <a:solidFill>
                  <a:srgbClr val="FFFF00"/>
                </a:solidFill>
              </a:rPr>
              <a:t>প্রাকৃতিক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সম্পদের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নাম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</a:rPr>
              <a:t>লেখ</a:t>
            </a:r>
            <a:r>
              <a:rPr lang="en-US" sz="3600" dirty="0" smtClean="0">
                <a:solidFill>
                  <a:srgbClr val="FFFF00"/>
                </a:solidFill>
              </a:rPr>
              <a:t> ।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12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9599"/>
          <a:stretch/>
        </p:blipFill>
        <p:spPr>
          <a:xfrm>
            <a:off x="211014" y="168813"/>
            <a:ext cx="11788727" cy="641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3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4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56513" y="3031030"/>
            <a:ext cx="3329739" cy="233212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70"/>
            <a:ext cx="3954627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3240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21351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DE52D3D-079F-4FE2-AEE1-535074D7D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56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9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" y="225083"/>
            <a:ext cx="8862647" cy="648520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i="1" dirty="0" err="1" smtClean="0">
                <a:solidFill>
                  <a:srgbClr val="FF0000"/>
                </a:solidFill>
              </a:rPr>
              <a:t>শিখনফল</a:t>
            </a:r>
            <a:endParaRPr lang="en-US" sz="8800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৫.২.১  </a:t>
            </a:r>
            <a:r>
              <a:rPr lang="en-US" sz="6600" dirty="0" err="1" smtClean="0">
                <a:solidFill>
                  <a:schemeClr val="tx1"/>
                </a:solidFill>
              </a:rPr>
              <a:t>প্রাকৃতিক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পরিবেশ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সম্পর্কে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ধারণা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লাভ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>
                <a:solidFill>
                  <a:schemeClr val="tx1"/>
                </a:solidFill>
              </a:rPr>
              <a:t>ক</a:t>
            </a:r>
            <a:r>
              <a:rPr lang="en-US" sz="6600" dirty="0" err="1" smtClean="0">
                <a:solidFill>
                  <a:schemeClr val="tx1"/>
                </a:solidFill>
              </a:rPr>
              <a:t>রবে</a:t>
            </a:r>
            <a:r>
              <a:rPr lang="en-US" sz="6600" dirty="0" smtClean="0">
                <a:solidFill>
                  <a:schemeClr val="tx1"/>
                </a:solidFill>
              </a:rPr>
              <a:t>।</a:t>
            </a:r>
            <a:endParaRPr lang="en-SG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561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409721"/>
            <a:ext cx="7086600" cy="923330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5400" b="1" spc="50" dirty="0" err="1" smtClean="0">
                <a:ln w="12700" cmpd="sng">
                  <a:solidFill>
                    <a:srgbClr val="FEA022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rgbClr val="FEA022">
                      <a:satMod val="180000"/>
                      <a:alpha val="30000"/>
                    </a:srgbClr>
                  </a:glow>
                </a:effectLst>
              </a:rPr>
              <a:t>পূর্ব</a:t>
            </a:r>
            <a:r>
              <a:rPr lang="en-US" sz="5400" b="1" spc="50" dirty="0" smtClean="0">
                <a:ln w="12700" cmpd="sng">
                  <a:solidFill>
                    <a:srgbClr val="FEA022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rgbClr val="FEA022">
                      <a:satMod val="180000"/>
                      <a:alpha val="30000"/>
                    </a:srgb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rgbClr val="FEA022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rgbClr val="FEA022">
                      <a:satMod val="180000"/>
                      <a:alpha val="30000"/>
                    </a:srgbClr>
                  </a:glow>
                </a:effectLst>
              </a:rPr>
              <a:t>জ্ঞান</a:t>
            </a:r>
            <a:endParaRPr lang="en-US" sz="5400" b="1" spc="50" dirty="0">
              <a:ln w="12700" cmpd="sng">
                <a:solidFill>
                  <a:srgbClr val="FEA022">
                    <a:satMod val="120000"/>
                    <a:shade val="8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rgbClr val="FEA022">
                    <a:satMod val="180000"/>
                    <a:alpha val="30000"/>
                  </a:srgb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2286000"/>
            <a:ext cx="72390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C000"/>
                </a:solidFill>
              </a:rPr>
              <a:t>মানুষ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সৃষ্টি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করতে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পারেনা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এমন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কয়েকটি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জিনিসের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নাম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বলতে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পারবে</a:t>
            </a:r>
            <a:r>
              <a:rPr lang="en-US" dirty="0" smtClean="0">
                <a:solidFill>
                  <a:srgbClr val="FFC000"/>
                </a:solidFill>
              </a:rPr>
              <a:t> ?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9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685800"/>
            <a:ext cx="52578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এসো</a:t>
            </a:r>
            <a:r>
              <a:rPr lang="en-US" sz="4000" dirty="0" smtClean="0"/>
              <a:t> </a:t>
            </a:r>
            <a:r>
              <a:rPr lang="en-US" sz="4000" dirty="0" err="1" smtClean="0"/>
              <a:t>কিছু</a:t>
            </a:r>
            <a:r>
              <a:rPr lang="en-US" sz="4000" dirty="0" smtClean="0"/>
              <a:t> </a:t>
            </a:r>
            <a:r>
              <a:rPr lang="en-US" sz="4000" dirty="0" err="1" smtClean="0"/>
              <a:t>ছবি</a:t>
            </a:r>
            <a:r>
              <a:rPr lang="en-US" sz="4000" dirty="0" smtClean="0"/>
              <a:t> </a:t>
            </a:r>
            <a:r>
              <a:rPr lang="en-US" sz="4000" dirty="0" err="1" smtClean="0"/>
              <a:t>দেখি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80772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3" y="304800"/>
            <a:ext cx="4572000" cy="6019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701" y="304800"/>
            <a:ext cx="3267075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7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80391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6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9" y="457200"/>
            <a:ext cx="7924800" cy="590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7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64</TotalTime>
  <Words>62</Words>
  <Application>Microsoft Office PowerPoint</Application>
  <PresentationFormat>On-screen Show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Austin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20</cp:revision>
  <dcterms:created xsi:type="dcterms:W3CDTF">2006-08-16T00:00:00Z</dcterms:created>
  <dcterms:modified xsi:type="dcterms:W3CDTF">2026-08-02T16:55:53Z</dcterms:modified>
</cp:coreProperties>
</file>