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1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A06F"/>
    <a:srgbClr val="307455"/>
    <a:srgbClr val="E2EBD8"/>
    <a:srgbClr val="E8F7FB"/>
    <a:srgbClr val="D8DB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126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FCD54-18C0-48AC-9D9B-F3AF1E344F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C1C421-215C-4C4C-B61A-A8E5D8AB4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B84A3C-25A6-492E-9D69-D95E5DB0F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F3AE-1FFC-4600-B7AB-DE4EEC0EDB95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1999EF-CD6B-4777-AE81-65C21DE05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ED0A6F-CA3F-4704-B97D-25974C085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B9A46-87E9-4F84-8D3B-E6F434220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072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90C18-1DE8-441F-BAEB-69DFB347B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1F1D32-1929-4440-B501-5CF729E32C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114082-E7DF-4A7E-B845-A6E3A221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F3AE-1FFC-4600-B7AB-DE4EEC0EDB95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7C9D85-4DE1-4819-8685-17DE92C23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18BA50-8596-45CF-8B55-A05E076E2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B9A46-87E9-4F84-8D3B-E6F434220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544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0F1909-A245-40A6-A0FC-098CF660D4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8522B4-E998-4BB9-B977-EB11CDA158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C66437-F707-44B0-8352-1C3E4A1BD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F3AE-1FFC-4600-B7AB-DE4EEC0EDB95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EF5838-9EC7-49BE-88EF-54E325D96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3E4C8E-9797-4720-B269-695381F26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B9A46-87E9-4F84-8D3B-E6F434220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641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94A98-20E3-4441-88A5-A3FA398E7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89AFE9-0859-48DE-AB25-BDD71AB0F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9EE2DB-E143-4332-8D23-C2FADA604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F3AE-1FFC-4600-B7AB-DE4EEC0EDB95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87E75C-8A2A-4EA0-A2D5-4C0A5C572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C7CADA-F976-4477-97C7-1C8FA8BA7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B9A46-87E9-4F84-8D3B-E6F434220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980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2D1C8-178D-47AA-8339-48897E87C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D0139F-C17E-4623-B249-F9BF1ABA7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FBF30-02D0-4145-89BC-4B8FB03C1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F3AE-1FFC-4600-B7AB-DE4EEC0EDB95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CE7E81-EA4E-433E-9F87-FF79B5060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512563-9AEF-49EB-9E08-29259A4A9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B9A46-87E9-4F84-8D3B-E6F434220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619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6138D-2849-4B83-84DA-FC7434CB5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A6683F-CD4E-4284-942C-85AD1EC539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821FA1-BCA1-4DF6-8BF5-4D05CC7C8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FAB2DA-2CAA-416D-87FE-BD97A6CA4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F3AE-1FFC-4600-B7AB-DE4EEC0EDB95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CCCEC6-10A8-412D-B214-CA9D0CC74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AC0E14-F0BD-4786-8D2A-A63B312AF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B9A46-87E9-4F84-8D3B-E6F434220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094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40EC4-BE65-42E2-B92D-34BCAD9EA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8E28B5-33E7-404D-AC81-94074C1B1B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54EE9D-CEF6-4063-A03F-9E3ED7828D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F56302-C364-4385-BC44-43E22A90CB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B0C6CE-2C2E-407C-BFE8-A3BAE2942E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8EEC6D-2EF0-46CC-9614-4292912E7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F3AE-1FFC-4600-B7AB-DE4EEC0EDB95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119D51-41A9-4A52-9F34-3094A214A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5B7DB7-8216-433F-AE76-A61B4E8D4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B9A46-87E9-4F84-8D3B-E6F434220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153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DA060-6B73-476B-ABEA-BC738E282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17EA46-C72D-4E0D-B79C-15FE6E30A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F3AE-1FFC-4600-B7AB-DE4EEC0EDB95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8F64AE-DCF0-4314-8731-997E7D34C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33FE21-AA14-48CE-A3DA-6B287FB4B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B9A46-87E9-4F84-8D3B-E6F434220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096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9E7A5A-D045-4705-9ADD-109DA857F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F3AE-1FFC-4600-B7AB-DE4EEC0EDB95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6FDE61-FAC4-4334-88E5-5E6F73990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04A193-8A99-445A-A810-236773BD9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B9A46-87E9-4F84-8D3B-E6F434220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387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7416E-D441-4E0A-B9E2-914585C3A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EDD38-83A7-4473-A9E8-A2BB0DD3D7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EFE3B6-2E52-4366-AA56-9845AB3E80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F8001C-2A93-426F-9FB1-1C2795CD0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F3AE-1FFC-4600-B7AB-DE4EEC0EDB95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CA8F01-FFE4-482F-9F4B-63C76C887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745D36-5CA7-4961-8D05-F5F1F5A07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B9A46-87E9-4F84-8D3B-E6F434220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521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B62E7-4859-4BBF-9BBA-6FA69CD18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2F7BCE-3223-482E-B084-351B560C21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F369FC-048D-4862-9E68-9FC7CE2560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9FA973-AC92-4A1C-A2AF-FC4FF5AB6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F3AE-1FFC-4600-B7AB-DE4EEC0EDB95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D83316-DD40-4216-BB48-F81EDDA5B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32C873-7D0C-4AB1-80B6-2328DD7EB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B9A46-87E9-4F84-8D3B-E6F434220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448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2F54C-7977-4FE0-91C1-7D2A913B2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E8F630-0565-489B-9093-711E3656FF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88382E-F077-4282-A6E1-2B370B86EE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5EF3AE-1FFC-4600-B7AB-DE4EEC0EDB95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35E974-5D0B-46BE-BA14-E170646C9C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B90A10-564D-40C7-8625-F2975D5C02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B9A46-87E9-4F84-8D3B-E6F434220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675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8C1ABA-35FC-4529-BA9C-F944B9EB31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"/>
            <a:ext cx="12192000" cy="685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64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8C1ABA-35FC-4529-BA9C-F944B9EB31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9"/>
            <a:ext cx="12192000" cy="685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8167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8C1ABA-35FC-4529-BA9C-F944B9EB31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9"/>
            <a:ext cx="12192000" cy="685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484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8C1ABA-35FC-4529-BA9C-F944B9EB31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9"/>
            <a:ext cx="12192000" cy="685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7092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8C1ABA-35FC-4529-BA9C-F944B9EB31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9"/>
            <a:ext cx="12192000" cy="685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8104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8C1ABA-35FC-4529-BA9C-F944B9EB31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9"/>
            <a:ext cx="12192000" cy="685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293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8C1ABA-35FC-4529-BA9C-F944B9EB31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9"/>
            <a:ext cx="12192000" cy="685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762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8C1ABA-35FC-4529-BA9C-F944B9EB31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9"/>
            <a:ext cx="12192000" cy="685666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423C2AE-CD15-4728-A383-F2BA0931B127}"/>
              </a:ext>
            </a:extLst>
          </p:cNvPr>
          <p:cNvSpPr/>
          <p:nvPr/>
        </p:nvSpPr>
        <p:spPr>
          <a:xfrm>
            <a:off x="4038600" y="1917700"/>
            <a:ext cx="4292600" cy="1968500"/>
          </a:xfrm>
          <a:prstGeom prst="rect">
            <a:avLst/>
          </a:prstGeom>
          <a:solidFill>
            <a:srgbClr val="D8D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647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AD9AE8-1021-416F-8C10-CB96EEEE00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"/>
            <a:ext cx="12192000" cy="685666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CCED103-CDE5-40BC-8DB4-DE28A451E19F}"/>
              </a:ext>
            </a:extLst>
          </p:cNvPr>
          <p:cNvSpPr/>
          <p:nvPr/>
        </p:nvSpPr>
        <p:spPr>
          <a:xfrm>
            <a:off x="6096000" y="3429000"/>
            <a:ext cx="5346700" cy="1397000"/>
          </a:xfrm>
          <a:prstGeom prst="rect">
            <a:avLst/>
          </a:prstGeom>
          <a:solidFill>
            <a:srgbClr val="E8F7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287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8C1ABA-35FC-4529-BA9C-F944B9EB31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9"/>
            <a:ext cx="12192000" cy="685666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1B7BBE4-DA49-4418-A237-DE1E640766F9}"/>
              </a:ext>
            </a:extLst>
          </p:cNvPr>
          <p:cNvSpPr/>
          <p:nvPr/>
        </p:nvSpPr>
        <p:spPr>
          <a:xfrm>
            <a:off x="7302500" y="1270000"/>
            <a:ext cx="3670300" cy="1714500"/>
          </a:xfrm>
          <a:prstGeom prst="rect">
            <a:avLst/>
          </a:prstGeom>
          <a:solidFill>
            <a:srgbClr val="E2EB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79ADED-3D26-4DB5-8FBB-C1D9273CF6FE}"/>
              </a:ext>
            </a:extLst>
          </p:cNvPr>
          <p:cNvSpPr/>
          <p:nvPr/>
        </p:nvSpPr>
        <p:spPr>
          <a:xfrm>
            <a:off x="7734300" y="3924300"/>
            <a:ext cx="3860800" cy="787400"/>
          </a:xfrm>
          <a:prstGeom prst="rect">
            <a:avLst/>
          </a:prstGeom>
          <a:solidFill>
            <a:srgbClr val="3074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CE6C2E2-1E60-4C5B-891B-3E04644798FE}"/>
              </a:ext>
            </a:extLst>
          </p:cNvPr>
          <p:cNvSpPr/>
          <p:nvPr/>
        </p:nvSpPr>
        <p:spPr>
          <a:xfrm>
            <a:off x="6692900" y="5613400"/>
            <a:ext cx="2171700" cy="685800"/>
          </a:xfrm>
          <a:prstGeom prst="rect">
            <a:avLst/>
          </a:prstGeom>
          <a:solidFill>
            <a:srgbClr val="7AA0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ADFDA90-C06E-4F9E-92C8-DB2232BE5591}"/>
              </a:ext>
            </a:extLst>
          </p:cNvPr>
          <p:cNvSpPr/>
          <p:nvPr/>
        </p:nvSpPr>
        <p:spPr>
          <a:xfrm>
            <a:off x="9588500" y="5549900"/>
            <a:ext cx="1841500" cy="749300"/>
          </a:xfrm>
          <a:prstGeom prst="rect">
            <a:avLst/>
          </a:prstGeom>
          <a:solidFill>
            <a:srgbClr val="7AA0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660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8C1ABA-35FC-4529-BA9C-F944B9EB31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9"/>
            <a:ext cx="12192000" cy="685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411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8C1ABA-35FC-4529-BA9C-F944B9EB31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9"/>
            <a:ext cx="12192000" cy="685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498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8C1ABA-35FC-4529-BA9C-F944B9EB31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9"/>
            <a:ext cx="12192000" cy="685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407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8C1ABA-35FC-4529-BA9C-F944B9EB31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69"/>
            <a:ext cx="12192000" cy="685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1096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Application>Microsoft Office PowerPoint</Application>
  <PresentationFormat>Widescreen</PresentationFormat>
  <Paragraphs>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JGPS</dc:creator>
  <cp:lastModifiedBy>JGPS</cp:lastModifiedBy>
  <cp:revision>2</cp:revision>
  <dcterms:created xsi:type="dcterms:W3CDTF">2026-08-03T08:25:25Z</dcterms:created>
  <dcterms:modified xsi:type="dcterms:W3CDTF">2026-08-03T08:38:27Z</dcterms:modified>
</cp:coreProperties>
</file>