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8" r:id="rId19"/>
    <p:sldId id="277" r:id="rId20"/>
    <p:sldId id="280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-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 5" title="Pencils moving diagonally">
            <a:hlinkClick r:id="" action="ppaction://media"/>
            <a:extLst>
              <a:ext uri="{FF2B5EF4-FFF2-40B4-BE49-F238E27FC236}">
                <a16:creationId xmlns:a16="http://schemas.microsoft.com/office/drawing/2014/main" id="{10422037-9913-2321-1093-B503EE0546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" y="0"/>
            <a:ext cx="8915400" cy="67818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8400" y="533400"/>
            <a:ext cx="3962400" cy="1107996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2200" y="5105400"/>
            <a:ext cx="4038600" cy="1323439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Baby</a:t>
            </a:r>
          </a:p>
        </p:txBody>
      </p:sp>
      <p:pic>
        <p:nvPicPr>
          <p:cNvPr id="8" name="Picture 7" descr="100004238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43100"/>
            <a:ext cx="7171944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43200" y="381000"/>
            <a:ext cx="4038600" cy="110799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" y="5348438"/>
            <a:ext cx="8305800" cy="1107996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Ceiling of a building</a:t>
            </a:r>
          </a:p>
        </p:txBody>
      </p:sp>
      <p:pic>
        <p:nvPicPr>
          <p:cNvPr id="8" name="Picture 7" descr="1000042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8229600" cy="3168396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533400"/>
            <a:ext cx="4343400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Countryside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5486400"/>
            <a:ext cx="60960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Hamlet ,Rural</a:t>
            </a:r>
          </a:p>
        </p:txBody>
      </p:sp>
      <p:pic>
        <p:nvPicPr>
          <p:cNvPr id="8" name="Picture 7" descr="100004155 (3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828800"/>
            <a:ext cx="7772400" cy="3505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52400"/>
            <a:ext cx="85344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Teacher’s Model Reading</a:t>
            </a:r>
          </a:p>
        </p:txBody>
      </p:sp>
      <p:pic>
        <p:nvPicPr>
          <p:cNvPr id="10" name="Picture 9" descr="10000423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71600"/>
            <a:ext cx="4191000" cy="52578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6AFDBE-286F-9B9A-11B8-5BE5142DB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71600"/>
            <a:ext cx="4343400" cy="51816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0200" y="533400"/>
            <a:ext cx="5867400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Chorus Reading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725BF-E19E-8F24-C578-31A0E9EDB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7400"/>
            <a:ext cx="7848600" cy="4648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5400" y="457200"/>
            <a:ext cx="6629400" cy="1015663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Student’s Reading</a:t>
            </a:r>
          </a:p>
        </p:txBody>
      </p:sp>
      <p:pic>
        <p:nvPicPr>
          <p:cNvPr id="9" name="Picture 8" descr="100004076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696200" cy="441198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57600" y="152400"/>
            <a:ext cx="4419600" cy="1015663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Pair Work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457200" y="2133600"/>
            <a:ext cx="8458200" cy="4724400"/>
          </a:xfrm>
          <a:prstGeom prst="horizontalScroll">
            <a:avLst/>
          </a:prstGeom>
          <a:solidFill>
            <a:schemeClr val="tx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a)What is the poem about?</a:t>
            </a: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Who is the writer of the poem?</a:t>
            </a: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c)How does the speaker feel while swinging?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8B9135-DC5C-D5BF-9801-E986830C1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2400"/>
            <a:ext cx="33528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28800" y="533400"/>
            <a:ext cx="6324600" cy="1015663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 day one word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2286000"/>
            <a:ext cx="28194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Brown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114800" y="2514600"/>
            <a:ext cx="1066800" cy="609600"/>
          </a:xfrm>
          <a:prstGeom prst="rightArrow">
            <a:avLst/>
          </a:prstGeom>
          <a:solidFill>
            <a:srgbClr val="C0000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10200" y="2286000"/>
            <a:ext cx="297180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বাদামী</a:t>
            </a:r>
            <a:r>
              <a:rPr lang="en-US" sz="8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114800"/>
            <a:ext cx="7391400" cy="1015663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the poem again.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2200" y="457200"/>
            <a:ext cx="49530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Feedback</a:t>
            </a:r>
          </a:p>
        </p:txBody>
      </p:sp>
      <p:pic>
        <p:nvPicPr>
          <p:cNvPr id="10" name="Picture 9" descr="10000424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52600"/>
            <a:ext cx="7848600" cy="44958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381000"/>
            <a:ext cx="7924800" cy="1015663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Key point of the session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905000"/>
            <a:ext cx="7848600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“What have you learnt today?”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838200" y="3276600"/>
            <a:ext cx="7848600" cy="28194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have read the poem and got the main ideas.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1200" y="381000"/>
            <a:ext cx="5638800" cy="1015663"/>
          </a:xfrm>
          <a:prstGeom prst="rect">
            <a:avLst/>
          </a:prstGeom>
          <a:noFill/>
          <a:ln w="76200">
            <a:solidFill>
              <a:srgbClr val="C00000"/>
            </a:solidFill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62200" y="2438400"/>
            <a:ext cx="6553200" cy="3170099"/>
          </a:xfrm>
          <a:prstGeom prst="rect">
            <a:avLst/>
          </a:prstGeom>
          <a:noFill/>
          <a:ln w="76200"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Mohammad Babul Hossen</a:t>
            </a: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sistant Teacher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Noagoan west  GPS</a:t>
            </a:r>
          </a:p>
          <a:p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Sarail,Brahmonbaria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E-mail-mbabul307@gmail.com</a:t>
            </a:r>
            <a:endParaRPr lang="en-US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349F07-C9BC-0342-ECBA-0C59A8125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2209800" cy="309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9800" y="381000"/>
            <a:ext cx="5181600" cy="1015663"/>
          </a:xfrm>
          <a:prstGeom prst="rect">
            <a:avLst/>
          </a:prstGeom>
          <a:solidFill>
            <a:srgbClr val="92D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2900" y="4907340"/>
            <a:ext cx="8458200" cy="1569660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 you have a swing at school or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home?what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do you see from it?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DA07CB-8FB8-5851-7527-4407D2427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828800"/>
            <a:ext cx="5867400" cy="3465021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F38DB8-CCF5-009A-F0FB-584C23611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04800"/>
            <a:ext cx="7581900" cy="6019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610600" cy="1015663"/>
          </a:xfrm>
          <a:prstGeom prst="rect">
            <a:avLst/>
          </a:prstGeom>
          <a:solidFill>
            <a:schemeClr val="accent2"/>
          </a:solidFill>
          <a:ln w="76200">
            <a:solidFill>
              <a:srgbClr val="0070C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Lesson information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-141514" y="2136959"/>
            <a:ext cx="8915400" cy="415498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Class-Five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Sub-English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Unit-10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Activity-1.1,1.2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Title- :The Swing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Page-52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4800" y="381000"/>
            <a:ext cx="8382000" cy="10668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Learning  Outcomes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371600" y="1752600"/>
            <a:ext cx="6477000" cy="609600"/>
          </a:xfrm>
          <a:prstGeom prst="wedgeRoundRectCallout">
            <a:avLst>
              <a:gd name="adj1" fmla="val -19758"/>
              <a:gd name="adj2" fmla="val 107276"/>
              <a:gd name="adj3" fmla="val 16667"/>
            </a:avLst>
          </a:prstGeom>
          <a:solidFill>
            <a:schemeClr val="tx1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Students will be able to-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457200" y="2667000"/>
            <a:ext cx="8229600" cy="388620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6.1.1 Read rhymes and poems and recite with joy.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6.1.2 Comprehend and express the main ideas of rhymes and poems through reading.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shot (18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7696200" cy="32675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57200" y="5257800"/>
            <a:ext cx="8458200" cy="1323439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1.What can you see in the picture?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Do you like to swing on a swing?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533400"/>
            <a:ext cx="8153400" cy="1754326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 you guess what may be our today’s Lesson?</a:t>
            </a:r>
          </a:p>
        </p:txBody>
      </p:sp>
      <p:pic>
        <p:nvPicPr>
          <p:cNvPr id="7" name="Picture 6" descr="Screenshot (18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95600"/>
            <a:ext cx="7696200" cy="3267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1143000" y="228600"/>
            <a:ext cx="7010400" cy="2133600"/>
          </a:xfrm>
          <a:prstGeom prst="horizontalScroll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Our Today’s Lesson</a:t>
            </a:r>
          </a:p>
        </p:txBody>
      </p:sp>
      <p:sp>
        <p:nvSpPr>
          <p:cNvPr id="9" name="Oval 8"/>
          <p:cNvSpPr/>
          <p:nvPr/>
        </p:nvSpPr>
        <p:spPr>
          <a:xfrm>
            <a:off x="228600" y="2438400"/>
            <a:ext cx="9144000" cy="4419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creenshot (18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81400"/>
            <a:ext cx="4495800" cy="3048000"/>
          </a:xfrm>
          <a:prstGeom prst="heart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5105400" y="3200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876800" y="3352409"/>
            <a:ext cx="3429000" cy="19389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Swing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609600" y="0"/>
            <a:ext cx="8153400" cy="1219200"/>
          </a:xfrm>
          <a:prstGeom prst="cloudCallout">
            <a:avLst>
              <a:gd name="adj1" fmla="val -13046"/>
              <a:gd name="adj2" fmla="val 88246"/>
            </a:avLst>
          </a:prstGeom>
          <a:solidFill>
            <a:schemeClr val="tx1"/>
          </a:solidFill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19400" y="1219200"/>
            <a:ext cx="3581400" cy="1107996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2154" y="5308546"/>
            <a:ext cx="7010400" cy="1323439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hanging seat  </a:t>
            </a:r>
          </a:p>
        </p:txBody>
      </p:sp>
      <p:pic>
        <p:nvPicPr>
          <p:cNvPr id="11" name="Picture 10" descr="100004237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2514600"/>
            <a:ext cx="6884755" cy="23622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00300" y="381000"/>
            <a:ext cx="4724400" cy="1446550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4648200"/>
            <a:ext cx="8001000" cy="923330"/>
          </a:xfrm>
          <a:prstGeom prst="rect">
            <a:avLst/>
          </a:prstGeom>
          <a:solidFill>
            <a:schemeClr val="tx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 or move through the air</a:t>
            </a:r>
          </a:p>
        </p:txBody>
      </p:sp>
      <p:pic>
        <p:nvPicPr>
          <p:cNvPr id="8" name="Picture 7" descr="100004237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05000"/>
            <a:ext cx="7848600" cy="25146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344</TotalTime>
  <Words>215</Words>
  <Application>Microsoft Office PowerPoint</Application>
  <PresentationFormat>On-screen Show (4:3)</PresentationFormat>
  <Paragraphs>50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Century Gothic</vt:lpstr>
      <vt:lpstr>NikoshBAN</vt:lpstr>
      <vt:lpstr>Times New Roman</vt:lpstr>
      <vt:lpstr>Verdana</vt:lpstr>
      <vt:lpstr>Wingdings 2</vt:lpstr>
      <vt:lpstr>Verve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Pedp4 WPBX4125BLF092408857</cp:lastModifiedBy>
  <cp:revision>117</cp:revision>
  <dcterms:created xsi:type="dcterms:W3CDTF">2006-08-16T00:00:00Z</dcterms:created>
  <dcterms:modified xsi:type="dcterms:W3CDTF">2026-08-03T09:10:33Z</dcterms:modified>
</cp:coreProperties>
</file>