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FB7"/>
    <a:srgbClr val="FBD75C"/>
    <a:srgbClr val="006BB9"/>
    <a:srgbClr val="E6FAF9"/>
    <a:srgbClr val="FEEDBF"/>
    <a:srgbClr val="D6F1FC"/>
    <a:srgbClr val="FEF0C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0736D-3984-4CCD-9B25-43C7BC968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F6CD5D-C383-4D12-94D8-CE1635BA1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D576D-64E9-4340-BBE1-DA5795FD7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27908-1673-4E47-B18E-D3087A78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AA451-FA9F-49B9-97E6-DB2DAD60C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5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E97F-BD8A-4408-889F-AADAFF51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67F5C-D27D-4712-A818-A8E2CCE0F8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1EEA3-72D6-417A-AD11-476037974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B2A81-E14E-41ED-B6D1-656EB5922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75CCD-0321-4C6D-AAF4-733EC18E8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7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447604-6D33-4FC3-9311-080341F47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486F1-F06D-4D0B-B637-43B360FAD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F5139-72F0-4935-A5E6-7F79FB31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1A855-06AE-4488-B184-83D55711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88BE5-6C8B-44FD-81FD-FC7A39039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8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6C409-EEE4-4173-A286-ED0C067EA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2F68E-D2EE-4F39-AC0A-43E0E7ABB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73890-F0A1-459F-95BA-8E00BC6BB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C4C9F-140D-49B3-BC29-96755FEEC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62AE9-645A-4635-BFFF-997F6D1F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7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A3236-12D9-4307-BF26-B8E907BE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4E73-E3C2-4AAB-975D-717CDC1C5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8F0B0-C275-4C37-9243-85FC8DD30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F5E76-E30D-4ADB-A4A8-C6EE4AB17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FE651-1A39-4167-8D93-FA4B597A5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3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70DB7-19E0-4FA0-ADFB-702B71132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3864C-7B10-4640-90A0-CC378B125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99245-A90C-4611-AA52-1F8AFB7AB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73209-FC1A-482E-B009-A1D8589D8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FFC07-AF44-4846-87BC-AEA2EA34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6A62E-8DA7-4EA8-B8FE-556E6D31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7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CDA25-5455-4CFD-804E-F1867742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C282C-0CEE-4509-916C-69BBC77D8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3C8B2-5886-44B5-BF24-BFFB02F69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2C9121-D505-4BDF-A897-A16A3FC9D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31EBE-E7B0-4E01-90DD-91FE8A745A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D763F1-F6BC-40C2-B7EA-0A9A4748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EF2E11-C6C4-43CD-87D5-BF57B6D1A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783511-E2EF-4398-B1F2-EFFAEA29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8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5B97-F7FC-4B64-BF94-525999C7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4A7F71-307E-4B26-9E22-1039E12F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B84A8-F02F-482A-9018-4EDA7D4CB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3A574-A482-48CC-A851-9A41CFD5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9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F21E2D-D6A4-438D-AEF9-CE61F9708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211302-2BA8-4394-B259-1BC0531FF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46C17-8D4A-4FB4-A0C8-7BB2AC6E0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56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BB71A-01A6-44D9-9919-0792DE260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529FB-EAB8-441D-8E4D-AC04EA9BB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75706-47E0-437D-8BBD-13DBE0364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681E2-ED9D-49C7-8DED-70C0465F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BE238-FA45-49A7-BEBB-46DDB71F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087A1-773F-4347-B5A1-8B525253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7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268CA-20A2-4009-A5BC-4A53E32EE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8D51BD-D63C-4544-9E52-6849DDDE6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2C79B-799D-41A8-AA3C-B38378F04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99E53-2215-4322-BA8B-83F22A325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FF588-BBB1-4314-814E-785CEF6B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33036-4314-4B72-A570-B012E4AD3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6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3E331D-190C-4691-8281-A6B2952A5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4A2F8-33EB-48DC-BE80-20F0D5D4F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726F6-24C6-4E0B-A285-88F7DCEC6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7278D-A7EA-415D-BE61-235BEC3E39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27237-F816-4164-A76F-736C85D1B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FF9-40B7-4F51-9143-FF35AC837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32A8D-33E8-413B-A7B0-FFC820BD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9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6903D1-70C3-445B-842D-F6381DF14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78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EDFAE-A58A-4C8E-BF6F-B2D15F6D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81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4E774D-25CE-40EC-A530-CB31E4CFC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E473EA-1C59-48A4-99C2-9A90653ABED1}"/>
              </a:ext>
            </a:extLst>
          </p:cNvPr>
          <p:cNvSpPr/>
          <p:nvPr/>
        </p:nvSpPr>
        <p:spPr>
          <a:xfrm>
            <a:off x="4719145" y="1187669"/>
            <a:ext cx="504496" cy="420414"/>
          </a:xfrm>
          <a:prstGeom prst="rect">
            <a:avLst/>
          </a:prstGeom>
          <a:solidFill>
            <a:srgbClr val="E6FA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hialkhanMJ" panose="00000400000000000000" pitchFamily="2" charset="0"/>
                <a:cs typeface="ArhialkhanMJ" panose="00000400000000000000" pitchFamily="2" charset="0"/>
              </a:rPr>
              <a:t>১/৪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2841CC-976E-4C1D-A235-E5690AA562A5}"/>
              </a:ext>
            </a:extLst>
          </p:cNvPr>
          <p:cNvSpPr/>
          <p:nvPr/>
        </p:nvSpPr>
        <p:spPr>
          <a:xfrm>
            <a:off x="9249103" y="1187669"/>
            <a:ext cx="599090" cy="525517"/>
          </a:xfrm>
          <a:prstGeom prst="rect">
            <a:avLst/>
          </a:prstGeom>
          <a:solidFill>
            <a:srgbClr val="E6FA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৩/৪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A1EA37-FFB5-46DB-A3B3-9A63368A1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62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D71BD-E1E3-4194-BBB3-A13DACA5B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51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605883-15A4-4665-8F70-5B3FCC2D9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700B679-6620-458D-A600-7379574997DF}"/>
              </a:ext>
            </a:extLst>
          </p:cNvPr>
          <p:cNvSpPr/>
          <p:nvPr/>
        </p:nvSpPr>
        <p:spPr>
          <a:xfrm>
            <a:off x="1450428" y="6285186"/>
            <a:ext cx="2186151" cy="388883"/>
          </a:xfrm>
          <a:prstGeom prst="rect">
            <a:avLst/>
          </a:prstGeom>
          <a:solidFill>
            <a:srgbClr val="006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1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D390A2-BBF8-4AC7-BC2C-57023D6CA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5F2FCF-104C-4D32-BD9F-9FB7F2724B83}"/>
              </a:ext>
            </a:extLst>
          </p:cNvPr>
          <p:cNvSpPr/>
          <p:nvPr/>
        </p:nvSpPr>
        <p:spPr>
          <a:xfrm>
            <a:off x="1650124" y="2921876"/>
            <a:ext cx="609600" cy="651641"/>
          </a:xfrm>
          <a:prstGeom prst="rect">
            <a:avLst/>
          </a:prstGeom>
          <a:solidFill>
            <a:srgbClr val="C6D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7A7F5D-AA65-4C54-ABE3-DE728778D1C8}"/>
              </a:ext>
            </a:extLst>
          </p:cNvPr>
          <p:cNvSpPr/>
          <p:nvPr/>
        </p:nvSpPr>
        <p:spPr>
          <a:xfrm>
            <a:off x="5002924" y="5486400"/>
            <a:ext cx="641131" cy="651641"/>
          </a:xfrm>
          <a:prstGeom prst="rect">
            <a:avLst/>
          </a:prstGeom>
          <a:solidFill>
            <a:srgbClr val="C6D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2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E9AD73-21A4-4B89-B158-2EA14ADF6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44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E156F2-9692-417D-9618-CE65EECC0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4AA4EE-8F76-4BAC-A069-83511B79D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01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E81A70-5DF0-4C4B-B0E2-C2A0991F2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3EEAE7-D428-4808-A9BC-4A1F006FE251}"/>
              </a:ext>
            </a:extLst>
          </p:cNvPr>
          <p:cNvSpPr/>
          <p:nvPr/>
        </p:nvSpPr>
        <p:spPr>
          <a:xfrm>
            <a:off x="1008993" y="1755229"/>
            <a:ext cx="1860331" cy="7462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E98702-C83D-4D51-B54B-DBA465B29515}"/>
              </a:ext>
            </a:extLst>
          </p:cNvPr>
          <p:cNvSpPr/>
          <p:nvPr/>
        </p:nvSpPr>
        <p:spPr>
          <a:xfrm>
            <a:off x="9438290" y="1755229"/>
            <a:ext cx="1744717" cy="9774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046143-3898-4582-B750-F51214A7E2C2}"/>
              </a:ext>
            </a:extLst>
          </p:cNvPr>
          <p:cNvSpPr/>
          <p:nvPr/>
        </p:nvSpPr>
        <p:spPr>
          <a:xfrm>
            <a:off x="819807" y="4887310"/>
            <a:ext cx="2259724" cy="1040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8E0C61-95FC-43F9-A27B-633A9CB0717D}"/>
              </a:ext>
            </a:extLst>
          </p:cNvPr>
          <p:cNvSpPr/>
          <p:nvPr/>
        </p:nvSpPr>
        <p:spPr>
          <a:xfrm>
            <a:off x="9112472" y="4782208"/>
            <a:ext cx="2375336" cy="133481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5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68E476-8547-4E2D-8107-AAD03A801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ECA454-79CD-4C75-B2F9-760FE20A34B4}"/>
              </a:ext>
            </a:extLst>
          </p:cNvPr>
          <p:cNvSpPr/>
          <p:nvPr/>
        </p:nvSpPr>
        <p:spPr>
          <a:xfrm>
            <a:off x="1576552" y="1156138"/>
            <a:ext cx="9091448" cy="1051034"/>
          </a:xfrm>
          <a:prstGeom prst="rect">
            <a:avLst/>
          </a:prstGeom>
          <a:solidFill>
            <a:srgbClr val="FEF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98F791-2F02-4388-8076-6C1DE5B88079}"/>
              </a:ext>
            </a:extLst>
          </p:cNvPr>
          <p:cNvSpPr/>
          <p:nvPr/>
        </p:nvSpPr>
        <p:spPr>
          <a:xfrm>
            <a:off x="935421" y="5701861"/>
            <a:ext cx="4687613" cy="982717"/>
          </a:xfrm>
          <a:prstGeom prst="rect">
            <a:avLst/>
          </a:prstGeom>
          <a:solidFill>
            <a:srgbClr val="D6F1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1249D1-112D-4726-9D32-8FF3CE3DA4CA}"/>
              </a:ext>
            </a:extLst>
          </p:cNvPr>
          <p:cNvSpPr/>
          <p:nvPr/>
        </p:nvSpPr>
        <p:spPr>
          <a:xfrm>
            <a:off x="6737131" y="5701861"/>
            <a:ext cx="5370786" cy="1051034"/>
          </a:xfrm>
          <a:prstGeom prst="rect">
            <a:avLst/>
          </a:prstGeom>
          <a:solidFill>
            <a:srgbClr val="D6F1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3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06736F-CFD0-477C-923C-EB00EBA43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20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3451A3-EA7B-4A12-AC0B-ABE504880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DBEAC6-9EB4-4A80-8005-D0EAD7A3ECA2}"/>
              </a:ext>
            </a:extLst>
          </p:cNvPr>
          <p:cNvSpPr/>
          <p:nvPr/>
        </p:nvSpPr>
        <p:spPr>
          <a:xfrm>
            <a:off x="1597572" y="1292772"/>
            <a:ext cx="8954814" cy="409904"/>
          </a:xfrm>
          <a:prstGeom prst="rect">
            <a:avLst/>
          </a:prstGeom>
          <a:solidFill>
            <a:srgbClr val="FEE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1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1A9CF5-D405-4AA3-B726-FDD6BD81D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518FF65-524F-469F-B523-BC49D6001F73}"/>
              </a:ext>
            </a:extLst>
          </p:cNvPr>
          <p:cNvSpPr/>
          <p:nvPr/>
        </p:nvSpPr>
        <p:spPr>
          <a:xfrm>
            <a:off x="830317" y="1776248"/>
            <a:ext cx="10510345" cy="525518"/>
          </a:xfrm>
          <a:prstGeom prst="rect">
            <a:avLst/>
          </a:prstGeom>
          <a:solidFill>
            <a:srgbClr val="FBD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0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DB3AEE-B5CF-4E4E-8C50-186CB53EC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69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10B6B4-0768-4342-AC93-42D1ABFF1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5D343B-F543-49D8-A175-DA3ED1B85932}"/>
              </a:ext>
            </a:extLst>
          </p:cNvPr>
          <p:cNvSpPr/>
          <p:nvPr/>
        </p:nvSpPr>
        <p:spPr>
          <a:xfrm>
            <a:off x="819807" y="1776248"/>
            <a:ext cx="10573407" cy="462455"/>
          </a:xfrm>
          <a:prstGeom prst="rect">
            <a:avLst/>
          </a:prstGeom>
          <a:solidFill>
            <a:srgbClr val="FBD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5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</Words>
  <Application>Microsoft Office PowerPoint</Application>
  <PresentationFormat>Widescreen</PresentationFormat>
  <Paragraphs>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ArhialkhanMJ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JGPS</dc:creator>
  <cp:lastModifiedBy>JGPS</cp:lastModifiedBy>
  <cp:revision>3</cp:revision>
  <dcterms:created xsi:type="dcterms:W3CDTF">2026-08-03T09:10:29Z</dcterms:created>
  <dcterms:modified xsi:type="dcterms:W3CDTF">2026-08-03T09:26:33Z</dcterms:modified>
</cp:coreProperties>
</file>