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126" y="-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64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29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98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4483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367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32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141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00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021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0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08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79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28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702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23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47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95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3C3E404-1FBD-4AEE-937F-46A28523434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25CA0-2669-49E5-B06E-8163A763B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0864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D5E6BE30-F2BF-24EB-C42E-182A29584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600" y="2057400"/>
            <a:ext cx="4800600" cy="23622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en-US" sz="13800" b="1" u="sng" dirty="0">
                <a:solidFill>
                  <a:srgbClr val="FF0000"/>
                </a:solidFill>
                <a:latin typeface="SutonnyMJ" pitchFamily="2" charset="0"/>
              </a:rPr>
              <a:t>¯^</a:t>
            </a:r>
            <a:r>
              <a:rPr lang="en-US" sz="13800" b="1" u="sng" dirty="0" err="1">
                <a:solidFill>
                  <a:srgbClr val="FF0000"/>
                </a:solidFill>
                <a:latin typeface="SutonnyMJ" pitchFamily="2" charset="0"/>
              </a:rPr>
              <a:t>vMZg</a:t>
            </a:r>
            <a:endParaRPr lang="en-US" sz="13800" b="1" u="sng" dirty="0">
              <a:solidFill>
                <a:srgbClr val="FF0000"/>
              </a:solidFill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97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9DC53B7F-D2A4-DFD7-91B7-FEC56A4E3DF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n-US" sz="8000" b="1" u="sng" dirty="0" err="1">
                <a:latin typeface="SutonnyMJ" pitchFamily="2" charset="0"/>
              </a:rPr>
              <a:t>cwiwPwZ</a:t>
            </a:r>
            <a:endParaRPr lang="en-US" sz="8000" b="1" u="sng" dirty="0">
              <a:latin typeface="SutonnyMJ" pitchFamily="2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6545BA39-B8EA-E988-8BF4-959BEAEA9D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solidFill>
                  <a:schemeClr val="bg1"/>
                </a:solidFill>
                <a:latin typeface="SutonnyMJ" pitchFamily="2" charset="0"/>
              </a:rPr>
              <a:t>bvgt</a:t>
            </a:r>
            <a:r>
              <a:rPr lang="en-US" sz="4000" dirty="0">
                <a:solidFill>
                  <a:schemeClr val="bg1"/>
                </a:solidFill>
                <a:latin typeface="SutonnyMJ" pitchFamily="2" charset="0"/>
              </a:rPr>
              <a:t> †</a:t>
            </a:r>
            <a:r>
              <a:rPr lang="en-US" sz="4000" dirty="0" err="1">
                <a:solidFill>
                  <a:schemeClr val="bg1"/>
                </a:solidFill>
                <a:latin typeface="SutonnyMJ" pitchFamily="2" charset="0"/>
              </a:rPr>
              <a:t>iŠkb</a:t>
            </a:r>
            <a:r>
              <a:rPr lang="en-US" sz="4000" dirty="0">
                <a:solidFill>
                  <a:schemeClr val="bg1"/>
                </a:solidFill>
                <a:latin typeface="SutonnyMJ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utonnyMJ" pitchFamily="2" charset="0"/>
              </a:rPr>
              <a:t>Av³vi</a:t>
            </a:r>
            <a:r>
              <a:rPr lang="en-US" sz="4000" dirty="0">
                <a:solidFill>
                  <a:schemeClr val="bg1"/>
                </a:solidFill>
                <a:latin typeface="SutonnyMJ" pitchFamily="2" charset="0"/>
              </a:rPr>
              <a:t>.</a:t>
            </a:r>
          </a:p>
          <a:p>
            <a:r>
              <a:rPr lang="en-US" sz="4000" dirty="0" err="1">
                <a:solidFill>
                  <a:schemeClr val="bg1"/>
                </a:solidFill>
                <a:latin typeface="SutonnyMJ" pitchFamily="2" charset="0"/>
              </a:rPr>
              <a:t>wmwbqi</a:t>
            </a:r>
            <a:r>
              <a:rPr lang="en-US" sz="4000" dirty="0">
                <a:solidFill>
                  <a:schemeClr val="bg1"/>
                </a:solidFill>
                <a:latin typeface="SutonnyMJ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utonnyMJ" pitchFamily="2" charset="0"/>
              </a:rPr>
              <a:t>wkÿK</a:t>
            </a:r>
            <a:r>
              <a:rPr lang="en-US" sz="4000" dirty="0">
                <a:solidFill>
                  <a:schemeClr val="bg1"/>
                </a:solidFill>
                <a:latin typeface="SutonnyMJ" pitchFamily="2" charset="0"/>
              </a:rPr>
              <a:t>.</a:t>
            </a:r>
          </a:p>
          <a:p>
            <a:r>
              <a:rPr lang="en-US" sz="4000" dirty="0" err="1">
                <a:solidFill>
                  <a:schemeClr val="bg1"/>
                </a:solidFill>
                <a:latin typeface="SutonnyMJ" pitchFamily="2" charset="0"/>
              </a:rPr>
              <a:t>wkeivgcyi</a:t>
            </a:r>
            <a:r>
              <a:rPr lang="en-US" sz="4000" dirty="0">
                <a:solidFill>
                  <a:schemeClr val="bg1"/>
                </a:solidFill>
                <a:latin typeface="SutonnyMJ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utonnyMJ" pitchFamily="2" charset="0"/>
              </a:rPr>
              <a:t>D”P</a:t>
            </a:r>
            <a:r>
              <a:rPr lang="en-US" sz="4000" dirty="0">
                <a:solidFill>
                  <a:schemeClr val="bg1"/>
                </a:solidFill>
                <a:latin typeface="SutonnyMJ" pitchFamily="2" charset="0"/>
              </a:rPr>
              <a:t> we`¨</a:t>
            </a:r>
            <a:r>
              <a:rPr lang="en-US" sz="4000" dirty="0" err="1">
                <a:solidFill>
                  <a:schemeClr val="bg1"/>
                </a:solidFill>
                <a:latin typeface="SutonnyMJ" pitchFamily="2" charset="0"/>
              </a:rPr>
              <a:t>vjq</a:t>
            </a:r>
            <a:r>
              <a:rPr lang="en-US" sz="4000" dirty="0">
                <a:solidFill>
                  <a:schemeClr val="bg1"/>
                </a:solidFill>
                <a:latin typeface="SutonnyMJ" pitchFamily="2" charset="0"/>
              </a:rPr>
              <a:t>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24702D2-71F8-22D2-83D5-E4F98C1462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bg1"/>
                </a:solidFill>
                <a:latin typeface="SutonnyMJ" pitchFamily="2" charset="0"/>
              </a:rPr>
              <a:t>‡</a:t>
            </a:r>
            <a:r>
              <a:rPr lang="en-US" sz="4000" dirty="0" err="1">
                <a:solidFill>
                  <a:schemeClr val="bg1"/>
                </a:solidFill>
                <a:latin typeface="SutonnyMJ" pitchFamily="2" charset="0"/>
              </a:rPr>
              <a:t>kÖwYt</a:t>
            </a:r>
            <a:r>
              <a:rPr lang="en-US" sz="4000" dirty="0">
                <a:solidFill>
                  <a:schemeClr val="bg1"/>
                </a:solidFill>
                <a:latin typeface="SutonnyMJ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utonnyMJ" pitchFamily="2" charset="0"/>
              </a:rPr>
              <a:t>9g</a:t>
            </a:r>
            <a:endParaRPr lang="en-US" sz="4000" dirty="0">
              <a:solidFill>
                <a:schemeClr val="bg1"/>
              </a:solidFill>
              <a:latin typeface="SutonnyMJ" pitchFamily="2" charset="0"/>
            </a:endParaRPr>
          </a:p>
          <a:p>
            <a:r>
              <a:rPr lang="en-US" sz="3600" dirty="0" err="1">
                <a:solidFill>
                  <a:schemeClr val="bg1"/>
                </a:solidFill>
                <a:latin typeface="SutonnyMJ" pitchFamily="2" charset="0"/>
              </a:rPr>
              <a:t>welqt</a:t>
            </a:r>
            <a:r>
              <a:rPr lang="en-US" sz="3600" dirty="0">
                <a:solidFill>
                  <a:schemeClr val="bg1"/>
                </a:solidFill>
                <a:latin typeface="SutonnyMJ" pitchFamily="2" charset="0"/>
              </a:rPr>
              <a:t> Z_¨ I †</a:t>
            </a:r>
            <a:r>
              <a:rPr lang="en-US" sz="3600" dirty="0" err="1">
                <a:solidFill>
                  <a:schemeClr val="bg1"/>
                </a:solidFill>
                <a:latin typeface="SutonnyMJ" pitchFamily="2" charset="0"/>
              </a:rPr>
              <a:t>hvMv‡hvM</a:t>
            </a:r>
            <a:r>
              <a:rPr lang="en-US" sz="3600" dirty="0">
                <a:solidFill>
                  <a:schemeClr val="bg1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SutonnyMJ" pitchFamily="2" charset="0"/>
              </a:rPr>
              <a:t>cÖhyw³</a:t>
            </a:r>
            <a:r>
              <a:rPr lang="en-US" sz="3600" dirty="0">
                <a:solidFill>
                  <a:schemeClr val="bg1"/>
                </a:solidFill>
                <a:latin typeface="SutonnyMJ" pitchFamily="2" charset="0"/>
              </a:rPr>
              <a:t>.</a:t>
            </a:r>
          </a:p>
          <a:p>
            <a:r>
              <a:rPr lang="en-US" sz="4000" dirty="0" err="1">
                <a:solidFill>
                  <a:schemeClr val="bg1"/>
                </a:solidFill>
                <a:latin typeface="SutonnyMJ" pitchFamily="2" charset="0"/>
              </a:rPr>
              <a:t>Aa¨vqt</a:t>
            </a:r>
            <a:r>
              <a:rPr lang="en-US" sz="4000" dirty="0">
                <a:solidFill>
                  <a:schemeClr val="bg1"/>
                </a:solidFill>
                <a:latin typeface="SutonnyMJ" pitchFamily="2" charset="0"/>
              </a:rPr>
              <a:t> 4_©</a:t>
            </a:r>
          </a:p>
          <a:p>
            <a:r>
              <a:rPr lang="en-US" sz="3200" dirty="0" err="1">
                <a:solidFill>
                  <a:schemeClr val="bg1"/>
                </a:solidFill>
                <a:latin typeface="SutonnyMJ" pitchFamily="2" charset="0"/>
              </a:rPr>
              <a:t>wk‡ivbvgt</a:t>
            </a:r>
            <a:r>
              <a:rPr lang="en-US" sz="3200" dirty="0">
                <a:solidFill>
                  <a:schemeClr val="bg1"/>
                </a:solidFill>
                <a:latin typeface="SutonnyMJ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SutonnyMJ" pitchFamily="2" charset="0"/>
              </a:rPr>
              <a:t>Avgvi</a:t>
            </a:r>
            <a:r>
              <a:rPr lang="en-US" sz="3200" dirty="0">
                <a:solidFill>
                  <a:schemeClr val="bg1"/>
                </a:solidFill>
                <a:latin typeface="SutonnyMJ" pitchFamily="2" charset="0"/>
              </a:rPr>
              <a:t> †</a:t>
            </a:r>
            <a:r>
              <a:rPr lang="en-US" sz="3200" dirty="0" err="1">
                <a:solidFill>
                  <a:schemeClr val="bg1"/>
                </a:solidFill>
                <a:latin typeface="SutonnyMJ" pitchFamily="2" charset="0"/>
              </a:rPr>
              <a:t>jLv‡jwL</a:t>
            </a:r>
            <a:r>
              <a:rPr lang="en-US" sz="3200" dirty="0">
                <a:solidFill>
                  <a:schemeClr val="bg1"/>
                </a:solidFill>
                <a:latin typeface="SutonnyMJ" pitchFamily="2" charset="0"/>
              </a:rPr>
              <a:t> I </a:t>
            </a:r>
            <a:r>
              <a:rPr lang="en-US" sz="3200" dirty="0" err="1">
                <a:solidFill>
                  <a:schemeClr val="bg1"/>
                </a:solidFill>
                <a:latin typeface="SutonnyMJ" pitchFamily="2" charset="0"/>
              </a:rPr>
              <a:t>wnmve</a:t>
            </a:r>
            <a:r>
              <a:rPr lang="en-US" sz="3200" dirty="0">
                <a:solidFill>
                  <a:schemeClr val="bg1"/>
                </a:solidFill>
                <a:latin typeface="SutonnyMJ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09891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CC7DD713-5DC0-52AD-F76D-84C5F2AA8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u="sng" dirty="0" err="1">
                <a:solidFill>
                  <a:schemeClr val="bg1"/>
                </a:solidFill>
                <a:latin typeface="SutonnyMJ" pitchFamily="2" charset="0"/>
              </a:rPr>
              <a:t>c~e©Ávb</a:t>
            </a:r>
            <a:r>
              <a:rPr lang="en-US" sz="5400" b="1" u="sng" dirty="0">
                <a:latin typeface="SutonnyMJ" pitchFamily="2" charset="0"/>
              </a:rPr>
              <a:t> </a:t>
            </a:r>
            <a:r>
              <a:rPr lang="en-US" sz="5400" b="1" u="sng" dirty="0" err="1">
                <a:solidFill>
                  <a:schemeClr val="bg1"/>
                </a:solidFill>
                <a:latin typeface="SutonnyMJ" pitchFamily="2" charset="0"/>
              </a:rPr>
              <a:t>hvPvB</a:t>
            </a:r>
            <a:endParaRPr lang="en-US" sz="5400" b="1" u="sng" dirty="0">
              <a:solidFill>
                <a:schemeClr val="bg1"/>
              </a:solidFill>
              <a:latin typeface="SutonnyMJ" pitchFamily="2" charset="0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D46C3718-7C4C-7107-FC36-177A99D03F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2135224"/>
              </p:ext>
            </p:extLst>
          </p:nvPr>
        </p:nvGraphicFramePr>
        <p:xfrm>
          <a:off x="838199" y="1814733"/>
          <a:ext cx="10515596" cy="45297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8892">
                  <a:extLst>
                    <a:ext uri="{9D8B030D-6E8A-4147-A177-3AD203B41FA5}">
                      <a16:colId xmlns:a16="http://schemas.microsoft.com/office/drawing/2014/main" xmlns="" val="4239051116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xmlns="" val="1279657529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xmlns="" val="1844799722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xmlns="" val="62387112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xmlns="" val="851735340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xmlns="" val="1065458689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xmlns="" val="3504793655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xmlns="" val="2504135181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xmlns="" val="4277918602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xmlns="" val="1278591923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xmlns="" val="1435734854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xmlns="" val="3495454195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xmlns="" val="940499919"/>
                    </a:ext>
                  </a:extLst>
                </a:gridCol>
              </a:tblGrid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945001122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270310416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47459502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861466021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005339228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669340430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566615137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791481492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192885639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457456976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567136734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615721622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25123241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490709254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836096063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921730033"/>
                  </a:ext>
                </a:extLst>
              </a:tr>
              <a:tr h="26645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517621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807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B48965-1764-A4C4-8C10-D687DB1F30F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n-US" sz="6600" b="1" u="sng" dirty="0" err="1">
                <a:latin typeface="SutonnyMJ" pitchFamily="2" charset="0"/>
              </a:rPr>
              <a:t>AvR‡Ki</a:t>
            </a:r>
            <a:r>
              <a:rPr lang="en-US" sz="6600" b="1" u="sng" dirty="0">
                <a:latin typeface="SutonnyMJ" pitchFamily="2" charset="0"/>
              </a:rPr>
              <a:t> </a:t>
            </a:r>
            <a:r>
              <a:rPr lang="en-US" sz="6600" b="1" u="sng" dirty="0" err="1">
                <a:latin typeface="SutonnyMJ" pitchFamily="2" charset="0"/>
              </a:rPr>
              <a:t>cvV</a:t>
            </a:r>
            <a:endParaRPr lang="en-US" sz="6600" b="1" u="sng" dirty="0">
              <a:latin typeface="SutonnyMJ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5B4EA3-EA01-6020-DBC1-4926961FA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</a:rPr>
              <a:t>Avgvi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</a:rPr>
              <a:t> †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</a:rPr>
              <a:t>jLv‡jwL</a:t>
            </a:r>
            <a:r>
              <a:rPr lang="en-US" sz="4800" b="1" dirty="0">
                <a:solidFill>
                  <a:srgbClr val="FF0000"/>
                </a:solidFill>
                <a:latin typeface="SutonnyMJ" pitchFamily="2" charset="0"/>
              </a:rPr>
              <a:t> I </a:t>
            </a:r>
            <a:r>
              <a:rPr lang="en-US" sz="4800" b="1" dirty="0" err="1">
                <a:solidFill>
                  <a:srgbClr val="FF0000"/>
                </a:solidFill>
                <a:latin typeface="SutonnyMJ" pitchFamily="2" charset="0"/>
              </a:rPr>
              <a:t>wnmve</a:t>
            </a:r>
            <a:endParaRPr lang="en-US" sz="4800" b="1" dirty="0">
              <a:solidFill>
                <a:srgbClr val="FF0000"/>
              </a:solidFill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57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D38DA4-1FD7-052F-B294-4EDF7DAD528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pPr algn="ctr"/>
            <a:r>
              <a:rPr lang="en-US" b="1" u="sng" dirty="0">
                <a:latin typeface="SutonnyMJ" pitchFamily="2" charset="0"/>
              </a:rPr>
              <a:t>`</a:t>
            </a:r>
            <a:r>
              <a:rPr lang="en-US" b="1" u="sng" dirty="0" err="1">
                <a:latin typeface="SutonnyMJ" pitchFamily="2" charset="0"/>
              </a:rPr>
              <a:t>jxq</a:t>
            </a:r>
            <a:r>
              <a:rPr lang="en-US" b="1" u="sng" dirty="0">
                <a:latin typeface="SutonnyMJ" pitchFamily="2" charset="0"/>
              </a:rPr>
              <a:t> </a:t>
            </a:r>
            <a:r>
              <a:rPr lang="en-US" b="1" u="sng" dirty="0" err="1">
                <a:latin typeface="SutonnyMJ" pitchFamily="2" charset="0"/>
              </a:rPr>
              <a:t>ev</a:t>
            </a:r>
            <a:r>
              <a:rPr lang="en-US" b="1" u="sng" dirty="0">
                <a:latin typeface="SutonnyMJ" pitchFamily="2" charset="0"/>
              </a:rPr>
              <a:t> †</a:t>
            </a:r>
            <a:r>
              <a:rPr lang="en-US" b="1" u="sng" dirty="0" err="1">
                <a:latin typeface="SutonnyMJ" pitchFamily="2" charset="0"/>
              </a:rPr>
              <a:t>Rvovq</a:t>
            </a:r>
            <a:r>
              <a:rPr lang="en-US" b="1" u="sng" dirty="0">
                <a:latin typeface="SutonnyMJ" pitchFamily="2" charset="0"/>
              </a:rPr>
              <a:t> </a:t>
            </a:r>
            <a:r>
              <a:rPr lang="en-US" b="1" u="sng" dirty="0" err="1">
                <a:latin typeface="SutonnyMJ" pitchFamily="2" charset="0"/>
              </a:rPr>
              <a:t>KvR</a:t>
            </a:r>
            <a:endParaRPr lang="en-US" b="1" u="sng" dirty="0">
              <a:latin typeface="SutonnyMJ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411E78-CB88-40D1-1C84-C38E20062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2052918"/>
            <a:ext cx="9404723" cy="4195481"/>
          </a:xfrm>
        </p:spPr>
        <p:txBody>
          <a:bodyPr>
            <a:normAutofit/>
          </a:bodyPr>
          <a:lstStyle/>
          <a:p>
            <a:pPr algn="ctr"/>
            <a:r>
              <a:rPr lang="en-US" sz="4000" b="1" u="sng" dirty="0" err="1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স্প্রেডশিট</a:t>
            </a:r>
            <a:r>
              <a:rPr lang="en-US" sz="4800" b="1" u="sng" dirty="0" smtClean="0">
                <a:solidFill>
                  <a:srgbClr val="7030A0"/>
                </a:solidFill>
                <a:latin typeface="SutonnyMJ" pitchFamily="2" charset="0"/>
              </a:rPr>
              <a:t> </a:t>
            </a:r>
            <a:r>
              <a:rPr lang="en-US" sz="4800" b="1" u="sng" dirty="0" err="1" smtClean="0">
                <a:solidFill>
                  <a:srgbClr val="7030A0"/>
                </a:solidFill>
                <a:latin typeface="SutonnyMJ" pitchFamily="2" charset="0"/>
              </a:rPr>
              <a:t>ej‡Z</a:t>
            </a:r>
            <a:r>
              <a:rPr lang="en-US" sz="4800" b="1" u="sng" dirty="0" smtClean="0">
                <a:solidFill>
                  <a:srgbClr val="7030A0"/>
                </a:solidFill>
                <a:latin typeface="SutonnyMJ" pitchFamily="2" charset="0"/>
              </a:rPr>
              <a:t> </a:t>
            </a:r>
            <a:r>
              <a:rPr lang="en-US" sz="4800" b="1" u="sng" dirty="0" err="1">
                <a:solidFill>
                  <a:srgbClr val="7030A0"/>
                </a:solidFill>
                <a:latin typeface="SutonnyMJ" pitchFamily="2" charset="0"/>
              </a:rPr>
              <a:t>wK</a:t>
            </a:r>
            <a:r>
              <a:rPr lang="en-US" sz="4800" b="1" u="sng" dirty="0">
                <a:solidFill>
                  <a:srgbClr val="7030A0"/>
                </a:solidFill>
                <a:latin typeface="SutonnyMJ" pitchFamily="2" charset="0"/>
              </a:rPr>
              <a:t> </a:t>
            </a:r>
            <a:r>
              <a:rPr lang="en-US" sz="4800" b="1" u="sng" dirty="0" err="1">
                <a:solidFill>
                  <a:srgbClr val="7030A0"/>
                </a:solidFill>
                <a:latin typeface="SutonnyMJ" pitchFamily="2" charset="0"/>
              </a:rPr>
              <a:t>eyS</a:t>
            </a:r>
            <a:r>
              <a:rPr lang="en-US" sz="4800" b="1" u="sng" dirty="0">
                <a:solidFill>
                  <a:srgbClr val="7030A0"/>
                </a:solidFill>
                <a:latin typeface="SutonnyMJ" pitchFamily="2" charset="0"/>
              </a:rPr>
              <a:t>?</a:t>
            </a:r>
          </a:p>
          <a:p>
            <a:pPr algn="ctr"/>
            <a:r>
              <a:rPr lang="en-US" sz="4800" b="1" u="sng" dirty="0">
                <a:solidFill>
                  <a:srgbClr val="7030A0"/>
                </a:solidFill>
                <a:latin typeface="SutonnyMJ" pitchFamily="2" charset="0"/>
              </a:rPr>
              <a:t>G‡·‡j </a:t>
            </a:r>
            <a:r>
              <a:rPr lang="en-US" sz="4800" b="1" u="sng" dirty="0" err="1">
                <a:solidFill>
                  <a:srgbClr val="7030A0"/>
                </a:solidFill>
                <a:latin typeface="SutonnyMJ" pitchFamily="2" charset="0"/>
              </a:rPr>
              <a:t>wKfv‡e</a:t>
            </a:r>
            <a:r>
              <a:rPr lang="en-US" sz="4800" b="1" u="sng" dirty="0">
                <a:solidFill>
                  <a:srgbClr val="7030A0"/>
                </a:solidFill>
                <a:latin typeface="SutonnyMJ" pitchFamily="2" charset="0"/>
              </a:rPr>
              <a:t> †</a:t>
            </a:r>
            <a:r>
              <a:rPr lang="en-US" sz="4800" b="1" u="sng" dirty="0" err="1">
                <a:solidFill>
                  <a:srgbClr val="7030A0"/>
                </a:solidFill>
                <a:latin typeface="SutonnyMJ" pitchFamily="2" charset="0"/>
              </a:rPr>
              <a:t>hvM</a:t>
            </a:r>
            <a:r>
              <a:rPr lang="en-US" sz="4800" b="1" u="sng" dirty="0">
                <a:solidFill>
                  <a:srgbClr val="7030A0"/>
                </a:solidFill>
                <a:latin typeface="SutonnyMJ" pitchFamily="2" charset="0"/>
              </a:rPr>
              <a:t> Kiv </a:t>
            </a:r>
            <a:r>
              <a:rPr lang="en-US" sz="4800" b="1" u="sng" dirty="0" err="1">
                <a:solidFill>
                  <a:srgbClr val="7030A0"/>
                </a:solidFill>
                <a:latin typeface="SutonnyMJ" pitchFamily="2" charset="0"/>
              </a:rPr>
              <a:t>hvq</a:t>
            </a:r>
            <a:r>
              <a:rPr lang="en-US" sz="4800" b="1" u="sng" dirty="0">
                <a:solidFill>
                  <a:srgbClr val="7030A0"/>
                </a:solidFill>
                <a:latin typeface="SutonnyMJ" pitchFamily="2" charset="0"/>
              </a:rPr>
              <a:t>?</a:t>
            </a:r>
            <a:endParaRPr lang="en-US" sz="4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048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FEF9E6-CDEF-8003-4A25-3C10DEB19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 err="1" smtClean="0">
                <a:latin typeface="Abu Sayed" pitchFamily="2" charset="0"/>
                <a:cs typeface="Abu Sayed" pitchFamily="2" charset="0"/>
              </a:rPr>
              <a:t>বাড়ীর</a:t>
            </a:r>
            <a:r>
              <a:rPr lang="en-US" sz="7200" u="sng" dirty="0" smtClean="0">
                <a:latin typeface="Abu Sayed" pitchFamily="2" charset="0"/>
                <a:cs typeface="Abu Sayed" pitchFamily="2" charset="0"/>
              </a:rPr>
              <a:t> </a:t>
            </a:r>
            <a:r>
              <a:rPr lang="en-US" sz="7200" u="sng" dirty="0" err="1" smtClean="0">
                <a:latin typeface="Abu Sayed" pitchFamily="2" charset="0"/>
                <a:cs typeface="Abu Sayed" pitchFamily="2" charset="0"/>
              </a:rPr>
              <a:t>কাজ</a:t>
            </a:r>
            <a:r>
              <a:rPr lang="en-US" sz="7200" u="sng" dirty="0" smtClean="0">
                <a:latin typeface="Abu Sayed" pitchFamily="2" charset="0"/>
                <a:cs typeface="Abu Sayed" pitchFamily="2" charset="0"/>
              </a:rPr>
              <a:t> </a:t>
            </a:r>
            <a:endParaRPr lang="en-US" sz="7200" u="sng" dirty="0">
              <a:latin typeface="Abu Sayed" pitchFamily="2" charset="0"/>
              <a:cs typeface="Abu Sayed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D12DEBB-E93E-C644-E031-02C9542A5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7030A0"/>
                </a:solidFill>
                <a:latin typeface="SutonnyMJ" pitchFamily="2" charset="0"/>
              </a:rPr>
              <a:t>G‡·‡j `</a:t>
            </a:r>
            <a:r>
              <a:rPr lang="en-US" sz="4000" b="1" dirty="0" err="1">
                <a:solidFill>
                  <a:srgbClr val="7030A0"/>
                </a:solidFill>
                <a:latin typeface="SutonnyMJ" pitchFamily="2" charset="0"/>
              </a:rPr>
              <a:t>kRb</a:t>
            </a:r>
            <a:r>
              <a:rPr lang="en-US" sz="4000" b="1" dirty="0">
                <a:solidFill>
                  <a:srgbClr val="7030A0"/>
                </a:solidFill>
                <a:latin typeface="SutonnyMJ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SutonnyMJ" pitchFamily="2" charset="0"/>
              </a:rPr>
              <a:t>QvÎ</a:t>
            </a:r>
            <a:r>
              <a:rPr lang="en-US" sz="4000" b="1" dirty="0">
                <a:solidFill>
                  <a:srgbClr val="7030A0"/>
                </a:solidFill>
                <a:latin typeface="SutonnyMJ" pitchFamily="2" charset="0"/>
              </a:rPr>
              <a:t>/</a:t>
            </a:r>
            <a:r>
              <a:rPr lang="en-US" sz="4000" b="1" dirty="0" err="1">
                <a:solidFill>
                  <a:srgbClr val="7030A0"/>
                </a:solidFill>
                <a:latin typeface="SutonnyMJ" pitchFamily="2" charset="0"/>
              </a:rPr>
              <a:t>QvÎx</a:t>
            </a:r>
            <a:r>
              <a:rPr lang="en-US" sz="4000" b="1" dirty="0">
                <a:solidFill>
                  <a:srgbClr val="7030A0"/>
                </a:solidFill>
                <a:latin typeface="SutonnyMJ" pitchFamily="2" charset="0"/>
              </a:rPr>
              <a:t>‡`</a:t>
            </a:r>
            <a:r>
              <a:rPr lang="en-US" sz="4000" b="1" dirty="0" err="1">
                <a:solidFill>
                  <a:srgbClr val="7030A0"/>
                </a:solidFill>
                <a:latin typeface="SutonnyMJ" pitchFamily="2" charset="0"/>
              </a:rPr>
              <a:t>i</a:t>
            </a:r>
            <a:r>
              <a:rPr lang="en-US" sz="4000" b="1" dirty="0">
                <a:solidFill>
                  <a:srgbClr val="7030A0"/>
                </a:solidFill>
                <a:latin typeface="SutonnyMJ" pitchFamily="2" charset="0"/>
              </a:rPr>
              <a:t>  </a:t>
            </a:r>
            <a:r>
              <a:rPr lang="en-US" sz="4000" b="1" dirty="0" err="1">
                <a:solidFill>
                  <a:srgbClr val="7030A0"/>
                </a:solidFill>
                <a:latin typeface="SutonnyMJ" pitchFamily="2" charset="0"/>
              </a:rPr>
              <a:t>welqwfwËK</a:t>
            </a:r>
            <a:r>
              <a:rPr lang="en-US" sz="4000" b="1" dirty="0">
                <a:solidFill>
                  <a:srgbClr val="7030A0"/>
                </a:solidFill>
                <a:latin typeface="SutonnyMJ" pitchFamily="2" charset="0"/>
              </a:rPr>
              <a:t> b¤^</a:t>
            </a:r>
            <a:r>
              <a:rPr lang="en-US" sz="4000" b="1" dirty="0" err="1">
                <a:solidFill>
                  <a:srgbClr val="7030A0"/>
                </a:solidFill>
                <a:latin typeface="SutonnyMJ" pitchFamily="2" charset="0"/>
              </a:rPr>
              <a:t>i</a:t>
            </a:r>
            <a:r>
              <a:rPr lang="en-US" sz="4000" b="1" dirty="0">
                <a:solidFill>
                  <a:srgbClr val="7030A0"/>
                </a:solidFill>
                <a:latin typeface="SutonnyMJ" pitchFamily="2" charset="0"/>
              </a:rPr>
              <a:t> ‡</a:t>
            </a:r>
            <a:r>
              <a:rPr lang="en-US" sz="4000" b="1" dirty="0" err="1">
                <a:solidFill>
                  <a:srgbClr val="7030A0"/>
                </a:solidFill>
                <a:latin typeface="SutonnyMJ" pitchFamily="2" charset="0"/>
              </a:rPr>
              <a:t>hvM</a:t>
            </a:r>
            <a:r>
              <a:rPr lang="en-US" sz="4000" b="1" dirty="0">
                <a:solidFill>
                  <a:srgbClr val="7030A0"/>
                </a:solidFill>
                <a:latin typeface="SutonnyMJ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SutonnyMJ" pitchFamily="2" charset="0"/>
              </a:rPr>
              <a:t>K‡i</a:t>
            </a:r>
            <a:r>
              <a:rPr lang="en-US" sz="4000" b="1" dirty="0">
                <a:solidFill>
                  <a:srgbClr val="7030A0"/>
                </a:solidFill>
                <a:latin typeface="SutonnyMJ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SutonnyMJ" pitchFamily="2" charset="0"/>
              </a:rPr>
              <a:t>wb‡q</a:t>
            </a:r>
            <a:r>
              <a:rPr lang="en-US" sz="4000" b="1" dirty="0">
                <a:solidFill>
                  <a:srgbClr val="7030A0"/>
                </a:solidFill>
                <a:latin typeface="SutonnyMJ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SutonnyMJ" pitchFamily="2" charset="0"/>
              </a:rPr>
              <a:t>Avm‡e</a:t>
            </a:r>
            <a:r>
              <a:rPr lang="en-US" sz="4000" b="1" dirty="0">
                <a:solidFill>
                  <a:srgbClr val="7030A0"/>
                </a:solidFill>
                <a:latin typeface="SutonnyMJ" pitchFamily="2" charset="0"/>
              </a:rPr>
              <a:t>|</a:t>
            </a:r>
            <a:endParaRPr lang="en-US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489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752600"/>
            <a:ext cx="9404723" cy="1400530"/>
          </a:xfrm>
        </p:spPr>
        <p:txBody>
          <a:bodyPr/>
          <a:lstStyle/>
          <a:p>
            <a:pPr algn="ctr"/>
            <a:r>
              <a:rPr lang="en-US" sz="9600" dirty="0" err="1" smtClean="0">
                <a:solidFill>
                  <a:srgbClr val="7030A0"/>
                </a:solidFill>
                <a:latin typeface="Abu Sayed" pitchFamily="2" charset="0"/>
                <a:cs typeface="Abu Sayed" pitchFamily="2" charset="0"/>
              </a:rPr>
              <a:t>ধন্যবাদ</a:t>
            </a:r>
            <a:r>
              <a:rPr lang="en-US" sz="9600" dirty="0" smtClean="0">
                <a:solidFill>
                  <a:srgbClr val="7030A0"/>
                </a:solidFill>
                <a:latin typeface="Abu Sayed" pitchFamily="2" charset="0"/>
                <a:cs typeface="Abu Sayed" pitchFamily="2" charset="0"/>
              </a:rPr>
              <a:t> </a:t>
            </a:r>
            <a:endParaRPr lang="en-US" sz="9600" dirty="0">
              <a:solidFill>
                <a:srgbClr val="7030A0"/>
              </a:solidFill>
              <a:latin typeface="Abu Sayed" pitchFamily="2" charset="0"/>
              <a:cs typeface="Abu Say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498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88</Words>
  <Application>Microsoft Office PowerPoint</Application>
  <PresentationFormat>Custom</PresentationFormat>
  <Paragraphs>18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¯^vMZg</vt:lpstr>
      <vt:lpstr>cwiwPwZ</vt:lpstr>
      <vt:lpstr>c~e©Ávb hvPvB</vt:lpstr>
      <vt:lpstr>AvR‡Ki cvV</vt:lpstr>
      <vt:lpstr>`jxq ev †Rvovq KvR</vt:lpstr>
      <vt:lpstr>বাড়ীর কাজ </vt:lpstr>
      <vt:lpstr>ধন্যবাদ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¯^vMZg</dc:title>
  <dc:creator>Gaus Sir</dc:creator>
  <cp:lastModifiedBy>Gaus Sir</cp:lastModifiedBy>
  <cp:revision>4</cp:revision>
  <dcterms:modified xsi:type="dcterms:W3CDTF">2026-07-31T11:47:36Z</dcterms:modified>
</cp:coreProperties>
</file>