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6" r:id="rId6"/>
    <p:sldId id="271" r:id="rId7"/>
    <p:sldId id="288" r:id="rId8"/>
    <p:sldId id="293" r:id="rId9"/>
    <p:sldId id="294" r:id="rId10"/>
    <p:sldId id="295" r:id="rId11"/>
    <p:sldId id="296" r:id="rId12"/>
    <p:sldId id="297" r:id="rId13"/>
    <p:sldId id="299" r:id="rId14"/>
    <p:sldId id="298" r:id="rId15"/>
    <p:sldId id="26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133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2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50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02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34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34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586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72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79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9767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2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D4F5B-9661-4E01-811D-BB9EC3369808}" type="datetimeFigureOut">
              <a:rPr lang="en-US" smtClean="0"/>
              <a:t>03-Aug-26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39095-A6E6-4EEA-ACFB-5BEB9D337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985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5132070" y="1697622"/>
            <a:ext cx="5463540" cy="3257016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28934" y="1697622"/>
            <a:ext cx="38698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7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7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7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78" y="1478619"/>
            <a:ext cx="4151368" cy="415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1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842" y="2612109"/>
            <a:ext cx="9497445" cy="942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0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697" y="1647869"/>
            <a:ext cx="4843463" cy="303959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6998969" y="2273555"/>
            <a:ext cx="590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12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998969" y="2754916"/>
            <a:ext cx="590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৩0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703777" y="3301159"/>
            <a:ext cx="590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12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94161" y="3278790"/>
            <a:ext cx="590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1০0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998969" y="3723504"/>
            <a:ext cx="590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৩০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98969" y="4205483"/>
            <a:ext cx="590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৪0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608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918" r="8763"/>
          <a:stretch/>
        </p:blipFill>
        <p:spPr>
          <a:xfrm>
            <a:off x="2351445" y="2069782"/>
            <a:ext cx="7548925" cy="242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3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341957" y="381683"/>
            <a:ext cx="17489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1918" r="8763"/>
          <a:stretch/>
        </p:blipFill>
        <p:spPr>
          <a:xfrm>
            <a:off x="2351445" y="2149792"/>
            <a:ext cx="7548925" cy="24222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500530" y="2915331"/>
            <a:ext cx="59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</a:t>
            </a:r>
            <a:endParaRPr lang="en-US" sz="2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90914" y="3388482"/>
            <a:ext cx="590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২৪</a:t>
            </a:r>
            <a:endParaRPr lang="en-US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23173" y="3911702"/>
            <a:ext cx="590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৫০</a:t>
            </a:r>
            <a:endParaRPr lang="en-US" sz="2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28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850045" y="381683"/>
            <a:ext cx="24919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263" y="1537722"/>
            <a:ext cx="3736740" cy="4544104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834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10281" y="390888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07717" y="3888521"/>
            <a:ext cx="2031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2991" y="972634"/>
            <a:ext cx="4223922" cy="266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43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60" y="49319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49190" y="146861"/>
            <a:ext cx="22936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442372" y="1097620"/>
            <a:ext cx="5802468" cy="3043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30" name="Picture 6" descr="Open Book School Supply Icon 23221041 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155" y="-104618"/>
            <a:ext cx="1564005" cy="1291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98079" y="1982597"/>
            <a:ext cx="579433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অধ্যায়-৬(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শতকরা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as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200" smtClean="0">
                <a:latin typeface="NikoshBAN" panose="02000000000000000000" pitchFamily="2" charset="0"/>
                <a:cs typeface="NikoshBAN" panose="02000000000000000000" pitchFamily="2" charset="0"/>
              </a:rPr>
              <a:t> -৯২-৯৪</a:t>
            </a:r>
            <a:r>
              <a:rPr lang="en-US" sz="280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পাঠঃ৬৬ 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৪০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2330" y="1608462"/>
            <a:ext cx="2831665" cy="379525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2372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835565" y="345025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86300" y="48612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921" y="49826"/>
            <a:ext cx="1209688" cy="1271572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105488" y="1394800"/>
            <a:ext cx="5181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274458" y="2186976"/>
            <a:ext cx="42017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দেবাশীষ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কুমার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ঘোষ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মধুখালী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সরকারি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প্রাথমিক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2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ঝিকরগাছা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যশোর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384" y="1431465"/>
            <a:ext cx="3450015" cy="34500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9178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494206" y="284140"/>
            <a:ext cx="3203585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250179" y="381682"/>
            <a:ext cx="1691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28950" y="1385289"/>
            <a:ext cx="4895224" cy="1694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91" y="-163053"/>
            <a:ext cx="2571748" cy="17973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394" y="2512085"/>
            <a:ext cx="9663953" cy="1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8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645066" y="284141"/>
            <a:ext cx="4599773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0330" y="381682"/>
            <a:ext cx="3711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মজার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116" y="49826"/>
            <a:ext cx="606557" cy="1193942"/>
          </a:xfrm>
          <a:prstGeom prst="rect">
            <a:avLst/>
          </a:prstGeom>
        </p:spPr>
      </p:pic>
      <p:cxnSp>
        <p:nvCxnSpPr>
          <p:cNvPr id="15" name="Straight Connector 14"/>
          <p:cNvCxnSpPr/>
          <p:nvPr/>
        </p:nvCxnSpPr>
        <p:spPr>
          <a:xfrm flipV="1">
            <a:off x="3109633" y="1271781"/>
            <a:ext cx="5272366" cy="2075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62707" y="2624704"/>
            <a:ext cx="7066586" cy="7078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শুনি</a:t>
            </a:r>
            <a:r>
              <a:rPr lang="en-US" dirty="0" smtClean="0"/>
              <a:t>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96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52242" y="381683"/>
            <a:ext cx="39031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0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674" y="2335643"/>
            <a:ext cx="4187754" cy="25952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Group 13"/>
          <p:cNvGrpSpPr/>
          <p:nvPr/>
        </p:nvGrpSpPr>
        <p:grpSpPr>
          <a:xfrm>
            <a:off x="1246413" y="1775028"/>
            <a:ext cx="2271338" cy="2193935"/>
            <a:chOff x="1094013" y="1622629"/>
            <a:chExt cx="1905000" cy="1774372"/>
          </a:xfrm>
        </p:grpSpPr>
        <p:sp>
          <p:nvSpPr>
            <p:cNvPr id="15" name="Oval Callout 14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08944"/>
                <a:gd name="adj2" fmla="val 31972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199067" y="2186975"/>
              <a:ext cx="1694892" cy="672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ছামিয়া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আসেনি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,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ম্যাডাম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282930" y="1529443"/>
            <a:ext cx="2480320" cy="1774372"/>
            <a:chOff x="4215492" y="1551215"/>
            <a:chExt cx="2480320" cy="1774372"/>
          </a:xfrm>
        </p:grpSpPr>
        <p:sp>
          <p:nvSpPr>
            <p:cNvPr id="18" name="Oval Callout 17"/>
            <p:cNvSpPr/>
            <p:nvPr/>
          </p:nvSpPr>
          <p:spPr>
            <a:xfrm flipH="1">
              <a:off x="4215492" y="1551215"/>
              <a:ext cx="2480320" cy="1774372"/>
            </a:xfrm>
            <a:prstGeom prst="wedgeEllipseCallout">
              <a:avLst>
                <a:gd name="adj1" fmla="val 67167"/>
                <a:gd name="adj2" fmla="val 40415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566150" y="1604777"/>
              <a:ext cx="177900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আজ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কী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সকলেই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এসেছে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8213429" y="3493268"/>
            <a:ext cx="2480320" cy="1774372"/>
            <a:chOff x="4230261" y="2146013"/>
            <a:chExt cx="2480320" cy="1774372"/>
          </a:xfrm>
        </p:grpSpPr>
        <p:sp>
          <p:nvSpPr>
            <p:cNvPr id="21" name="Oval Callout 20"/>
            <p:cNvSpPr/>
            <p:nvPr/>
          </p:nvSpPr>
          <p:spPr>
            <a:xfrm flipH="1">
              <a:off x="4230261" y="2146013"/>
              <a:ext cx="2480320" cy="1774372"/>
            </a:xfrm>
            <a:prstGeom prst="wedgeEllipseCallout">
              <a:avLst>
                <a:gd name="adj1" fmla="val 77576"/>
                <a:gd name="adj2" fmla="val -60227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669382" y="2438401"/>
              <a:ext cx="17790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তাহলে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কত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জন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এসেছে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246413" y="3968963"/>
            <a:ext cx="2271338" cy="2193935"/>
            <a:chOff x="1094013" y="1622629"/>
            <a:chExt cx="1905000" cy="1774372"/>
          </a:xfrm>
        </p:grpSpPr>
        <p:sp>
          <p:nvSpPr>
            <p:cNvPr id="24" name="Oval Callout 23"/>
            <p:cNvSpPr/>
            <p:nvPr/>
          </p:nvSpPr>
          <p:spPr>
            <a:xfrm>
              <a:off x="1094013" y="1622629"/>
              <a:ext cx="1905000" cy="1774372"/>
            </a:xfrm>
            <a:prstGeom prst="wedgeEllipseCallout">
              <a:avLst>
                <a:gd name="adj1" fmla="val 158260"/>
                <a:gd name="adj2" fmla="val -51906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99067" y="2186975"/>
              <a:ext cx="1694892" cy="3733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১৯জন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এসেছে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4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023610" y="4244656"/>
            <a:ext cx="2366744" cy="1918241"/>
            <a:chOff x="4230261" y="2146013"/>
            <a:chExt cx="2480320" cy="1774372"/>
          </a:xfrm>
        </p:grpSpPr>
        <p:sp>
          <p:nvSpPr>
            <p:cNvPr id="27" name="Oval Callout 26"/>
            <p:cNvSpPr/>
            <p:nvPr/>
          </p:nvSpPr>
          <p:spPr>
            <a:xfrm flipH="1">
              <a:off x="4230261" y="2146013"/>
              <a:ext cx="2480320" cy="1774372"/>
            </a:xfrm>
            <a:prstGeom prst="wedgeEllipseCallout">
              <a:avLst>
                <a:gd name="adj1" fmla="val -6456"/>
                <a:gd name="adj2" fmla="val -101937"/>
              </a:avLst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663370" y="2749972"/>
              <a:ext cx="1779003" cy="11672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তাহলে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শতকরা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কত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জন</a:t>
              </a:r>
              <a:r>
                <a:rPr lang="en-US" sz="24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4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এসেছে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031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731" y="2158661"/>
            <a:ext cx="8944776" cy="1876129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3211830" y="309672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131820" y="3381091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1725930" y="3750424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10466" y="4251847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4034123" y="319642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০.80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6005119" y="309672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৭৪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975198" y="3455965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 flipV="1">
            <a:off x="4866488" y="3750424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341957" y="4255418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774184" y="3228526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০.৭৪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8818576" y="3088174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8১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8773770" y="3447414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১০০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91" name="Straight Arrow Connector 90"/>
          <p:cNvCxnSpPr/>
          <p:nvPr/>
        </p:nvCxnSpPr>
        <p:spPr>
          <a:xfrm flipV="1">
            <a:off x="7709866" y="3802097"/>
            <a:ext cx="1405890" cy="100284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8471873" y="4251847"/>
            <a:ext cx="286445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অর্থ্যা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ভাগফল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শতাংশ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9660036" y="3263559"/>
            <a:ext cx="594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০.8১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573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2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/>
      <p:bldP spid="6" grpId="0" animBg="1"/>
      <p:bldP spid="82" grpId="0"/>
      <p:bldP spid="83" grpId="0"/>
      <p:bldP spid="84" grpId="0"/>
      <p:bldP spid="86" grpId="0" animBg="1"/>
      <p:bldP spid="87" grpId="0"/>
      <p:bldP spid="88" grpId="0"/>
      <p:bldP spid="89" grpId="0"/>
      <p:bldP spid="92" grpId="0" animBg="1"/>
      <p:bldP spid="9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011263" y="220882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25842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479" y="2348864"/>
            <a:ext cx="8939605" cy="158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3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947159" y="284141"/>
            <a:ext cx="4297680" cy="902970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37543" y="383693"/>
            <a:ext cx="3268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এসো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40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40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0466" y="-125730"/>
            <a:ext cx="1800797" cy="156591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2351445" y="1394800"/>
            <a:ext cx="59810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3750"/>
          <a:stretch/>
        </p:blipFill>
        <p:spPr>
          <a:xfrm>
            <a:off x="1969682" y="1952921"/>
            <a:ext cx="8252633" cy="237904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47159" y="3142445"/>
            <a:ext cx="590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1280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05622" y="3142445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80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03228" y="3567930"/>
            <a:ext cx="4686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100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34940" y="3363511"/>
            <a:ext cx="575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1024</a:t>
            </a:r>
            <a:endParaRPr lang="en-US" sz="1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97980" y="2891790"/>
            <a:ext cx="1954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=১২৮০-১০২৪ 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82949" y="3261122"/>
            <a:ext cx="139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=২৫৬ </a:t>
            </a:r>
            <a:r>
              <a:rPr lang="en-US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en-US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44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</TotalTime>
  <Words>151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116</cp:revision>
  <dcterms:created xsi:type="dcterms:W3CDTF">2026-06-17T13:44:11Z</dcterms:created>
  <dcterms:modified xsi:type="dcterms:W3CDTF">2026-08-03T14:22:47Z</dcterms:modified>
</cp:coreProperties>
</file>