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63" r:id="rId6"/>
    <p:sldId id="262" r:id="rId7"/>
    <p:sldId id="259" r:id="rId8"/>
    <p:sldId id="265" r:id="rId9"/>
    <p:sldId id="260" r:id="rId10"/>
    <p:sldId id="266" r:id="rId11"/>
    <p:sldId id="267" r:id="rId12"/>
    <p:sldId id="268" r:id="rId13"/>
    <p:sldId id="261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9527" y="3075057"/>
            <a:ext cx="510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Good Morning Students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59527" y="4038600"/>
            <a:ext cx="56318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Welcome to today’s class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080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 w="762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639291" y="152400"/>
            <a:ext cx="3581400" cy="5334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Open the text book at page 40</a:t>
            </a:r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838200"/>
            <a:ext cx="89916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11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60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636" y="0"/>
            <a:ext cx="9144000" cy="68580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2133600" y="304800"/>
            <a:ext cx="4724400" cy="762000"/>
          </a:xfrm>
          <a:prstGeom prst="roundRect">
            <a:avLst/>
          </a:prstGeom>
          <a:ln w="5715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Practice with Chain drill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655617"/>
            <a:ext cx="8915401" cy="3906983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52399" y="5638800"/>
            <a:ext cx="8915401" cy="1066800"/>
          </a:xfrm>
          <a:prstGeom prst="roundRect">
            <a:avLst/>
          </a:prstGeom>
          <a:ln w="5715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NikoshBAN"/>
              </a:rPr>
              <a:t>One will read the text aloud first, and the other will check the reading.  Change their roles in turns.</a:t>
            </a:r>
            <a:endParaRPr lang="en-US" sz="2400" b="1" dirty="0">
              <a:solidFill>
                <a:schemeClr val="tx1"/>
              </a:solidFill>
              <a:latin typeface="NikoshBAN"/>
            </a:endParaRPr>
          </a:p>
        </p:txBody>
      </p:sp>
    </p:spTree>
    <p:extLst>
      <p:ext uri="{BB962C8B-B14F-4D97-AF65-F5344CB8AC3E}">
        <p14:creationId xmlns:p14="http://schemas.microsoft.com/office/powerpoint/2010/main" val="295737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29029" y="0"/>
            <a:ext cx="9144000" cy="6858000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895600" y="228600"/>
            <a:ext cx="3276600" cy="533400"/>
          </a:xfrm>
          <a:prstGeom prst="roundRect">
            <a:avLst/>
          </a:prstGeom>
          <a:ln w="5715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Evaluation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868" y="3309921"/>
            <a:ext cx="276264" cy="238158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267" y="932628"/>
            <a:ext cx="4534533" cy="1971950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3114951"/>
            <a:ext cx="9144000" cy="3657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10132" y="1154668"/>
            <a:ext cx="188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It is 10: 15 a.m.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334032" y="1420207"/>
            <a:ext cx="2076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It is 12: 30 p.m.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324664" y="1752532"/>
            <a:ext cx="1999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It is 8:45 p.m.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710132" y="2121864"/>
            <a:ext cx="1690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It is 12:00 a.m.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514850" y="2464414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It is 1:45 a.m.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90600" y="4759085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Quarter to eight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555466" y="4759085"/>
            <a:ext cx="2445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Quarter past three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177636" y="6244774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Half past eleven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651032" y="6244774"/>
            <a:ext cx="2349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Quarter past nine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7792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0"/>
            <a:ext cx="44196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24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50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34636"/>
            <a:ext cx="9144000" cy="68580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2514600" y="304800"/>
            <a:ext cx="3962400" cy="5334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Teacher’s Identity </a:t>
            </a:r>
            <a:endParaRPr lang="en-US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257550" y="2819400"/>
            <a:ext cx="2476500" cy="228600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Donut 5"/>
          <p:cNvSpPr/>
          <p:nvPr/>
        </p:nvSpPr>
        <p:spPr>
          <a:xfrm>
            <a:off x="2280805" y="1752600"/>
            <a:ext cx="4419600" cy="4267200"/>
          </a:xfrm>
          <a:prstGeom prst="don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Md.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Azim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Uddin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Latifpur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Government Primary School </a:t>
            </a:r>
            <a:r>
              <a:rPr lang="en-US" sz="8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endParaRPr lang="en-US" sz="8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5-Point Star 6"/>
          <p:cNvSpPr/>
          <p:nvPr/>
        </p:nvSpPr>
        <p:spPr>
          <a:xfrm>
            <a:off x="381000" y="1219200"/>
            <a:ext cx="1600200" cy="1905000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Point Star 7"/>
          <p:cNvSpPr/>
          <p:nvPr/>
        </p:nvSpPr>
        <p:spPr>
          <a:xfrm>
            <a:off x="356755" y="4114800"/>
            <a:ext cx="1600200" cy="1905000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5-Point Star 10"/>
          <p:cNvSpPr/>
          <p:nvPr/>
        </p:nvSpPr>
        <p:spPr>
          <a:xfrm>
            <a:off x="6934200" y="1219200"/>
            <a:ext cx="1600200" cy="1905000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/>
          <p:cNvSpPr/>
          <p:nvPr/>
        </p:nvSpPr>
        <p:spPr>
          <a:xfrm>
            <a:off x="6934200" y="4152900"/>
            <a:ext cx="1600200" cy="1905000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81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2438400" y="304800"/>
            <a:ext cx="3505200" cy="6096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Lesson Identity</a:t>
            </a:r>
            <a:endParaRPr lang="en-US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71600"/>
            <a:ext cx="3858163" cy="4343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57800" y="1371600"/>
            <a:ext cx="3429000" cy="434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NikoshBAN"/>
              </a:rPr>
              <a:t>Subject: English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NikoshBAN"/>
              </a:rPr>
              <a:t>Class: Five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NikoshBAN"/>
              </a:rPr>
              <a:t>Unit: 8,  A Field Trip to Remember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NikoshBAN"/>
              </a:rPr>
              <a:t>Activity:  1.1, 1.2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NikoshBAN"/>
              </a:rPr>
              <a:t>Page: 39 – 40 </a:t>
            </a:r>
            <a:endParaRPr lang="en-US" sz="2400" b="1" dirty="0">
              <a:solidFill>
                <a:schemeClr val="tx1"/>
              </a:solidFill>
              <a:latin typeface="NikoshBAN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1"/>
            <a:ext cx="9144000" cy="112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0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2438400" y="304800"/>
            <a:ext cx="4267200" cy="685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Learning Outcomes</a:t>
            </a:r>
            <a:endParaRPr lang="en-US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219200" y="1371600"/>
            <a:ext cx="6781800" cy="4495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3.4 Participating in conversations for exchanging in formation or ideas about familiar topic.</a:t>
            </a:r>
          </a:p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4.1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Recognising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time fractions – half and quarter including time and currency, and read them aloud following proper pronunciation.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4.2 Reading aloud appropriate texts with proper stress, intonation and punctuation.</a:t>
            </a:r>
          </a:p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7.2 Writing numbers in fractions – half and quarter including time and currency correctly to use them in written communication. </a:t>
            </a:r>
          </a:p>
          <a:p>
            <a:pPr algn="ctr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85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2819400" y="381000"/>
            <a:ext cx="3124200" cy="533400"/>
          </a:xfrm>
          <a:prstGeom prst="roundRect">
            <a:avLst/>
          </a:prstGeom>
          <a:ln w="5715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Title of the lesson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914400" y="1828800"/>
            <a:ext cx="7391400" cy="9144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 will read a text about a historical place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00200" y="3581400"/>
            <a:ext cx="6096000" cy="1295400"/>
          </a:xfrm>
          <a:prstGeom prst="rect">
            <a:avLst/>
          </a:prstGeom>
          <a:ln w="5715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A Field Trip to Remember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35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6927" y="-40050"/>
            <a:ext cx="9144000" cy="685800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1524000" y="38100"/>
            <a:ext cx="5562600" cy="533400"/>
          </a:xfrm>
          <a:prstGeom prst="roundRect">
            <a:avLst/>
          </a:prstGeom>
          <a:ln w="5715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Review of the prior knowledge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3754580"/>
            <a:ext cx="8991600" cy="3027219"/>
          </a:xfrm>
          <a:prstGeom prst="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What are the pictures about? </a:t>
            </a: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Ans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The Bangladesh National Museum, The Liberation War Museum, The National Zoo, and Wonderland Amusement park.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Have you ever visited any of these places?</a:t>
            </a: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Ans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Yes, I have. I visited the National Zoo and the Liberation War Museum With my school friends.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How do you feel when you are on a trip?</a:t>
            </a: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Ans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I feel very happy and excited. I love seeing new places and learning new things.  </a:t>
            </a:r>
          </a:p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657600" y="3754582"/>
            <a:ext cx="1676400" cy="3048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Ask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Ss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" y="762000"/>
            <a:ext cx="7315201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35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2743200" y="228600"/>
            <a:ext cx="33528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New Words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990600" y="1104900"/>
            <a:ext cx="7391400" cy="464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Museum – </a:t>
            </a:r>
            <a:r>
              <a:rPr lang="en-US" sz="3200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যাদুঘর</a:t>
            </a:r>
            <a:r>
              <a:rPr lang="en-US" sz="3200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endParaRPr lang="en-US" sz="3200" dirty="0" smtClean="0">
              <a:solidFill>
                <a:schemeClr val="tx1"/>
              </a:solidFill>
            </a:endParaRPr>
          </a:p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Chatter – </a:t>
            </a:r>
            <a:r>
              <a:rPr lang="en-US" sz="3200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গল্প</a:t>
            </a:r>
            <a:r>
              <a:rPr lang="en-US" sz="3200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করা</a:t>
            </a:r>
            <a:r>
              <a:rPr lang="en-US" sz="3200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</a:p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Explore – </a:t>
            </a:r>
            <a:r>
              <a:rPr lang="en-US" sz="3200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অন্বেষণ</a:t>
            </a:r>
            <a:r>
              <a:rPr lang="en-US" sz="3200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করা</a:t>
            </a:r>
            <a:r>
              <a:rPr lang="en-US" sz="3200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</a:p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Patriotism - </a:t>
            </a:r>
            <a:r>
              <a:rPr lang="en-US" sz="3200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দেশপ্রেম</a:t>
            </a:r>
            <a:r>
              <a:rPr lang="en-US" sz="3200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</a:p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Sacrifice – </a:t>
            </a:r>
            <a:r>
              <a:rPr lang="en-US" sz="3200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বলিদান</a:t>
            </a:r>
            <a:r>
              <a:rPr lang="en-US" sz="3200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</a:p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Memorable –</a:t>
            </a:r>
            <a:r>
              <a:rPr lang="en-US" sz="3200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স্মরণীয়</a:t>
            </a:r>
            <a:r>
              <a:rPr lang="en-US" sz="3200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endParaRPr lang="en-US" sz="3200" dirty="0">
              <a:solidFill>
                <a:schemeClr val="tx1"/>
              </a:solidFill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148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7709" y="0"/>
            <a:ext cx="9144000" cy="6858000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2362200" y="27709"/>
            <a:ext cx="4114800" cy="685800"/>
          </a:xfrm>
          <a:prstGeom prst="roundRect">
            <a:avLst/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Words and meanings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62791" y="977920"/>
            <a:ext cx="8763000" cy="4267200"/>
          </a:xfrm>
          <a:prstGeom prst="roundRect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09600" y="1828800"/>
            <a:ext cx="8001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Museum –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place to keep old objects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Chatter –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quick, light talk 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Explore –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look around to learn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Patriotism -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love for one’s country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Sacrifice –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giving up for a good cause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Memorable –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easy to remember; special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79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1371600" y="96982"/>
            <a:ext cx="6477000" cy="685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What do you see in the pictures? </a:t>
            </a:r>
            <a:endParaRPr lang="en-US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990600"/>
            <a:ext cx="3200400" cy="1666991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990600"/>
            <a:ext cx="3505200" cy="1666991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4038600"/>
            <a:ext cx="6172200" cy="2686457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647950" y="3352800"/>
            <a:ext cx="4229100" cy="6096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Let’s find out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9889" y="2784764"/>
            <a:ext cx="24902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Study Tour Bus</a:t>
            </a:r>
            <a:endParaRPr lang="en-US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105400" y="28194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Watched a short documentary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7480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388</Words>
  <Application>Microsoft Office PowerPoint</Application>
  <PresentationFormat>On-screen Show (4:3)</PresentationFormat>
  <Paragraphs>59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Lenovo</cp:lastModifiedBy>
  <cp:revision>52</cp:revision>
  <dcterms:created xsi:type="dcterms:W3CDTF">2006-08-16T00:00:00Z</dcterms:created>
  <dcterms:modified xsi:type="dcterms:W3CDTF">2026-08-03T03:01:28Z</dcterms:modified>
</cp:coreProperties>
</file>