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9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5143500" type="screen16x9"/>
  <p:notesSz cx="51435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Franklin Gothic Medium" pitchFamily="34" charset="0"/>
      <p:regular r:id="rId16"/>
      <p:italic r:id="rId17"/>
    </p:embeddedFont>
    <p:embeddedFont>
      <p:font typeface="Franklin Gothic Book" pitchFamily="34" charset="0"/>
      <p:regular r:id="rId18"/>
      <p:italic r:id="rId19"/>
    </p:embeddedFont>
    <p:embeddedFont>
      <p:font typeface="Roboto Bold" charset="0"/>
      <p:regular r:id="rId20"/>
    </p:embeddedFont>
    <p:embeddedFont>
      <p:font typeface="Roboto" charset="0"/>
      <p:regular r:id="rId21"/>
    </p:embeddedFont>
    <p:embeddedFont>
      <p:font typeface="Raleway" charset="0"/>
      <p:regular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8" d="100"/>
          <a:sy n="108" d="100"/>
        </p:scale>
        <p:origin x="-27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AB8F8-932F-4841-9992-ACDE4CA25DA1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131AA-191B-4EB5-886C-D53E73CC2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835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1853194"/>
            <a:ext cx="6511131" cy="246944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065BE-0657-4A47-90AD-C21C55E16B19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35087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350877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295053"/>
            <a:ext cx="5650992" cy="905632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1851228"/>
            <a:ext cx="6510528" cy="2468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D2193-4505-4A75-99BB-880C6989A757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822960"/>
            <a:ext cx="3200400" cy="27843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822960"/>
            <a:ext cx="3200400" cy="411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276386"/>
            <a:ext cx="3200400" cy="2331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290639" y="-1290638"/>
            <a:ext cx="51435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182078"/>
            <a:ext cx="5212080" cy="817070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3" y="1964184"/>
            <a:ext cx="3807779" cy="249351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1690039"/>
            <a:ext cx="5794760" cy="467486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6" y="0"/>
            <a:ext cx="7115175" cy="5143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3786187"/>
            <a:ext cx="3571875" cy="135731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288126"/>
            <a:ext cx="5486400" cy="650583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80" y="1635397"/>
            <a:ext cx="6096545" cy="55549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August 3, 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3787975"/>
            <a:ext cx="3574257" cy="1355526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3788469"/>
            <a:ext cx="9146380" cy="135503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74320"/>
            <a:ext cx="7520940" cy="411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825471"/>
            <a:ext cx="7520940" cy="26848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August 3, 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-2-3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3.svg"/><Relationship Id="rId5" Type="http://schemas.openxmlformats.org/officeDocument/2006/relationships/image" Target="../media/image-2-3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-6-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6-3.svg"/><Relationship Id="rId5" Type="http://schemas.openxmlformats.org/officeDocument/2006/relationships/image" Target="../media/image-6-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-7-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-7-3.svg"/><Relationship Id="rId4" Type="http://schemas.openxmlformats.org/officeDocument/2006/relationships/image" Target="../media/image14.png"/><Relationship Id="rId9" Type="http://schemas.openxmlformats.org/officeDocument/2006/relationships/image" Target="../media/image-7-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-8-3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8-3.svg"/><Relationship Id="rId5" Type="http://schemas.openxmlformats.org/officeDocument/2006/relationships/image" Target="../media/image-8-3.sv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-9-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5" Type="http://schemas.openxmlformats.org/officeDocument/2006/relationships/image" Target="../media/image-9-3.sv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-9-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715914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তথ্য ও যোগাযোগ প্রযুক্তির নিরাপদ ব্যবহার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2814489"/>
            <a:ext cx="4722763" cy="613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ষষ্ঠ শ্রেণি | অধ্যায় ৩ | তথ্য ও যোগাযোগ প্রযুক্তি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উপস্থাপক: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মোঃ মুসা কালাম মিলন, সহকারী শিক্ষক, উইন আইডিয়াল স্কুল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257598"/>
            <a:ext cx="2628230" cy="262823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4988" y="1241450"/>
            <a:ext cx="517758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কম্পিউটার ব্যবহারের সঠিক পদ্ধতি</a:t>
            </a:r>
            <a:endParaRPr lang="en-US" sz="2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74988" y="1843906"/>
            <a:ext cx="1631305" cy="204035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711997" y="2004715"/>
            <a:ext cx="1233488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সঠিক ভঙ্গিতে বসা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3711997" y="2589386"/>
            <a:ext cx="1233488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পিঠ সোজা রেখে চেয়ারে বসুন এবং পর্দা থেকে অন্তত ৫০-৭০ সেন্টিমিটার দূরত্ব বজায় রাখুন।</a:t>
            </a:r>
            <a:endParaRPr lang="en-US" sz="11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48052" y="1843906"/>
            <a:ext cx="1631379" cy="204035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85061" y="2004715"/>
            <a:ext cx="12335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নিয়মিত বিরতি নেওয়া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5485061" y="2589386"/>
            <a:ext cx="123356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প্রতি ৩০ মিনিট পর পর বিরতি নিন এবং চোখকে বিশ্রাম দিন।</a:t>
            </a:r>
            <a:endParaRPr lang="en-US" sz="11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1190" y="1843906"/>
            <a:ext cx="1631379" cy="204035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258199" y="2004715"/>
            <a:ext cx="12335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দীর্ঘ সময় এড়ানো</a:t>
            </a:r>
            <a:endParaRPr lang="en-US" sz="1350" dirty="0"/>
          </a:p>
        </p:txBody>
      </p:sp>
      <p:sp>
        <p:nvSpPr>
          <p:cNvPr id="12" name="Text 6"/>
          <p:cNvSpPr/>
          <p:nvPr/>
        </p:nvSpPr>
        <p:spPr>
          <a:xfrm>
            <a:off x="7258199" y="2367930"/>
            <a:ext cx="12335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একটানা দীর্ঘ সময় কম্পিউটারে কাজ করা থেকে বিরত থাকুন।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006450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বিদ্যুৎ সংযোগের নিরাপত্তা</a:t>
            </a:r>
            <a:endParaRPr lang="en-US" sz="2750" dirty="0"/>
          </a:p>
        </p:txBody>
      </p:sp>
      <p:sp>
        <p:nvSpPr>
          <p:cNvPr id="5" name="Shape 2"/>
          <p:cNvSpPr/>
          <p:nvPr/>
        </p:nvSpPr>
        <p:spPr>
          <a:xfrm>
            <a:off x="3925119" y="1662038"/>
            <a:ext cx="2290465" cy="1279996"/>
          </a:xfrm>
          <a:prstGeom prst="roundRect">
            <a:avLst>
              <a:gd name="adj" fmla="val 4652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71640" y="1808559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✅</a:t>
            </a: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নিরাপদ সংযোগ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071640" y="2115071"/>
            <a:ext cx="19974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শক্ত ও নিরাপদ বিদ্যুৎ সংযোগ নিশ্চিত করুন। ঢিলা বা আলগা সংযোগ বিপজ্জনক।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357342" y="1662038"/>
            <a:ext cx="2290539" cy="1279996"/>
          </a:xfrm>
          <a:prstGeom prst="roundRect">
            <a:avLst>
              <a:gd name="adj" fmla="val 4652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03863" y="1808559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⚠️</a:t>
            </a: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ক্ষতিগ্রস্ত তার নয়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503863" y="2115071"/>
            <a:ext cx="19974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ছেঁড়া বা ক্ষতিগ্রস্ত তার ও প্লাগ কখনো ব্যবহার করবেন না।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3925119" y="3083793"/>
            <a:ext cx="4722763" cy="1053182"/>
          </a:xfrm>
          <a:prstGeom prst="roundRect">
            <a:avLst>
              <a:gd name="adj" fmla="val 565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71640" y="3230314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🔌</a:t>
            </a: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 স্ট্যাবিলাইজার ব্যবহার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4071640" y="3536826"/>
            <a:ext cx="442972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বিদ্যুৎ সার্জ থেকে কম্পিউটার রক্ষা করতে ভোল্টেজ স্ট্যাবিলাইজার ব্যবহার করুন।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92547"/>
            <a:ext cx="8151763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কম্পিউটার শীতলকরণ ব্যবস্থা</a:t>
            </a:r>
            <a:endParaRPr lang="en-US" sz="27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971" y="1570286"/>
            <a:ext cx="3867596" cy="229545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4883" y="3240692"/>
            <a:ext cx="961405" cy="370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সঠিক ফাঁক রাখুন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2633250" y="3240692"/>
            <a:ext cx="961404" cy="370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ফ্যান ও ভেন্ট পরিষ্কার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1401862" y="3240692"/>
            <a:ext cx="961405" cy="370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নিয়মিত বায়ুপ্রবাহ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496119" y="4015383"/>
            <a:ext cx="5638577" cy="2163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কম্পিউটারকে অতিরিক্ত তাপ থেকে বাঁচাতে সঠিক শীতলকরণ ব্যবস্থা অপরিহার্য।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017270" y="1270843"/>
            <a:ext cx="308967" cy="308967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068764" y="1296591"/>
            <a:ext cx="2059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59215" y="1318022"/>
            <a:ext cx="2193354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নিয়মিত বায়ু প্রবাহ নিশ্চিত করুন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459215" y="1665536"/>
            <a:ext cx="2193354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কম্পিউটারের চারপাশে পর্যাপ্ত ফাঁকা জায়গা রাখুন যাতে বাতাস চলাচল করতে পারে।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6017270" y="2580531"/>
            <a:ext cx="308967" cy="308967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068764" y="2606278"/>
            <a:ext cx="2059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459215" y="2627709"/>
            <a:ext cx="2193354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ফ্যান ও ভেন্ট পরিষ্কার রাখুন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6459215" y="2975223"/>
            <a:ext cx="2193354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ধুলা জমলে ফ্যান ঠিকমতো কাজ করে না এবং কম্পিউটার গরম হয়ে যায়।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017270" y="3673897"/>
            <a:ext cx="308967" cy="308967"/>
          </a:xfrm>
          <a:prstGeom prst="roundRect">
            <a:avLst>
              <a:gd name="adj" fmla="val 18669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68764" y="3699644"/>
            <a:ext cx="205978" cy="2574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459215" y="3721075"/>
            <a:ext cx="2193354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যথাযথ স্থান বজায় রাখুন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6459215" y="4068589"/>
            <a:ext cx="2193354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05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দেওয়াল বা বন্ধ জায়গায় কম্পিউটার না রেখে খোলামেলা স্থানে রাখুন।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908149"/>
            <a:ext cx="1507480" cy="15074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259280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মনিটর পরিষ্কার</a:t>
            </a:r>
            <a:endParaRPr lang="en-US" sz="1350" dirty="0"/>
          </a:p>
        </p:txBody>
      </p:sp>
      <p:sp>
        <p:nvSpPr>
          <p:cNvPr id="4" name="Text 1"/>
          <p:cNvSpPr/>
          <p:nvPr/>
        </p:nvSpPr>
        <p:spPr>
          <a:xfrm>
            <a:off x="496119" y="2899321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নরম, শুকনো কাপড় দিয়ে মনিটরের পর্দা আলতোভাবে মুছুন। কঠোর রাসায়নিক ব্যবহার করবেন না।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433" y="908149"/>
            <a:ext cx="1507480" cy="150748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272433" y="259280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কীবোর্ড ও মাউস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3272433" y="2899321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নিয়মিত কীবোর্ড ও মাউস পরিষ্কার করুন। চাবির ফাঁকে জমা ধুলা সরাতে ব্রাশ ব্যবহার করুন।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8747" y="908149"/>
            <a:ext cx="1507480" cy="150748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048747" y="2592809"/>
            <a:ext cx="2599134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ধুলা প্রতিরোধ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6048747" y="2899321"/>
            <a:ext cx="2599134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ব্যবহার না করার সময় কম্পিউটার ঢেকে রাখুন। ধুলামুক্ত পরিবেশে কম্পিউটার রাখুন।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496119" y="379236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কম্পিউটার পরিষ্কার ও রক্ষণাবেক্ষণ</a:t>
            </a:r>
            <a:endParaRPr lang="en-US" sz="2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64890"/>
            <a:ext cx="5177582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ভাইরাস এবং ম্যালওয়্যার থেকে সুরক্ষা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292623"/>
            <a:ext cx="517758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কম্পিউটারকে ক্ষতিকর সফটওয়্যার থেকে রক্ষা করা অত্যন্ত জরুরি। ভাইরাস ও ম্যালওয়্যার তথ্য চুরি করতে এবং কম্পিউটার নষ্ট করতে পারে।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339" y="684386"/>
            <a:ext cx="2628230" cy="262823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9250" y="3635946"/>
            <a:ext cx="212601" cy="21260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956816" y="3631555"/>
            <a:ext cx="213843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অ্যান্টিভাইরাস সফটওয়্যার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956816" y="3938067"/>
            <a:ext cx="213843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নির্ভরযোগ্য অ্যান্টিভাইরাস সফটওয়্যার ইনস্টল করুন এবং সক্রিয় রাখুন।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25564" y="3635946"/>
            <a:ext cx="212601" cy="21260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733130" y="3631555"/>
            <a:ext cx="213843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নিয়মিত আপডেট ও স্ক্যান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3733130" y="3938067"/>
            <a:ext cx="213843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সফটওয়্যার নিয়মিত আপডেট করুন এবং পুরো সিস্টেম স্ক্যান করুন।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01879" y="3635946"/>
            <a:ext cx="212601" cy="21260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509445" y="3631555"/>
            <a:ext cx="213843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সন্দেহজনক সাইট এড়ানো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6509445" y="3938067"/>
            <a:ext cx="213843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অপরিচিত বা সন্দেহজনক ওয়েবসাইট ভিজিট করবেন না এবং অজানা ফাইল ডাউনলোড করবেন না।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2" y="380181"/>
            <a:ext cx="3287241" cy="43830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552822"/>
            <a:ext cx="4722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ইন্টারনেট ব্যবহারের নিরাপত্তা</a:t>
            </a:r>
            <a:endParaRPr lang="en-US" sz="2750" dirty="0"/>
          </a:p>
        </p:txBody>
      </p:sp>
      <p:sp>
        <p:nvSpPr>
          <p:cNvPr id="5" name="Shape 2"/>
          <p:cNvSpPr/>
          <p:nvPr/>
        </p:nvSpPr>
        <p:spPr>
          <a:xfrm>
            <a:off x="3925119" y="1208410"/>
            <a:ext cx="2290465" cy="1847031"/>
          </a:xfrm>
          <a:prstGeom prst="roundRect">
            <a:avLst>
              <a:gd name="adj" fmla="val 322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71640" y="1354931"/>
            <a:ext cx="425276" cy="425276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8619" y="1471836"/>
            <a:ext cx="191319" cy="19131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71640" y="1921966"/>
            <a:ext cx="1997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শক্তিশালী পাসওয়ার্ড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4071640" y="2228478"/>
            <a:ext cx="199742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বড় হাতের-ছোট হাতের অক্ষর, সংখ্যা ও চিহ্ন মিলিয়ে শক্তিশালী পাসওয়ার্ড তৈরি করুন।</a:t>
            </a:r>
            <a:endParaRPr lang="en-US" sz="1100" dirty="0"/>
          </a:p>
        </p:txBody>
      </p:sp>
      <p:sp>
        <p:nvSpPr>
          <p:cNvPr id="10" name="Shape 6"/>
          <p:cNvSpPr/>
          <p:nvPr/>
        </p:nvSpPr>
        <p:spPr>
          <a:xfrm>
            <a:off x="6357342" y="1208410"/>
            <a:ext cx="2290539" cy="1847031"/>
          </a:xfrm>
          <a:prstGeom prst="roundRect">
            <a:avLst>
              <a:gd name="adj" fmla="val 3224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6503863" y="1354931"/>
            <a:ext cx="425276" cy="425276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20842" y="1471836"/>
            <a:ext cx="191319" cy="19131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503863" y="1921966"/>
            <a:ext cx="199749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ব্যক্তিগত তথ্য গোপন রাখুন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503863" y="2228478"/>
            <a:ext cx="199749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নাম, ঠিকানা, ফোন নম্বর বা ছবি অনলাইনে অপরিচিতদের সাথে শেয়ার করবেন না।</a:t>
            </a:r>
            <a:endParaRPr lang="en-US" sz="1100" dirty="0"/>
          </a:p>
        </p:txBody>
      </p:sp>
      <p:sp>
        <p:nvSpPr>
          <p:cNvPr id="15" name="Shape 10"/>
          <p:cNvSpPr/>
          <p:nvPr/>
        </p:nvSpPr>
        <p:spPr>
          <a:xfrm>
            <a:off x="3925119" y="3197200"/>
            <a:ext cx="4722763" cy="1393403"/>
          </a:xfrm>
          <a:prstGeom prst="roundRect">
            <a:avLst>
              <a:gd name="adj" fmla="val 4273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4071640" y="3343721"/>
            <a:ext cx="425276" cy="425276"/>
          </a:xfrm>
          <a:prstGeom prst="ellipse">
            <a:avLst/>
          </a:prstGeom>
          <a:solidFill>
            <a:srgbClr val="1B1B27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88619" y="3460626"/>
            <a:ext cx="191319" cy="19131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071640" y="3910757"/>
            <a:ext cx="442972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বিশ্বস্ত উৎস থেকে তথ্য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071640" y="4217268"/>
            <a:ext cx="442972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শুধুমাত্র নির্ভরযোগ্য ও বিশ্বস্ত ওয়েবসাইট থেকে তথ্য সংগ্রহ করুন।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0334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স্বাস্থ্যকর কম্পিউটার ব্যবহারের অভ্যাস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85392"/>
            <a:ext cx="2628230" cy="262823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74988" y="1678930"/>
            <a:ext cx="1631305" cy="244115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205548" y="1785268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2"/>
          <p:cNvSpPr/>
          <p:nvPr/>
        </p:nvSpPr>
        <p:spPr>
          <a:xfrm>
            <a:off x="3635797" y="2245891"/>
            <a:ext cx="1309688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নিয়মিত ব্যায়াম করুন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3635797" y="2830562"/>
            <a:ext cx="1309688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প্রতিদিন শারীরিক কার্যকলাপ ও ব্যায়াম করুন। কম্পিউটারের বাইরে সক্রিয় থাকুন।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48052" y="1678930"/>
            <a:ext cx="1631379" cy="244115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978612" y="1785268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5"/>
          <p:cNvSpPr/>
          <p:nvPr/>
        </p:nvSpPr>
        <p:spPr>
          <a:xfrm>
            <a:off x="5408861" y="2245891"/>
            <a:ext cx="1309762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২০-২০-২০ নিয়ম মানুন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5408861" y="2830562"/>
            <a:ext cx="1309762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প্রতি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২০ মিনিট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পর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২০ সেকেন্ড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বিরতি নিয়ে </a:t>
            </a:r>
            <a:r>
              <a:rPr lang="en-US" sz="1100" b="1" dirty="0">
                <a:solidFill>
                  <a:srgbClr val="3C3939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২০ ফুট</a:t>
            </a: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দূরের কিছু দেখুন।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1190" y="1678930"/>
            <a:ext cx="1631379" cy="244115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751750" y="1785268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7181999" y="2245891"/>
            <a:ext cx="1309762" cy="6643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সঠিক আলোকসজ্জা নিশ্চিত করুন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7181999" y="3052018"/>
            <a:ext cx="1309762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কম্পিউটার ব্যবহারের সময় ঘরে পর্যাপ্ত আলো রাখুন। অন্ধকারে স্ক্রিন দেখবেন না।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1E1EA"/>
          </a:solidFill>
          <a:ln/>
        </p:spPr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6" y="372889"/>
            <a:ext cx="3298254" cy="439772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409575"/>
            <a:ext cx="4722763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1B1B27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দায়িত্বশীল ডিজিটাল নাগরিক হওয়া</a:t>
            </a:r>
            <a:endParaRPr lang="en-US" sz="2550" dirty="0"/>
          </a:p>
        </p:txBody>
      </p:sp>
      <p:sp>
        <p:nvSpPr>
          <p:cNvPr id="5" name="Shape 2"/>
          <p:cNvSpPr/>
          <p:nvPr/>
        </p:nvSpPr>
        <p:spPr>
          <a:xfrm>
            <a:off x="3925119" y="998637"/>
            <a:ext cx="522759" cy="939403"/>
          </a:xfrm>
          <a:prstGeom prst="roundRect">
            <a:avLst>
              <a:gd name="adj" fmla="val 50000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88457" y="1370261"/>
            <a:ext cx="196007" cy="19600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568354" y="1129308"/>
            <a:ext cx="407952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সম্মানজনক আচরণ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568354" y="1405682"/>
            <a:ext cx="4079528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অনলাইনে সবার সাথে সম্মানের সাথে কথা বলুন এবং বিনয়ী আচরণ বজায় রাখুন।</a:t>
            </a:r>
            <a:endParaRPr lang="en-US" sz="1000" dirty="0"/>
          </a:p>
        </p:txBody>
      </p:sp>
      <p:sp>
        <p:nvSpPr>
          <p:cNvPr id="9" name="Shape 5"/>
          <p:cNvSpPr/>
          <p:nvPr/>
        </p:nvSpPr>
        <p:spPr>
          <a:xfrm>
            <a:off x="3925119" y="2058516"/>
            <a:ext cx="522759" cy="784101"/>
          </a:xfrm>
          <a:prstGeom prst="roundRect">
            <a:avLst>
              <a:gd name="adj" fmla="val 50000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88457" y="2352526"/>
            <a:ext cx="196007" cy="19600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568354" y="2189187"/>
            <a:ext cx="407952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গোপনীয়তা সম্মান করুন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4568354" y="2465561"/>
            <a:ext cx="4079528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অন্যের ব্যক্তিগত তথ্য, ছবি বা বার্তা অনুমতি ছাড়া শেয়ার করবেন না।</a:t>
            </a:r>
            <a:endParaRPr lang="en-US" sz="1000" dirty="0"/>
          </a:p>
        </p:txBody>
      </p:sp>
      <p:sp>
        <p:nvSpPr>
          <p:cNvPr id="13" name="Shape 8"/>
          <p:cNvSpPr/>
          <p:nvPr/>
        </p:nvSpPr>
        <p:spPr>
          <a:xfrm>
            <a:off x="3925119" y="2963094"/>
            <a:ext cx="522759" cy="939403"/>
          </a:xfrm>
          <a:prstGeom prst="roundRect">
            <a:avLst>
              <a:gd name="adj" fmla="val 50000"/>
            </a:avLst>
          </a:prstGeom>
          <a:solidFill>
            <a:srgbClr val="E1E1EA"/>
          </a:solidFill>
          <a:ln w="4763">
            <a:solidFill>
              <a:srgbClr val="C7C7D0"/>
            </a:solidFill>
            <a:prstDash val="solid"/>
          </a:ln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88457" y="3334717"/>
            <a:ext cx="196007" cy="196007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4568354" y="3093765"/>
            <a:ext cx="407952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3C3939"/>
                </a:solidFill>
                <a:latin typeface="Raleway" pitchFamily="34" charset="0"/>
                <a:ea typeface="Raleway" pitchFamily="34" charset="-122"/>
                <a:cs typeface="Raleway" pitchFamily="34" charset="-120"/>
              </a:rPr>
              <a:t>সচেতন ও দায়বদ্ধ থাকুন</a:t>
            </a:r>
            <a:endParaRPr lang="en-US" sz="1250" dirty="0"/>
          </a:p>
        </p:txBody>
      </p:sp>
      <p:sp>
        <p:nvSpPr>
          <p:cNvPr id="16" name="Text 10"/>
          <p:cNvSpPr/>
          <p:nvPr/>
        </p:nvSpPr>
        <p:spPr>
          <a:xfrm>
            <a:off x="4568354" y="3370138"/>
            <a:ext cx="4079528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3C3939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প্রযুক্তি ব্যবহারে সঠিক সিদ্ধান্ত নিন এবং নিজের ও অন্যের কল্যাণে সচেতন থাকুন।</a:t>
            </a:r>
            <a:endParaRPr lang="en-US" sz="1000" dirty="0"/>
          </a:p>
        </p:txBody>
      </p:sp>
      <p:sp>
        <p:nvSpPr>
          <p:cNvPr id="17" name="Shape 11"/>
          <p:cNvSpPr/>
          <p:nvPr/>
        </p:nvSpPr>
        <p:spPr>
          <a:xfrm>
            <a:off x="3925119" y="4038005"/>
            <a:ext cx="4722763" cy="695920"/>
          </a:xfrm>
          <a:prstGeom prst="roundRect">
            <a:avLst>
              <a:gd name="adj" fmla="val 7887"/>
            </a:avLst>
          </a:prstGeom>
          <a:solidFill>
            <a:srgbClr val="E1E1EA"/>
          </a:solidFill>
          <a:ln/>
        </p:spPr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55790" y="4225082"/>
            <a:ext cx="163339" cy="130671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4349800" y="4191149"/>
            <a:ext cx="4167411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একজন ভালো ডিজিটাল নাগরিক হওয়া মানে অনলাইনেও বাস্তব জীবনের মতো সৎ, সদয় ও দায়িত্বশীল থাকা।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11</TotalTime>
  <Words>513</Words>
  <Application>Microsoft Office PowerPoint</Application>
  <PresentationFormat>On-screen Show (16:9)</PresentationFormat>
  <Paragraphs>80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Franklin Gothic Medium</vt:lpstr>
      <vt:lpstr>Franklin Gothic Book</vt:lpstr>
      <vt:lpstr>Tunga</vt:lpstr>
      <vt:lpstr>Roboto Bold</vt:lpstr>
      <vt:lpstr>Wingdings</vt:lpstr>
      <vt:lpstr>Roboto</vt:lpstr>
      <vt:lpstr>Raleway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 Ideal School</dc:creator>
  <cp:lastModifiedBy>Win Ideal School</cp:lastModifiedBy>
  <cp:revision>3</cp:revision>
  <dcterms:created xsi:type="dcterms:W3CDTF">2026-08-03T04:04:50Z</dcterms:created>
  <dcterms:modified xsi:type="dcterms:W3CDTF">2026-08-03T04:28:59Z</dcterms:modified>
</cp:coreProperties>
</file>