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8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9E090A4D-1002-49EB-AC8C-5F64C8BFABD5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D4BF34-E778-4907-9218-A48969176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4885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90A4D-1002-49EB-AC8C-5F64C8BFABD5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4BF34-E778-4907-9218-A48969176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068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90A4D-1002-49EB-AC8C-5F64C8BFABD5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4BF34-E778-4907-9218-A48969176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296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90A4D-1002-49EB-AC8C-5F64C8BFABD5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4BF34-E778-4907-9218-A48969176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705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9E090A4D-1002-49EB-AC8C-5F64C8BFABD5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B1D4BF34-E778-4907-9218-A48969176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1594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90A4D-1002-49EB-AC8C-5F64C8BFABD5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4BF34-E778-4907-9218-A48969176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356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90A4D-1002-49EB-AC8C-5F64C8BFABD5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4BF34-E778-4907-9218-A48969176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208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90A4D-1002-49EB-AC8C-5F64C8BFABD5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4BF34-E778-4907-9218-A48969176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039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90A4D-1002-49EB-AC8C-5F64C8BFABD5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4BF34-E778-4907-9218-A48969176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550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90A4D-1002-49EB-AC8C-5F64C8BFABD5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D4BF34-E778-4907-9218-A48969176B83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5758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9E090A4D-1002-49EB-AC8C-5F64C8BFABD5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D4BF34-E778-4907-9218-A48969176B8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52697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E090A4D-1002-49EB-AC8C-5F64C8BFABD5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D4BF34-E778-4907-9218-A48969176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077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7EC3A7-10DA-4324-FA8B-7AB9DF57B4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571" y="718457"/>
            <a:ext cx="4811485" cy="53824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427DC1A-DAD6-AE29-C3B0-7730BAF6B8EB}"/>
              </a:ext>
            </a:extLst>
          </p:cNvPr>
          <p:cNvSpPr/>
          <p:nvPr/>
        </p:nvSpPr>
        <p:spPr>
          <a:xfrm>
            <a:off x="6226628" y="1434857"/>
            <a:ext cx="3685494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শুভ</a:t>
            </a:r>
            <a:r>
              <a:rPr lang="en-US" sz="8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8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সকাল</a:t>
            </a:r>
            <a:endParaRPr lang="en-US" sz="88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52532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D03F616-C571-404B-4C7F-21BB5B16D860}"/>
              </a:ext>
            </a:extLst>
          </p:cNvPr>
          <p:cNvSpPr/>
          <p:nvPr/>
        </p:nvSpPr>
        <p:spPr>
          <a:xfrm>
            <a:off x="2489442" y="1084106"/>
            <a:ext cx="69301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যুক্তবর্ণ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দ্বারা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গঠিত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শব্দ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972A119-F7F3-7CFA-B03F-F81375D9D012}"/>
              </a:ext>
            </a:extLst>
          </p:cNvPr>
          <p:cNvSpPr/>
          <p:nvPr/>
        </p:nvSpPr>
        <p:spPr>
          <a:xfrm>
            <a:off x="4130393" y="2505670"/>
            <a:ext cx="3474028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গ্রীষ্ম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জ্যৈষ্ঠ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A89AEA8-9C38-F16E-0E11-EE1ABBDB30B4}"/>
              </a:ext>
            </a:extLst>
          </p:cNvPr>
          <p:cNvSpPr/>
          <p:nvPr/>
        </p:nvSpPr>
        <p:spPr>
          <a:xfrm>
            <a:off x="1794538" y="4036093"/>
            <a:ext cx="2542684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r>
              <a:rPr lang="en-US" sz="5400" dirty="0" err="1"/>
              <a:t>ষ্ম</a:t>
            </a:r>
            <a:r>
              <a:rPr lang="en-US" sz="5400" dirty="0"/>
              <a:t>=</a:t>
            </a:r>
            <a:r>
              <a:rPr lang="en-US" sz="5400" dirty="0" err="1"/>
              <a:t>ষ+ম</a:t>
            </a:r>
            <a:endParaRPr lang="en-US" sz="5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4C8FD07-774E-2CD9-47A9-A2DD93051E55}"/>
              </a:ext>
            </a:extLst>
          </p:cNvPr>
          <p:cNvSpPr/>
          <p:nvPr/>
        </p:nvSpPr>
        <p:spPr>
          <a:xfrm>
            <a:off x="7236524" y="4036093"/>
            <a:ext cx="2390398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ষ্ঠ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=</a:t>
            </a:r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ষ+ঠ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26473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0CFA616-B8FE-64A8-B2BA-48CCBBF0BCBD}"/>
              </a:ext>
            </a:extLst>
          </p:cNvPr>
          <p:cNvSpPr/>
          <p:nvPr/>
        </p:nvSpPr>
        <p:spPr>
          <a:xfrm>
            <a:off x="1462091" y="1757173"/>
            <a:ext cx="47163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বাংলাদেশ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কয়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ঋতুর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দেশ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4913560-1501-24A3-5381-8E4ED859C7BF}"/>
              </a:ext>
            </a:extLst>
          </p:cNvPr>
          <p:cNvSpPr/>
          <p:nvPr/>
        </p:nvSpPr>
        <p:spPr>
          <a:xfrm>
            <a:off x="7949982" y="1757172"/>
            <a:ext cx="277992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ছয়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ঋতুর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দেশ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।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F471A450-DC1C-CF08-B38F-2CCCF10B486B}"/>
              </a:ext>
            </a:extLst>
          </p:cNvPr>
          <p:cNvSpPr/>
          <p:nvPr/>
        </p:nvSpPr>
        <p:spPr>
          <a:xfrm>
            <a:off x="6428519" y="1807244"/>
            <a:ext cx="978408" cy="484632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537450-AC20-F4EA-2050-1C500DF52126}"/>
              </a:ext>
            </a:extLst>
          </p:cNvPr>
          <p:cNvSpPr/>
          <p:nvPr/>
        </p:nvSpPr>
        <p:spPr>
          <a:xfrm>
            <a:off x="1488649" y="2844225"/>
            <a:ext cx="460735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ছয়টি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ঋতুকে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কী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বলা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হয়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  <a:endParaRPr lang="en-US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15084586-1896-567E-4132-FC3CEC0D75EE}"/>
              </a:ext>
            </a:extLst>
          </p:cNvPr>
          <p:cNvSpPr/>
          <p:nvPr/>
        </p:nvSpPr>
        <p:spPr>
          <a:xfrm>
            <a:off x="6917723" y="3839175"/>
            <a:ext cx="978408" cy="484632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E448584-F7B0-FBE0-8862-F6E60D285DB3}"/>
              </a:ext>
            </a:extLst>
          </p:cNvPr>
          <p:cNvSpPr/>
          <p:nvPr/>
        </p:nvSpPr>
        <p:spPr>
          <a:xfrm>
            <a:off x="7949982" y="2844225"/>
            <a:ext cx="161935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ষড়ঋতু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।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BF42A97-25A4-7DC6-E185-637BC8223F21}"/>
              </a:ext>
            </a:extLst>
          </p:cNvPr>
          <p:cNvSpPr/>
          <p:nvPr/>
        </p:nvSpPr>
        <p:spPr>
          <a:xfrm>
            <a:off x="1488649" y="3789104"/>
            <a:ext cx="535755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কোন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দুই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মাস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নিয়ে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গ্রীষ্ম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ঋতু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BC304413-EF35-3D32-8930-587243F07A06}"/>
              </a:ext>
            </a:extLst>
          </p:cNvPr>
          <p:cNvSpPr/>
          <p:nvPr/>
        </p:nvSpPr>
        <p:spPr>
          <a:xfrm>
            <a:off x="6533787" y="2894296"/>
            <a:ext cx="978408" cy="484632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82C5EE-1C24-FF30-98CA-AA0CC602E02C}"/>
              </a:ext>
            </a:extLst>
          </p:cNvPr>
          <p:cNvSpPr/>
          <p:nvPr/>
        </p:nvSpPr>
        <p:spPr>
          <a:xfrm>
            <a:off x="7878681" y="3789103"/>
            <a:ext cx="296427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বৈশাখ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ও </a:t>
            </a:r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জ্যৈষ্ঠ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।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FA90617-E24B-4749-6266-669D111CC555}"/>
              </a:ext>
            </a:extLst>
          </p:cNvPr>
          <p:cNvSpPr/>
          <p:nvPr/>
        </p:nvSpPr>
        <p:spPr>
          <a:xfrm>
            <a:off x="1488649" y="4717437"/>
            <a:ext cx="467948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গ্রীষ্ম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ঋতুতে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কী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কী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পাকে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22AE1735-18D6-D49D-0899-CF09B69877D4}"/>
              </a:ext>
            </a:extLst>
          </p:cNvPr>
          <p:cNvSpPr/>
          <p:nvPr/>
        </p:nvSpPr>
        <p:spPr>
          <a:xfrm>
            <a:off x="6533787" y="4733983"/>
            <a:ext cx="978408" cy="484632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F528260-E166-E5D0-751F-0E932B232736}"/>
              </a:ext>
            </a:extLst>
          </p:cNvPr>
          <p:cNvSpPr/>
          <p:nvPr/>
        </p:nvSpPr>
        <p:spPr>
          <a:xfrm>
            <a:off x="7660800" y="4633840"/>
            <a:ext cx="381707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আম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জাম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ও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কাঁঠাল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।</a:t>
            </a:r>
            <a:endParaRPr lang="en-US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4C62E31-E7F1-7B77-4DD7-C8CC2AF0CA30}"/>
              </a:ext>
            </a:extLst>
          </p:cNvPr>
          <p:cNvSpPr/>
          <p:nvPr/>
        </p:nvSpPr>
        <p:spPr>
          <a:xfrm>
            <a:off x="4167427" y="499222"/>
            <a:ext cx="3143809" cy="92333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এসো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বলি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17363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8" grpId="0" animBg="1"/>
      <p:bldP spid="9" grpId="0"/>
      <p:bldP spid="12" grpId="0" animBg="1"/>
      <p:bldP spid="13" grpId="0"/>
      <p:bldP spid="14" grpId="0"/>
      <p:bldP spid="16" grpId="0" animBg="1"/>
      <p:bldP spid="17" grpId="0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hade val="92000"/>
                <a:satMod val="160000"/>
              </a:schemeClr>
            </a:gs>
            <a:gs pos="77000">
              <a:schemeClr val="bg2">
                <a:tint val="100000"/>
                <a:shade val="73000"/>
                <a:satMod val="155000"/>
              </a:schemeClr>
            </a:gs>
            <a:gs pos="100000">
              <a:schemeClr val="bg2">
                <a:tint val="100000"/>
                <a:shade val="67000"/>
                <a:satMod val="14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B5D6631-F74B-410E-B60D-7C97D6D77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F300CB1-0412-47A2-BA30-07135C98E7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1AC820A-F7A7-46F3-933A-2CCC7201D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DAFCA3D-277C-4C06-BC17-5108F3A70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457DF47-900A-447E-9B61-2B94B7495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28372" y="1267730"/>
            <a:ext cx="1567331" cy="645295"/>
            <a:chOff x="5318306" y="1386268"/>
            <a:chExt cx="1567331" cy="645295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84772325-EEFF-4BA8-841C-29A78A2E43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AD3094C5-7785-41DD-B095-217D26651E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D3CF66E-289D-4AB8-85D9-C0B9AE18B6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39026F13-499B-4EC7-B5BA-99A52E90C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CDF8B8-910F-C9BD-FAC9-A78CC4BD85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32" r="7317"/>
          <a:stretch>
            <a:fillRect/>
          </a:stretch>
        </p:blipFill>
        <p:spPr>
          <a:xfrm>
            <a:off x="616737" y="621793"/>
            <a:ext cx="4376501" cy="5614416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6D4A3EB8-C534-4357-BED1-BD13786224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BE06833-E63D-3D13-1566-90D2B50D9AC8}"/>
              </a:ext>
            </a:extLst>
          </p:cNvPr>
          <p:cNvSpPr/>
          <p:nvPr/>
        </p:nvSpPr>
        <p:spPr>
          <a:xfrm>
            <a:off x="5237760" y="1674758"/>
            <a:ext cx="5716338" cy="304270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cap="all" spc="-100" dirty="0" err="1">
                <a:ln w="0"/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ধন্যবাদ</a:t>
            </a:r>
            <a:endParaRPr lang="en-US" sz="6000" b="1" cap="all" spc="-100" dirty="0">
              <a:ln w="0"/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FA13F65-6422-4EBC-B70B-E95950B286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4EC5015-DFE8-4264-BCD5-E4D5A3EEF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6A8CE91-4412-4504-94E5-903CCFE92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C3B8F69-5432-41A9-80AA-ECBDFA57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3081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2E19B5-8C4C-03B1-A04D-C0D3091CD37B}"/>
              </a:ext>
            </a:extLst>
          </p:cNvPr>
          <p:cNvSpPr/>
          <p:nvPr/>
        </p:nvSpPr>
        <p:spPr>
          <a:xfrm>
            <a:off x="3689732" y="409192"/>
            <a:ext cx="4812536" cy="92333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শিক্ষক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পরিচিতি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4D0D5B-1463-1020-BDA8-65BDE35353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046" y="2002972"/>
            <a:ext cx="3147244" cy="330925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1595003-F7E6-9DC4-FE13-47E0BBED3791}"/>
              </a:ext>
            </a:extLst>
          </p:cNvPr>
          <p:cNvSpPr/>
          <p:nvPr/>
        </p:nvSpPr>
        <p:spPr>
          <a:xfrm>
            <a:off x="5996496" y="2259763"/>
            <a:ext cx="5091458" cy="252376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মোঃ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সাইফুদ্দিন</a:t>
            </a:r>
            <a:endParaRPr lang="en-US" sz="5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/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সহ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.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শিক্ষক</a:t>
            </a:r>
            <a:endParaRPr lang="en-US" sz="4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/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আফজল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নগর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সপ্রাবি</a:t>
            </a:r>
            <a:endParaRPr lang="en-US" sz="3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/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সাতকানিয়া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, </a:t>
            </a:r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চট্টগ্রাম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901178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BC2FFA-12DA-4CF1-35C7-86705F162DB0}"/>
              </a:ext>
            </a:extLst>
          </p:cNvPr>
          <p:cNvSpPr/>
          <p:nvPr/>
        </p:nvSpPr>
        <p:spPr>
          <a:xfrm>
            <a:off x="4576432" y="1682821"/>
            <a:ext cx="6718506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এসো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একটি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ছবি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দেখি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।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E69508C-33A4-25A5-F1A2-44EFE32773C6}"/>
              </a:ext>
            </a:extLst>
          </p:cNvPr>
          <p:cNvSpPr/>
          <p:nvPr/>
        </p:nvSpPr>
        <p:spPr>
          <a:xfrm>
            <a:off x="5070687" y="4251850"/>
            <a:ext cx="6601758" cy="17679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ছবি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সম্পর্কে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চিন্তা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করি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!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DF2404-8B3B-1F4C-18AC-6F215EDD7E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55" y="340668"/>
            <a:ext cx="3018302" cy="301830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79D95B8-8144-C986-EB3C-3D3F85DB37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55" y="3429000"/>
            <a:ext cx="3018303" cy="3018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868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87E7679-3994-A3BF-ADF0-62B19F597B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68" r="5977" b="-1"/>
          <a:stretch>
            <a:fillRect/>
          </a:stretch>
        </p:blipFill>
        <p:spPr>
          <a:xfrm>
            <a:off x="4166505" y="10"/>
            <a:ext cx="4444096" cy="306704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97E5147-A039-A061-EB2B-0693587B08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94" r="2" b="6586"/>
          <a:stretch>
            <a:fillRect/>
          </a:stretch>
        </p:blipFill>
        <p:spPr>
          <a:xfrm>
            <a:off x="-1" y="3790950"/>
            <a:ext cx="8305800" cy="3067051"/>
          </a:xfrm>
          <a:prstGeom prst="rect">
            <a:avLst/>
          </a:prstGeom>
        </p:spPr>
      </p:pic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EA518CE4-E4D4-4D8A-980F-6D692AC969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155454" cy="4845530"/>
          </a:xfrm>
          <a:custGeom>
            <a:avLst/>
            <a:gdLst>
              <a:gd name="connsiteX0" fmla="*/ 0 w 5155454"/>
              <a:gd name="connsiteY0" fmla="*/ 0 h 4845530"/>
              <a:gd name="connsiteX1" fmla="*/ 4766270 w 5155454"/>
              <a:gd name="connsiteY1" fmla="*/ 0 h 4845530"/>
              <a:gd name="connsiteX2" fmla="*/ 4896671 w 5155454"/>
              <a:gd name="connsiteY2" fmla="*/ 270697 h 4845530"/>
              <a:gd name="connsiteX3" fmla="*/ 5155454 w 5155454"/>
              <a:gd name="connsiteY3" fmla="*/ 1552495 h 4845530"/>
              <a:gd name="connsiteX4" fmla="*/ 1862419 w 5155454"/>
              <a:gd name="connsiteY4" fmla="*/ 4845530 h 4845530"/>
              <a:gd name="connsiteX5" fmla="*/ 21252 w 5155454"/>
              <a:gd name="connsiteY5" fmla="*/ 4283132 h 4845530"/>
              <a:gd name="connsiteX6" fmla="*/ 0 w 5155454"/>
              <a:gd name="connsiteY6" fmla="*/ 4267240 h 4845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55454" h="4845530">
                <a:moveTo>
                  <a:pt x="0" y="0"/>
                </a:moveTo>
                <a:lnTo>
                  <a:pt x="4766270" y="0"/>
                </a:lnTo>
                <a:lnTo>
                  <a:pt x="4896671" y="270697"/>
                </a:lnTo>
                <a:cubicBezTo>
                  <a:pt x="5063308" y="664671"/>
                  <a:pt x="5155454" y="1097822"/>
                  <a:pt x="5155454" y="1552495"/>
                </a:cubicBezTo>
                <a:cubicBezTo>
                  <a:pt x="5155454" y="3371188"/>
                  <a:pt x="3681112" y="4845530"/>
                  <a:pt x="1862419" y="4845530"/>
                </a:cubicBezTo>
                <a:cubicBezTo>
                  <a:pt x="1180409" y="4845530"/>
                  <a:pt x="546824" y="4638201"/>
                  <a:pt x="21252" y="4283132"/>
                </a:cubicBezTo>
                <a:lnTo>
                  <a:pt x="0" y="426724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6DBE6CC-9783-F0FD-0012-F37035F44A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00" r="9627"/>
          <a:stretch>
            <a:fillRect/>
          </a:stretch>
        </p:blipFill>
        <p:spPr>
          <a:xfrm>
            <a:off x="1" y="2"/>
            <a:ext cx="5017099" cy="4718647"/>
          </a:xfrm>
          <a:custGeom>
            <a:avLst/>
            <a:gdLst/>
            <a:ahLst/>
            <a:cxnLst/>
            <a:rect l="l" t="t" r="r" b="b"/>
            <a:pathLst>
              <a:path w="5017099" h="4718647">
                <a:moveTo>
                  <a:pt x="0" y="0"/>
                </a:moveTo>
                <a:lnTo>
                  <a:pt x="4599738" y="0"/>
                </a:lnTo>
                <a:lnTo>
                  <a:pt x="4636346" y="60259"/>
                </a:lnTo>
                <a:cubicBezTo>
                  <a:pt x="4879170" y="507256"/>
                  <a:pt x="5017099" y="1019504"/>
                  <a:pt x="5017099" y="1563967"/>
                </a:cubicBezTo>
                <a:cubicBezTo>
                  <a:pt x="5017099" y="3306249"/>
                  <a:pt x="3604701" y="4718647"/>
                  <a:pt x="1862419" y="4718647"/>
                </a:cubicBezTo>
                <a:cubicBezTo>
                  <a:pt x="1209063" y="4718647"/>
                  <a:pt x="602098" y="4520029"/>
                  <a:pt x="98607" y="4179877"/>
                </a:cubicBezTo>
                <a:lnTo>
                  <a:pt x="0" y="4106140"/>
                </a:lnTo>
                <a:close/>
              </a:path>
            </a:pathLst>
          </a:custGeom>
        </p:spPr>
      </p:pic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F82BF3E2-EB0E-40D6-8835-2367A5316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48480" y="1563968"/>
            <a:ext cx="6043520" cy="5294033"/>
          </a:xfrm>
          <a:custGeom>
            <a:avLst/>
            <a:gdLst>
              <a:gd name="connsiteX0" fmla="*/ 3600823 w 6043520"/>
              <a:gd name="connsiteY0" fmla="*/ 0 h 5294033"/>
              <a:gd name="connsiteX1" fmla="*/ 5891281 w 6043520"/>
              <a:gd name="connsiteY1" fmla="*/ 822253 h 5294033"/>
              <a:gd name="connsiteX2" fmla="*/ 6043520 w 6043520"/>
              <a:gd name="connsiteY2" fmla="*/ 960617 h 5294033"/>
              <a:gd name="connsiteX3" fmla="*/ 6043520 w 6043520"/>
              <a:gd name="connsiteY3" fmla="*/ 5294033 h 5294033"/>
              <a:gd name="connsiteX4" fmla="*/ 423445 w 6043520"/>
              <a:gd name="connsiteY4" fmla="*/ 5294033 h 5294033"/>
              <a:gd name="connsiteX5" fmla="*/ 282971 w 6043520"/>
              <a:gd name="connsiteY5" fmla="*/ 5002426 h 5294033"/>
              <a:gd name="connsiteX6" fmla="*/ 0 w 6043520"/>
              <a:gd name="connsiteY6" fmla="*/ 3600823 h 5294033"/>
              <a:gd name="connsiteX7" fmla="*/ 3600823 w 6043520"/>
              <a:gd name="connsiteY7" fmla="*/ 0 h 5294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43520" h="5294033">
                <a:moveTo>
                  <a:pt x="3600823" y="0"/>
                </a:moveTo>
                <a:cubicBezTo>
                  <a:pt x="4470871" y="0"/>
                  <a:pt x="5268847" y="308574"/>
                  <a:pt x="5891281" y="822253"/>
                </a:cubicBezTo>
                <a:lnTo>
                  <a:pt x="6043520" y="960617"/>
                </a:lnTo>
                <a:lnTo>
                  <a:pt x="6043520" y="5294033"/>
                </a:lnTo>
                <a:lnTo>
                  <a:pt x="423445" y="5294033"/>
                </a:lnTo>
                <a:lnTo>
                  <a:pt x="282971" y="5002426"/>
                </a:lnTo>
                <a:cubicBezTo>
                  <a:pt x="100759" y="4571630"/>
                  <a:pt x="0" y="4097993"/>
                  <a:pt x="0" y="3600823"/>
                </a:cubicBezTo>
                <a:cubicBezTo>
                  <a:pt x="0" y="1612143"/>
                  <a:pt x="1612143" y="0"/>
                  <a:pt x="36008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D7913D8-869A-E7E0-A4B7-CBEF2D1FD5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578"/>
          <a:stretch>
            <a:fillRect/>
          </a:stretch>
        </p:blipFill>
        <p:spPr>
          <a:xfrm>
            <a:off x="6283728" y="1699213"/>
            <a:ext cx="5908273" cy="5158786"/>
          </a:xfrm>
          <a:custGeom>
            <a:avLst/>
            <a:gdLst/>
            <a:ahLst/>
            <a:cxnLst/>
            <a:rect l="l" t="t" r="r" b="b"/>
            <a:pathLst>
              <a:path w="5908273" h="5158786">
                <a:moveTo>
                  <a:pt x="3465576" y="0"/>
                </a:moveTo>
                <a:cubicBezTo>
                  <a:pt x="4302945" y="0"/>
                  <a:pt x="5070948" y="296984"/>
                  <a:pt x="5670004" y="791369"/>
                </a:cubicBezTo>
                <a:lnTo>
                  <a:pt x="5908273" y="1007923"/>
                </a:lnTo>
                <a:lnTo>
                  <a:pt x="5908273" y="5158786"/>
                </a:lnTo>
                <a:lnTo>
                  <a:pt x="443374" y="5158786"/>
                </a:lnTo>
                <a:lnTo>
                  <a:pt x="418277" y="5117476"/>
                </a:lnTo>
                <a:cubicBezTo>
                  <a:pt x="151523" y="4626427"/>
                  <a:pt x="0" y="4063697"/>
                  <a:pt x="0" y="3465576"/>
                </a:cubicBezTo>
                <a:cubicBezTo>
                  <a:pt x="0" y="1551591"/>
                  <a:pt x="1551591" y="0"/>
                  <a:pt x="3465576" y="0"/>
                </a:cubicBezTo>
                <a:close/>
              </a:path>
            </a:pathLst>
          </a:custGeom>
        </p:spPr>
      </p:pic>
      <p:sp>
        <p:nvSpPr>
          <p:cNvPr id="28" name="Oval 27">
            <a:extLst>
              <a:ext uri="{FF2B5EF4-FFF2-40B4-BE49-F238E27FC236}">
                <a16:creationId xmlns:a16="http://schemas.microsoft.com/office/drawing/2014/main" id="{481E86DD-89E6-42B2-8675-84B7C56BFF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50534" y="1716727"/>
            <a:ext cx="4572000" cy="45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3F3D32F-5483-B993-12E4-BD609F76BC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87" r="-1" b="11862"/>
          <a:stretch>
            <a:fillRect/>
          </a:stretch>
        </p:blipFill>
        <p:spPr>
          <a:xfrm>
            <a:off x="3287694" y="1853886"/>
            <a:ext cx="4297680" cy="4297680"/>
          </a:xfrm>
          <a:custGeom>
            <a:avLst/>
            <a:gdLst/>
            <a:ahLst/>
            <a:cxnLst/>
            <a:rect l="l" t="t" r="r" b="b"/>
            <a:pathLst>
              <a:path w="4297680" h="4297680">
                <a:moveTo>
                  <a:pt x="2148840" y="0"/>
                </a:moveTo>
                <a:cubicBezTo>
                  <a:pt x="3335612" y="0"/>
                  <a:pt x="4297680" y="962068"/>
                  <a:pt x="4297680" y="2148840"/>
                </a:cubicBezTo>
                <a:cubicBezTo>
                  <a:pt x="4297680" y="3335612"/>
                  <a:pt x="3335612" y="4297680"/>
                  <a:pt x="2148840" y="4297680"/>
                </a:cubicBezTo>
                <a:cubicBezTo>
                  <a:pt x="962068" y="4297680"/>
                  <a:pt x="0" y="3335612"/>
                  <a:pt x="0" y="2148840"/>
                </a:cubicBezTo>
                <a:cubicBezTo>
                  <a:pt x="0" y="962068"/>
                  <a:pt x="962068" y="0"/>
                  <a:pt x="2148840" y="0"/>
                </a:cubicBezTo>
                <a:close/>
              </a:path>
            </a:pathLst>
          </a:custGeom>
        </p:spPr>
      </p:pic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5EFE9E4D-D93B-4B04-A3B5-234F5DBB9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62313" y="-1"/>
            <a:ext cx="4444096" cy="3211788"/>
          </a:xfrm>
          <a:custGeom>
            <a:avLst/>
            <a:gdLst>
              <a:gd name="connsiteX0" fmla="*/ 5102 w 4444096"/>
              <a:gd name="connsiteY0" fmla="*/ 0 h 3211788"/>
              <a:gd name="connsiteX1" fmla="*/ 4444096 w 4444096"/>
              <a:gd name="connsiteY1" fmla="*/ 0 h 3211788"/>
              <a:gd name="connsiteX2" fmla="*/ 4444096 w 4444096"/>
              <a:gd name="connsiteY2" fmla="*/ 2908319 h 3211788"/>
              <a:gd name="connsiteX3" fmla="*/ 4321598 w 4444096"/>
              <a:gd name="connsiteY3" fmla="*/ 2967330 h 3211788"/>
              <a:gd name="connsiteX4" fmla="*/ 3110753 w 4444096"/>
              <a:gd name="connsiteY4" fmla="*/ 3211788 h 3211788"/>
              <a:gd name="connsiteX5" fmla="*/ 0 w 4444096"/>
              <a:gd name="connsiteY5" fmla="*/ 101035 h 3211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44096" h="3211788">
                <a:moveTo>
                  <a:pt x="5102" y="0"/>
                </a:moveTo>
                <a:lnTo>
                  <a:pt x="4444096" y="0"/>
                </a:lnTo>
                <a:lnTo>
                  <a:pt x="4444096" y="2908319"/>
                </a:lnTo>
                <a:lnTo>
                  <a:pt x="4321598" y="2967330"/>
                </a:lnTo>
                <a:cubicBezTo>
                  <a:pt x="3949433" y="3124742"/>
                  <a:pt x="3540258" y="3211788"/>
                  <a:pt x="3110753" y="3211788"/>
                </a:cubicBezTo>
                <a:cubicBezTo>
                  <a:pt x="1392732" y="3211788"/>
                  <a:pt x="0" y="1819056"/>
                  <a:pt x="0" y="10103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C95C68-34CC-8675-4030-E355BD4AFE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5" r="-3" b="3770"/>
          <a:stretch>
            <a:fillRect/>
          </a:stretch>
        </p:blipFill>
        <p:spPr>
          <a:xfrm>
            <a:off x="7928700" y="-1"/>
            <a:ext cx="4277711" cy="3045402"/>
          </a:xfrm>
          <a:custGeom>
            <a:avLst/>
            <a:gdLst/>
            <a:ahLst/>
            <a:cxnLst/>
            <a:rect l="l" t="t" r="r" b="b"/>
            <a:pathLst>
              <a:path w="4277711" h="3045402">
                <a:moveTo>
                  <a:pt x="5102" y="0"/>
                </a:moveTo>
                <a:lnTo>
                  <a:pt x="4277711" y="0"/>
                </a:lnTo>
                <a:lnTo>
                  <a:pt x="4277711" y="2723810"/>
                </a:lnTo>
                <a:lnTo>
                  <a:pt x="4090449" y="2814019"/>
                </a:lnTo>
                <a:cubicBezTo>
                  <a:pt x="3738190" y="2963012"/>
                  <a:pt x="3350901" y="3045402"/>
                  <a:pt x="2944368" y="3045402"/>
                </a:cubicBezTo>
                <a:cubicBezTo>
                  <a:pt x="1318238" y="3045402"/>
                  <a:pt x="0" y="1727164"/>
                  <a:pt x="0" y="10103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61695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5395E4-5149-D9C2-B4DB-BEA129648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34" y="432969"/>
            <a:ext cx="4004489" cy="222314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F9B85CC-6C11-4332-1DC4-18796C4663B8}"/>
              </a:ext>
            </a:extLst>
          </p:cNvPr>
          <p:cNvSpPr/>
          <p:nvPr/>
        </p:nvSpPr>
        <p:spPr>
          <a:xfrm>
            <a:off x="5988415" y="530940"/>
            <a:ext cx="4716355" cy="14465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dirty="0" err="1"/>
              <a:t>আমরা</a:t>
            </a:r>
            <a:r>
              <a:rPr lang="en-US" sz="4400" dirty="0"/>
              <a:t> </a:t>
            </a:r>
            <a:r>
              <a:rPr lang="en-US" sz="4400" dirty="0" err="1"/>
              <a:t>কীসের</a:t>
            </a:r>
            <a:r>
              <a:rPr lang="en-US" sz="4400" dirty="0"/>
              <a:t> </a:t>
            </a:r>
            <a:r>
              <a:rPr lang="en-US" sz="4400" dirty="0" err="1"/>
              <a:t>ছবি</a:t>
            </a:r>
            <a:r>
              <a:rPr lang="en-US" sz="4400" dirty="0"/>
              <a:t> </a:t>
            </a:r>
          </a:p>
          <a:p>
            <a:pPr algn="ctr"/>
            <a:r>
              <a:rPr lang="en-US" sz="4400" dirty="0" err="1"/>
              <a:t>দেখতে</a:t>
            </a:r>
            <a:r>
              <a:rPr lang="en-US" sz="4400" dirty="0"/>
              <a:t> </a:t>
            </a:r>
            <a:r>
              <a:rPr lang="en-US" sz="4400" dirty="0" err="1"/>
              <a:t>পাচ্ছি</a:t>
            </a:r>
            <a:r>
              <a:rPr lang="en-US" sz="4400" dirty="0"/>
              <a:t>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D8A9537-AE87-95E9-8A8C-49FF7307D5CD}"/>
              </a:ext>
            </a:extLst>
          </p:cNvPr>
          <p:cNvSpPr/>
          <p:nvPr/>
        </p:nvSpPr>
        <p:spPr>
          <a:xfrm>
            <a:off x="5988415" y="2085592"/>
            <a:ext cx="42979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ছয়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ঋতুর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ছবি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!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66F3210-C99F-7DAA-0AFD-1D1569E86A13}"/>
              </a:ext>
            </a:extLst>
          </p:cNvPr>
          <p:cNvSpPr/>
          <p:nvPr/>
        </p:nvSpPr>
        <p:spPr>
          <a:xfrm>
            <a:off x="1088571" y="3324724"/>
            <a:ext cx="9829800" cy="243143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আজকের</a:t>
            </a:r>
            <a:r>
              <a:rPr lang="en-US" sz="7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7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পাঠ</a:t>
            </a:r>
            <a:endParaRPr lang="en-US" sz="7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80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ছয়</a:t>
            </a:r>
            <a:r>
              <a:rPr lang="en-US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80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ঋতু</a:t>
            </a:r>
            <a:r>
              <a:rPr lang="en-US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567596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7092BC-B75C-A855-C9DD-2B94B566A6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84" y="696687"/>
            <a:ext cx="10694530" cy="14804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6719B22-32AC-2339-49C0-2EE7B0AB48B9}"/>
              </a:ext>
            </a:extLst>
          </p:cNvPr>
          <p:cNvSpPr/>
          <p:nvPr/>
        </p:nvSpPr>
        <p:spPr>
          <a:xfrm>
            <a:off x="1998330" y="3429000"/>
            <a:ext cx="8783174" cy="175432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এসো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</a:t>
            </a:r>
          </a:p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আমরা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আরো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একটি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ছবি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দেখি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47566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B2800E-990E-A13E-4875-F03182B37D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668131"/>
            <a:ext cx="6836229" cy="55042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44986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hade val="92000"/>
                <a:satMod val="160000"/>
              </a:schemeClr>
            </a:gs>
            <a:gs pos="77000">
              <a:schemeClr val="bg2">
                <a:tint val="100000"/>
                <a:shade val="73000"/>
                <a:satMod val="155000"/>
              </a:schemeClr>
            </a:gs>
            <a:gs pos="100000">
              <a:schemeClr val="bg2">
                <a:tint val="100000"/>
                <a:shade val="67000"/>
                <a:satMod val="14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A8C6BC2-E9E2-4780-8A41-064073CD4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70450CF-22E9-4B1D-B146-30FEE770C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0238079-1F65-476A-BC6C-F2D3BD268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40C935-D2D3-4F63-A4DA-CD768BB3F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E8D8045-0F80-4964-B591-0D599AB42D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28372" y="1267730"/>
            <a:ext cx="1567331" cy="645295"/>
            <a:chOff x="5318306" y="1386268"/>
            <a:chExt cx="1567331" cy="645295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F8A5889-0EE6-4E19-98FE-29F79E987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B0FE4C3-64BE-4A2B-818D-4D8447934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4670D04-30D8-487E-A3F4-0655E48016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9E1E7F64-0923-4A8C-8C57-8DA53D5B4B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9478849-EFF2-4DE4-983C-8EE3FA1EB9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3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7659007-D861-4E94-9C3A-A056785E9B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675873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510B89F-E2F1-498D-89E6-BBD1F7A83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91973" y="643464"/>
            <a:ext cx="4143830" cy="5566305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B98270E-648F-4E36-B844-0EDB47720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7364" y="806860"/>
            <a:ext cx="3813048" cy="523951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B13531D-DA37-6A9E-BF82-871A110937D8}"/>
              </a:ext>
            </a:extLst>
          </p:cNvPr>
          <p:cNvSpPr/>
          <p:nvPr/>
        </p:nvSpPr>
        <p:spPr>
          <a:xfrm>
            <a:off x="7957225" y="1559768"/>
            <a:ext cx="2978281" cy="313537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cap="all" spc="-100">
                <a:ln w="0"/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এটা কীসের ছবি?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6B0741-BCBA-60C9-CC54-DA3478EA41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92" y="1232741"/>
            <a:ext cx="5451627" cy="438939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FD928195-4D39-4483-8E9C-DDEF45288D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03768" y="640856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3C3AEFB-A180-42BA-A986-808141512B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8068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C660CB-86B2-4824-BAAF-665CD18892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309708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6355DF17-4368-44AA-A15E-16C1FC1482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8068" y="1286150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173DD562-865A-044C-1E35-68D16BBE15DE}"/>
              </a:ext>
            </a:extLst>
          </p:cNvPr>
          <p:cNvSpPr/>
          <p:nvPr/>
        </p:nvSpPr>
        <p:spPr>
          <a:xfrm>
            <a:off x="8477233" y="4944388"/>
            <a:ext cx="2173992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গ্রীষ্মের</a:t>
            </a:r>
            <a:endParaRPr lang="en-US" sz="5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52570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664D085-C814-4D74-BCE0-2059F0DC04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048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A5539E-D8B4-4F5A-B46F-C304F5D7A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833BB0-902E-96F1-2860-60C73EC83D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1656" y="661983"/>
            <a:ext cx="5061857" cy="5534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784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245</TotalTime>
  <Words>115</Words>
  <Application>Microsoft Office PowerPoint</Application>
  <PresentationFormat>Widescreen</PresentationFormat>
  <Paragraphs>31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Calibri</vt:lpstr>
      <vt:lpstr>Century Gothic</vt:lpstr>
      <vt:lpstr>Garamond</vt:lpstr>
      <vt:lpstr>Savon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Pedp4 WPBX4125BLF092403979</dc:creator>
  <cp:lastModifiedBy>Pedp4 WPBX4125BLF092403979</cp:lastModifiedBy>
  <cp:revision>15</cp:revision>
  <dcterms:created xsi:type="dcterms:W3CDTF">2026-07-26T04:16:04Z</dcterms:created>
  <dcterms:modified xsi:type="dcterms:W3CDTF">2026-08-03T04:10:32Z</dcterms:modified>
</cp:coreProperties>
</file>