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8" r:id="rId4"/>
    <p:sldId id="281" r:id="rId5"/>
    <p:sldId id="259" r:id="rId6"/>
    <p:sldId id="260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6" r:id="rId21"/>
    <p:sldId id="278" r:id="rId22"/>
    <p:sldId id="279" r:id="rId23"/>
    <p:sldId id="275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62891-0B3B-4052-815F-219C1FDCF60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129665-99D3-438B-9F25-3EAF75F9EC9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লেনদেন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AEF1357-1251-4172-BC08-4F2BBEF93EDB}" type="parTrans" cxnId="{B7616106-3D8E-4AD1-A711-71C2F0E8CD6F}">
      <dgm:prSet/>
      <dgm:spPr/>
      <dgm:t>
        <a:bodyPr/>
        <a:lstStyle/>
        <a:p>
          <a:endParaRPr lang="en-US"/>
        </a:p>
      </dgm:t>
    </dgm:pt>
    <dgm:pt modelId="{0169732A-811E-4CA2-A4F0-92BBE98445F6}" type="sibTrans" cxnId="{B7616106-3D8E-4AD1-A711-71C2F0E8CD6F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8ADEF12D-3BDF-4A5B-ABE8-44A7B00D00C3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জাবেদা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2AAE4C4-9F07-492F-9854-1803973097D6}" type="parTrans" cxnId="{EB957FEE-6D08-4B7D-AA3D-6AAEC641E16B}">
      <dgm:prSet/>
      <dgm:spPr/>
      <dgm:t>
        <a:bodyPr/>
        <a:lstStyle/>
        <a:p>
          <a:endParaRPr lang="en-US"/>
        </a:p>
      </dgm:t>
    </dgm:pt>
    <dgm:pt modelId="{FC783E2D-56B0-4CBF-B241-CBC6A9B2FDE1}" type="sibTrans" cxnId="{EB957FEE-6D08-4B7D-AA3D-6AAEC641E16B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D1940E24-BB8E-46D1-A08A-B703FFA489E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খতিয়ান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0FA0E14-FEF0-40AB-8D1B-6CB9FC622711}" type="parTrans" cxnId="{6C64B8E2-3BFB-47E3-9615-55AF436EB522}">
      <dgm:prSet/>
      <dgm:spPr/>
      <dgm:t>
        <a:bodyPr/>
        <a:lstStyle/>
        <a:p>
          <a:endParaRPr lang="en-US"/>
        </a:p>
      </dgm:t>
    </dgm:pt>
    <dgm:pt modelId="{F87A8EA1-86E7-4C13-AFC6-59C3D900FFB8}" type="sibTrans" cxnId="{6C64B8E2-3BFB-47E3-9615-55AF436EB522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B63585F1-BDB6-4E01-A228-EED69086DAC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প্রাপ্ত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জের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31BB851-1232-4617-95D1-2FFD7633E5CC}" type="parTrans" cxnId="{DF6E4D3B-1272-4964-A592-A330298D5CAC}">
      <dgm:prSet/>
      <dgm:spPr/>
      <dgm:t>
        <a:bodyPr/>
        <a:lstStyle/>
        <a:p>
          <a:endParaRPr lang="en-US"/>
        </a:p>
      </dgm:t>
    </dgm:pt>
    <dgm:pt modelId="{2D25E775-9E18-4F7B-9BE0-826343920F32}" type="sibTrans" cxnId="{DF6E4D3B-1272-4964-A592-A330298D5CAC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D7D86219-AEBE-45F5-808B-D20DE871364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রেওয়ামিল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81CDF1A-FB63-4CF4-8820-4112CB940A87}" type="parTrans" cxnId="{5B73F2A6-EEBF-4C5C-951D-91D2852E4833}">
      <dgm:prSet/>
      <dgm:spPr/>
      <dgm:t>
        <a:bodyPr/>
        <a:lstStyle/>
        <a:p>
          <a:endParaRPr lang="en-US"/>
        </a:p>
      </dgm:t>
    </dgm:pt>
    <dgm:pt modelId="{5AA477E0-2FE1-4600-BF15-A5CC757688BC}" type="sibTrans" cxnId="{5B73F2A6-EEBF-4C5C-951D-91D2852E4833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E7296255-81F6-4794-8822-04757F4C23F0}" type="pres">
      <dgm:prSet presAssocID="{BCB62891-0B3B-4052-815F-219C1FDCF6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4B312E-4D6C-48C1-B0B0-3AED56D77247}" type="pres">
      <dgm:prSet presAssocID="{05129665-99D3-438B-9F25-3EAF75F9EC9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C330B5-CF1D-43B6-81D1-B081CECF30A0}" type="pres">
      <dgm:prSet presAssocID="{0169732A-811E-4CA2-A4F0-92BBE98445F6}" presName="sibTrans" presStyleLbl="sibTrans2D1" presStyleIdx="0" presStyleCnt="5"/>
      <dgm:spPr/>
      <dgm:t>
        <a:bodyPr/>
        <a:lstStyle/>
        <a:p>
          <a:endParaRPr lang="en-US"/>
        </a:p>
      </dgm:t>
    </dgm:pt>
    <dgm:pt modelId="{520A6179-6FE0-4E27-AFFE-E478BBBA7DDA}" type="pres">
      <dgm:prSet presAssocID="{0169732A-811E-4CA2-A4F0-92BBE98445F6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8119772E-C014-4D83-8B4F-560F90E3A7DE}" type="pres">
      <dgm:prSet presAssocID="{8ADEF12D-3BDF-4A5B-ABE8-44A7B00D00C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2AA2EC-442C-41EC-B368-84756E76A969}" type="pres">
      <dgm:prSet presAssocID="{FC783E2D-56B0-4CBF-B241-CBC6A9B2FDE1}" presName="sibTrans" presStyleLbl="sibTrans2D1" presStyleIdx="1" presStyleCnt="5"/>
      <dgm:spPr/>
      <dgm:t>
        <a:bodyPr/>
        <a:lstStyle/>
        <a:p>
          <a:endParaRPr lang="en-US"/>
        </a:p>
      </dgm:t>
    </dgm:pt>
    <dgm:pt modelId="{86AE745E-9536-4B13-84CB-A674471B286C}" type="pres">
      <dgm:prSet presAssocID="{FC783E2D-56B0-4CBF-B241-CBC6A9B2FDE1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03118731-D900-4B9E-A8DF-5399E0A24381}" type="pres">
      <dgm:prSet presAssocID="{D1940E24-BB8E-46D1-A08A-B703FFA489E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14050-78A4-4BDB-8FC4-3A5E998F1201}" type="pres">
      <dgm:prSet presAssocID="{F87A8EA1-86E7-4C13-AFC6-59C3D900FFB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F98CA5D-545F-47E0-B724-74040BFDFDA2}" type="pres">
      <dgm:prSet presAssocID="{F87A8EA1-86E7-4C13-AFC6-59C3D900FFB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079EB3A1-4BBA-4DD1-9373-EC054A2F5CAF}" type="pres">
      <dgm:prSet presAssocID="{B63585F1-BDB6-4E01-A228-EED69086D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31E09-B9AF-4F2D-9474-F7E0649B83C4}" type="pres">
      <dgm:prSet presAssocID="{2D25E775-9E18-4F7B-9BE0-826343920F3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AAEA854C-7D6B-419E-8DB7-9D401D1E0B99}" type="pres">
      <dgm:prSet presAssocID="{2D25E775-9E18-4F7B-9BE0-826343920F32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3B29811B-6E28-4049-BA14-0D6A3AB7D1C1}" type="pres">
      <dgm:prSet presAssocID="{D7D86219-AEBE-45F5-808B-D20DE871364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49DB2-A269-45E0-B250-06FA61E4453F}" type="pres">
      <dgm:prSet presAssocID="{5AA477E0-2FE1-4600-BF15-A5CC757688B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71A67460-E783-43DE-962F-F27F5F1C8704}" type="pres">
      <dgm:prSet presAssocID="{5AA477E0-2FE1-4600-BF15-A5CC757688BC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4DA4F43F-9B39-43E8-901D-80C1CC3ED387}" type="presOf" srcId="{5AA477E0-2FE1-4600-BF15-A5CC757688BC}" destId="{94949DB2-A269-45E0-B250-06FA61E4453F}" srcOrd="0" destOrd="0" presId="urn:microsoft.com/office/officeart/2005/8/layout/cycle2"/>
    <dgm:cxn modelId="{B5A499C7-DBD4-4357-8E52-63B070CFA12E}" type="presOf" srcId="{0169732A-811E-4CA2-A4F0-92BBE98445F6}" destId="{F4C330B5-CF1D-43B6-81D1-B081CECF30A0}" srcOrd="0" destOrd="0" presId="urn:microsoft.com/office/officeart/2005/8/layout/cycle2"/>
    <dgm:cxn modelId="{F81BBA11-8BC9-4331-BB34-DB7B09F85F7C}" type="presOf" srcId="{2D25E775-9E18-4F7B-9BE0-826343920F32}" destId="{AAEA854C-7D6B-419E-8DB7-9D401D1E0B99}" srcOrd="1" destOrd="0" presId="urn:microsoft.com/office/officeart/2005/8/layout/cycle2"/>
    <dgm:cxn modelId="{47386CDF-365C-430C-AE34-F29C0A33C71C}" type="presOf" srcId="{D1940E24-BB8E-46D1-A08A-B703FFA489EB}" destId="{03118731-D900-4B9E-A8DF-5399E0A24381}" srcOrd="0" destOrd="0" presId="urn:microsoft.com/office/officeart/2005/8/layout/cycle2"/>
    <dgm:cxn modelId="{685115AA-0981-4FDA-9438-F9AE32D55609}" type="presOf" srcId="{FC783E2D-56B0-4CBF-B241-CBC6A9B2FDE1}" destId="{922AA2EC-442C-41EC-B368-84756E76A969}" srcOrd="0" destOrd="0" presId="urn:microsoft.com/office/officeart/2005/8/layout/cycle2"/>
    <dgm:cxn modelId="{5B73F2A6-EEBF-4C5C-951D-91D2852E4833}" srcId="{BCB62891-0B3B-4052-815F-219C1FDCF605}" destId="{D7D86219-AEBE-45F5-808B-D20DE871364C}" srcOrd="4" destOrd="0" parTransId="{881CDF1A-FB63-4CF4-8820-4112CB940A87}" sibTransId="{5AA477E0-2FE1-4600-BF15-A5CC757688BC}"/>
    <dgm:cxn modelId="{7B245884-3CF4-4D50-AC8B-849A93AD0B53}" type="presOf" srcId="{F87A8EA1-86E7-4C13-AFC6-59C3D900FFB8}" destId="{2F98CA5D-545F-47E0-B724-74040BFDFDA2}" srcOrd="1" destOrd="0" presId="urn:microsoft.com/office/officeart/2005/8/layout/cycle2"/>
    <dgm:cxn modelId="{23B084F6-3EE7-4258-9653-3DD81701E8E0}" type="presOf" srcId="{D7D86219-AEBE-45F5-808B-D20DE871364C}" destId="{3B29811B-6E28-4049-BA14-0D6A3AB7D1C1}" srcOrd="0" destOrd="0" presId="urn:microsoft.com/office/officeart/2005/8/layout/cycle2"/>
    <dgm:cxn modelId="{D10BF040-F9FE-473D-8949-821B52E3CF0B}" type="presOf" srcId="{BCB62891-0B3B-4052-815F-219C1FDCF605}" destId="{E7296255-81F6-4794-8822-04757F4C23F0}" srcOrd="0" destOrd="0" presId="urn:microsoft.com/office/officeart/2005/8/layout/cycle2"/>
    <dgm:cxn modelId="{DF6E4D3B-1272-4964-A592-A330298D5CAC}" srcId="{BCB62891-0B3B-4052-815F-219C1FDCF605}" destId="{B63585F1-BDB6-4E01-A228-EED69086DAC7}" srcOrd="3" destOrd="0" parTransId="{531BB851-1232-4617-95D1-2FFD7633E5CC}" sibTransId="{2D25E775-9E18-4F7B-9BE0-826343920F32}"/>
    <dgm:cxn modelId="{B7616106-3D8E-4AD1-A711-71C2F0E8CD6F}" srcId="{BCB62891-0B3B-4052-815F-219C1FDCF605}" destId="{05129665-99D3-438B-9F25-3EAF75F9EC95}" srcOrd="0" destOrd="0" parTransId="{AAEF1357-1251-4172-BC08-4F2BBEF93EDB}" sibTransId="{0169732A-811E-4CA2-A4F0-92BBE98445F6}"/>
    <dgm:cxn modelId="{F5A871D3-B6D8-4F9C-BBA3-8F888EA3FB84}" type="presOf" srcId="{F87A8EA1-86E7-4C13-AFC6-59C3D900FFB8}" destId="{92814050-78A4-4BDB-8FC4-3A5E998F1201}" srcOrd="0" destOrd="0" presId="urn:microsoft.com/office/officeart/2005/8/layout/cycle2"/>
    <dgm:cxn modelId="{0CEC3CA5-FB61-4A1E-ABD7-9F3E2FA07DD7}" type="presOf" srcId="{8ADEF12D-3BDF-4A5B-ABE8-44A7B00D00C3}" destId="{8119772E-C014-4D83-8B4F-560F90E3A7DE}" srcOrd="0" destOrd="0" presId="urn:microsoft.com/office/officeart/2005/8/layout/cycle2"/>
    <dgm:cxn modelId="{EB957FEE-6D08-4B7D-AA3D-6AAEC641E16B}" srcId="{BCB62891-0B3B-4052-815F-219C1FDCF605}" destId="{8ADEF12D-3BDF-4A5B-ABE8-44A7B00D00C3}" srcOrd="1" destOrd="0" parTransId="{02AAE4C4-9F07-492F-9854-1803973097D6}" sibTransId="{FC783E2D-56B0-4CBF-B241-CBC6A9B2FDE1}"/>
    <dgm:cxn modelId="{3FF626BC-DF6C-42A0-B35F-0452FE713FFD}" type="presOf" srcId="{B63585F1-BDB6-4E01-A228-EED69086DAC7}" destId="{079EB3A1-4BBA-4DD1-9373-EC054A2F5CAF}" srcOrd="0" destOrd="0" presId="urn:microsoft.com/office/officeart/2005/8/layout/cycle2"/>
    <dgm:cxn modelId="{D81D558B-D1C8-4855-8FAB-5F241C11346D}" type="presOf" srcId="{FC783E2D-56B0-4CBF-B241-CBC6A9B2FDE1}" destId="{86AE745E-9536-4B13-84CB-A674471B286C}" srcOrd="1" destOrd="0" presId="urn:microsoft.com/office/officeart/2005/8/layout/cycle2"/>
    <dgm:cxn modelId="{25679936-0F69-41F2-BB99-404CB938D5E8}" type="presOf" srcId="{5AA477E0-2FE1-4600-BF15-A5CC757688BC}" destId="{71A67460-E783-43DE-962F-F27F5F1C8704}" srcOrd="1" destOrd="0" presId="urn:microsoft.com/office/officeart/2005/8/layout/cycle2"/>
    <dgm:cxn modelId="{4D6763E2-CDDD-4C21-AC72-4090D2EE4CA2}" type="presOf" srcId="{05129665-99D3-438B-9F25-3EAF75F9EC95}" destId="{7B4B312E-4D6C-48C1-B0B0-3AED56D77247}" srcOrd="0" destOrd="0" presId="urn:microsoft.com/office/officeart/2005/8/layout/cycle2"/>
    <dgm:cxn modelId="{579D30CB-6DBF-4831-A3A5-49F4175A105D}" type="presOf" srcId="{0169732A-811E-4CA2-A4F0-92BBE98445F6}" destId="{520A6179-6FE0-4E27-AFFE-E478BBBA7DDA}" srcOrd="1" destOrd="0" presId="urn:microsoft.com/office/officeart/2005/8/layout/cycle2"/>
    <dgm:cxn modelId="{6C64B8E2-3BFB-47E3-9615-55AF436EB522}" srcId="{BCB62891-0B3B-4052-815F-219C1FDCF605}" destId="{D1940E24-BB8E-46D1-A08A-B703FFA489EB}" srcOrd="2" destOrd="0" parTransId="{F0FA0E14-FEF0-40AB-8D1B-6CB9FC622711}" sibTransId="{F87A8EA1-86E7-4C13-AFC6-59C3D900FFB8}"/>
    <dgm:cxn modelId="{ED5597B3-5B49-4AD8-AB0B-0DB6B78BB9C7}" type="presOf" srcId="{2D25E775-9E18-4F7B-9BE0-826343920F32}" destId="{91031E09-B9AF-4F2D-9474-F7E0649B83C4}" srcOrd="0" destOrd="0" presId="urn:microsoft.com/office/officeart/2005/8/layout/cycle2"/>
    <dgm:cxn modelId="{D36A8404-995B-40C2-9C52-E62AFB8E38E0}" type="presParOf" srcId="{E7296255-81F6-4794-8822-04757F4C23F0}" destId="{7B4B312E-4D6C-48C1-B0B0-3AED56D77247}" srcOrd="0" destOrd="0" presId="urn:microsoft.com/office/officeart/2005/8/layout/cycle2"/>
    <dgm:cxn modelId="{B54385EA-D5EE-45BE-838B-50CA80B861C4}" type="presParOf" srcId="{E7296255-81F6-4794-8822-04757F4C23F0}" destId="{F4C330B5-CF1D-43B6-81D1-B081CECF30A0}" srcOrd="1" destOrd="0" presId="urn:microsoft.com/office/officeart/2005/8/layout/cycle2"/>
    <dgm:cxn modelId="{6848EF06-731D-4E01-9F01-4EE2FF2379A7}" type="presParOf" srcId="{F4C330B5-CF1D-43B6-81D1-B081CECF30A0}" destId="{520A6179-6FE0-4E27-AFFE-E478BBBA7DDA}" srcOrd="0" destOrd="0" presId="urn:microsoft.com/office/officeart/2005/8/layout/cycle2"/>
    <dgm:cxn modelId="{E96400FE-5365-4236-BA24-F9B3AD861FF1}" type="presParOf" srcId="{E7296255-81F6-4794-8822-04757F4C23F0}" destId="{8119772E-C014-4D83-8B4F-560F90E3A7DE}" srcOrd="2" destOrd="0" presId="urn:microsoft.com/office/officeart/2005/8/layout/cycle2"/>
    <dgm:cxn modelId="{DC324193-6C11-49BB-BF2B-513866AA2B75}" type="presParOf" srcId="{E7296255-81F6-4794-8822-04757F4C23F0}" destId="{922AA2EC-442C-41EC-B368-84756E76A969}" srcOrd="3" destOrd="0" presId="urn:microsoft.com/office/officeart/2005/8/layout/cycle2"/>
    <dgm:cxn modelId="{47F8ADF2-B0E1-461D-9118-A6B65B06C37E}" type="presParOf" srcId="{922AA2EC-442C-41EC-B368-84756E76A969}" destId="{86AE745E-9536-4B13-84CB-A674471B286C}" srcOrd="0" destOrd="0" presId="urn:microsoft.com/office/officeart/2005/8/layout/cycle2"/>
    <dgm:cxn modelId="{4EE2C6AD-967B-45F2-867D-333F626F25E2}" type="presParOf" srcId="{E7296255-81F6-4794-8822-04757F4C23F0}" destId="{03118731-D900-4B9E-A8DF-5399E0A24381}" srcOrd="4" destOrd="0" presId="urn:microsoft.com/office/officeart/2005/8/layout/cycle2"/>
    <dgm:cxn modelId="{7CC712FB-F07B-4483-87FA-E461E9A09DEF}" type="presParOf" srcId="{E7296255-81F6-4794-8822-04757F4C23F0}" destId="{92814050-78A4-4BDB-8FC4-3A5E998F1201}" srcOrd="5" destOrd="0" presId="urn:microsoft.com/office/officeart/2005/8/layout/cycle2"/>
    <dgm:cxn modelId="{57117F88-CA7B-4EA5-BC92-117B79C88AB4}" type="presParOf" srcId="{92814050-78A4-4BDB-8FC4-3A5E998F1201}" destId="{2F98CA5D-545F-47E0-B724-74040BFDFDA2}" srcOrd="0" destOrd="0" presId="urn:microsoft.com/office/officeart/2005/8/layout/cycle2"/>
    <dgm:cxn modelId="{34469BCB-441B-49F1-9F82-A81C06A00188}" type="presParOf" srcId="{E7296255-81F6-4794-8822-04757F4C23F0}" destId="{079EB3A1-4BBA-4DD1-9373-EC054A2F5CAF}" srcOrd="6" destOrd="0" presId="urn:microsoft.com/office/officeart/2005/8/layout/cycle2"/>
    <dgm:cxn modelId="{83BCE97B-F43C-4378-A6CD-9DB65CDDDE82}" type="presParOf" srcId="{E7296255-81F6-4794-8822-04757F4C23F0}" destId="{91031E09-B9AF-4F2D-9474-F7E0649B83C4}" srcOrd="7" destOrd="0" presId="urn:microsoft.com/office/officeart/2005/8/layout/cycle2"/>
    <dgm:cxn modelId="{673A1F30-50D2-44B3-86CA-BE3EC66FF055}" type="presParOf" srcId="{91031E09-B9AF-4F2D-9474-F7E0649B83C4}" destId="{AAEA854C-7D6B-419E-8DB7-9D401D1E0B99}" srcOrd="0" destOrd="0" presId="urn:microsoft.com/office/officeart/2005/8/layout/cycle2"/>
    <dgm:cxn modelId="{5EA45EE6-DEDB-42F3-AA84-E25CA9568ED3}" type="presParOf" srcId="{E7296255-81F6-4794-8822-04757F4C23F0}" destId="{3B29811B-6E28-4049-BA14-0D6A3AB7D1C1}" srcOrd="8" destOrd="0" presId="urn:microsoft.com/office/officeart/2005/8/layout/cycle2"/>
    <dgm:cxn modelId="{9AEF67BD-A149-4172-ADF4-91BF4CB66DCF}" type="presParOf" srcId="{E7296255-81F6-4794-8822-04757F4C23F0}" destId="{94949DB2-A269-45E0-B250-06FA61E4453F}" srcOrd="9" destOrd="0" presId="urn:microsoft.com/office/officeart/2005/8/layout/cycle2"/>
    <dgm:cxn modelId="{E12CA22B-8122-4D7C-B763-1467C4222C59}" type="presParOf" srcId="{94949DB2-A269-45E0-B250-06FA61E4453F}" destId="{71A67460-E783-43DE-962F-F27F5F1C870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B312E-4D6C-48C1-B0B0-3AED56D77247}">
      <dsp:nvSpPr>
        <dsp:cNvPr id="0" name=""/>
        <dsp:cNvSpPr/>
      </dsp:nvSpPr>
      <dsp:spPr>
        <a:xfrm>
          <a:off x="3246437" y="534"/>
          <a:ext cx="1635124" cy="163512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লেনদেন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85895" y="239992"/>
        <a:ext cx="1156208" cy="1156208"/>
      </dsp:txXfrm>
    </dsp:sp>
    <dsp:sp modelId="{F4C330B5-CF1D-43B6-81D1-B081CECF30A0}">
      <dsp:nvSpPr>
        <dsp:cNvPr id="0" name=""/>
        <dsp:cNvSpPr/>
      </dsp:nvSpPr>
      <dsp:spPr>
        <a:xfrm rot="2160000">
          <a:off x="4830234" y="125730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4842728" y="1329221"/>
        <a:ext cx="305286" cy="331112"/>
      </dsp:txXfrm>
    </dsp:sp>
    <dsp:sp modelId="{8119772E-C014-4D83-8B4F-560F90E3A7DE}">
      <dsp:nvSpPr>
        <dsp:cNvPr id="0" name=""/>
        <dsp:cNvSpPr/>
      </dsp:nvSpPr>
      <dsp:spPr>
        <a:xfrm>
          <a:off x="5235001" y="1445310"/>
          <a:ext cx="1635124" cy="163512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জাবেদা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74459" y="1684768"/>
        <a:ext cx="1156208" cy="1156208"/>
      </dsp:txXfrm>
    </dsp:sp>
    <dsp:sp modelId="{922AA2EC-442C-41EC-B368-84756E76A969}">
      <dsp:nvSpPr>
        <dsp:cNvPr id="0" name=""/>
        <dsp:cNvSpPr/>
      </dsp:nvSpPr>
      <dsp:spPr>
        <a:xfrm rot="6480000">
          <a:off x="5458534" y="3144055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5544168" y="3192209"/>
        <a:ext cx="305286" cy="331112"/>
      </dsp:txXfrm>
    </dsp:sp>
    <dsp:sp modelId="{03118731-D900-4B9E-A8DF-5399E0A24381}">
      <dsp:nvSpPr>
        <dsp:cNvPr id="0" name=""/>
        <dsp:cNvSpPr/>
      </dsp:nvSpPr>
      <dsp:spPr>
        <a:xfrm>
          <a:off x="4475437" y="3783007"/>
          <a:ext cx="1635124" cy="163512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খতিয়ান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714895" y="4022465"/>
        <a:ext cx="1156208" cy="1156208"/>
      </dsp:txXfrm>
    </dsp:sp>
    <dsp:sp modelId="{92814050-78A4-4BDB-8FC4-3A5E998F1201}">
      <dsp:nvSpPr>
        <dsp:cNvPr id="0" name=""/>
        <dsp:cNvSpPr/>
      </dsp:nvSpPr>
      <dsp:spPr>
        <a:xfrm rot="10800000">
          <a:off x="3858281" y="432464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3989118" y="4435013"/>
        <a:ext cx="305286" cy="331112"/>
      </dsp:txXfrm>
    </dsp:sp>
    <dsp:sp modelId="{079EB3A1-4BBA-4DD1-9373-EC054A2F5CAF}">
      <dsp:nvSpPr>
        <dsp:cNvPr id="0" name=""/>
        <dsp:cNvSpPr/>
      </dsp:nvSpPr>
      <dsp:spPr>
        <a:xfrm>
          <a:off x="2017437" y="3783007"/>
          <a:ext cx="1635124" cy="163512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প্রাপ্ত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জের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56895" y="4022465"/>
        <a:ext cx="1156208" cy="1156208"/>
      </dsp:txXfrm>
    </dsp:sp>
    <dsp:sp modelId="{91031E09-B9AF-4F2D-9474-F7E0649B83C4}">
      <dsp:nvSpPr>
        <dsp:cNvPr id="0" name=""/>
        <dsp:cNvSpPr/>
      </dsp:nvSpPr>
      <dsp:spPr>
        <a:xfrm rot="15120000">
          <a:off x="2240970" y="3167533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2326604" y="3340121"/>
        <a:ext cx="305286" cy="331112"/>
      </dsp:txXfrm>
    </dsp:sp>
    <dsp:sp modelId="{3B29811B-6E28-4049-BA14-0D6A3AB7D1C1}">
      <dsp:nvSpPr>
        <dsp:cNvPr id="0" name=""/>
        <dsp:cNvSpPr/>
      </dsp:nvSpPr>
      <dsp:spPr>
        <a:xfrm>
          <a:off x="1257873" y="1445310"/>
          <a:ext cx="1635124" cy="163512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রেওয়ামিল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97331" y="1684768"/>
        <a:ext cx="1156208" cy="1156208"/>
      </dsp:txXfrm>
    </dsp:sp>
    <dsp:sp modelId="{94949DB2-A269-45E0-B250-06FA61E4453F}">
      <dsp:nvSpPr>
        <dsp:cNvPr id="0" name=""/>
        <dsp:cNvSpPr/>
      </dsp:nvSpPr>
      <dsp:spPr>
        <a:xfrm rot="19440000">
          <a:off x="2841670" y="1271812"/>
          <a:ext cx="436123" cy="551854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854164" y="1420635"/>
        <a:ext cx="305286" cy="331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4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6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6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2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2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5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0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2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3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1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7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0C7B1-F753-4B0F-A018-EDB67160E0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BE739-1D8B-4E2C-9184-61C538DC5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4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3200400" y="500239"/>
            <a:ext cx="5791200" cy="1296988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dirty="0">
                <a:latin typeface="NikoshBAN" pitchFamily="2" charset="0"/>
                <a:cs typeface="NikoshBAN" pitchFamily="2" charset="0"/>
              </a:rPr>
              <a:t>শুভেচ্ছা ও অভিনন্দন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666564" y="2375450"/>
            <a:ext cx="5181600" cy="4022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425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2728636" y="890406"/>
            <a:ext cx="6053919" cy="1883391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/>
          </a:p>
        </p:txBody>
      </p:sp>
      <p:sp>
        <p:nvSpPr>
          <p:cNvPr id="7" name="Explosion 1 6"/>
          <p:cNvSpPr/>
          <p:nvPr/>
        </p:nvSpPr>
        <p:spPr>
          <a:xfrm>
            <a:off x="10017457" y="300246"/>
            <a:ext cx="1992573" cy="188339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61564" y="4558352"/>
            <a:ext cx="6114197" cy="140572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301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601495" y="619432"/>
            <a:ext cx="3937819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1F497D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1710813" y="2300748"/>
            <a:ext cx="10073148" cy="340687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মালিকানাস্বত্ব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হিসাবসমূহকে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400" smtClean="0">
                <a:latin typeface="NikoshBAN" panose="02000000000000000000" pitchFamily="2" charset="0"/>
                <a:cs typeface="NikoshBAN" panose="02000000000000000000" pitchFamily="2" charset="0"/>
              </a:rPr>
              <a:t> কথায়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68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Alternate Process 9"/>
          <p:cNvSpPr/>
          <p:nvPr/>
        </p:nvSpPr>
        <p:spPr>
          <a:xfrm>
            <a:off x="4930876" y="835025"/>
            <a:ext cx="2209800" cy="612775"/>
          </a:xfrm>
          <a:prstGeom prst="flowChartAlternate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 smtClean="0">
                <a:solidFill>
                  <a:srgbClr val="FFFF00"/>
                </a:solidFill>
                <a:latin typeface="NikoshBAN"/>
              </a:rPr>
              <a:t>নগদান</a:t>
            </a:r>
            <a:r>
              <a:rPr lang="en-US" sz="3600" b="1" dirty="0" smtClean="0">
                <a:solidFill>
                  <a:srgbClr val="FFFF00"/>
                </a:solidFill>
                <a:latin typeface="NikoshBAN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/>
              </a:rPr>
              <a:t>হিসাব</a:t>
            </a:r>
            <a:endParaRPr lang="en-US" sz="3600" b="1" dirty="0">
              <a:solidFill>
                <a:srgbClr val="FFFF00"/>
              </a:solidFill>
              <a:latin typeface="NikoshBAN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14072"/>
              </p:ext>
            </p:extLst>
          </p:nvPr>
        </p:nvGraphicFramePr>
        <p:xfrm>
          <a:off x="1654276" y="2256503"/>
          <a:ext cx="8748253" cy="243603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24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8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62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2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10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81573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জাঃপৃঃ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জাঃপৃঃ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2194">
                <a:tc>
                  <a:txBody>
                    <a:bodyPr/>
                    <a:lstStyle/>
                    <a:p>
                      <a:endParaRPr lang="en-US" sz="1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b="1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b="1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b="1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654276" y="1447800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ডেবিট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502876" y="1447800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ক্রেডিট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0677" y="4144297"/>
            <a:ext cx="1383892" cy="353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ব্যালেন্স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2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8076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4321276" y="109538"/>
            <a:ext cx="3505200" cy="80486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খতিয়ানে</a:t>
            </a:r>
            <a:r>
              <a:rPr lang="en-US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ছক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4854676" y="1063625"/>
            <a:ext cx="2209800" cy="612775"/>
          </a:xfrm>
          <a:prstGeom prst="flowChartAlternate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NikoshBAN"/>
              </a:rPr>
              <a:t>‘T’ </a:t>
            </a:r>
            <a:r>
              <a:rPr lang="en-US" sz="3600" b="1" dirty="0" err="1">
                <a:solidFill>
                  <a:srgbClr val="FFFF00"/>
                </a:solidFill>
                <a:latin typeface="NikoshBAN"/>
              </a:rPr>
              <a:t>ছক</a:t>
            </a:r>
            <a:endParaRPr lang="en-US" sz="3600" b="1" dirty="0">
              <a:solidFill>
                <a:srgbClr val="FFFF00"/>
              </a:solidFill>
              <a:latin typeface="NikoshBAN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222632"/>
              </p:ext>
            </p:extLst>
          </p:nvPr>
        </p:nvGraphicFramePr>
        <p:xfrm>
          <a:off x="1730476" y="1849438"/>
          <a:ext cx="8458200" cy="155444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949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জাঃপৃঃ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জাঃপৃঃ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213">
                <a:tc>
                  <a:txBody>
                    <a:bodyPr/>
                    <a:lstStyle/>
                    <a:p>
                      <a:endParaRPr lang="en-US" sz="1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1800" b="1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Flowchart: Alternate Process 5"/>
          <p:cNvSpPr/>
          <p:nvPr/>
        </p:nvSpPr>
        <p:spPr>
          <a:xfrm>
            <a:off x="3864076" y="3429000"/>
            <a:ext cx="3733800" cy="612775"/>
          </a:xfrm>
          <a:prstGeom prst="flowChartAlternate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চলমান</a:t>
            </a:r>
            <a:r>
              <a:rPr lang="en-US" sz="4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জের</a:t>
            </a:r>
            <a:r>
              <a:rPr lang="en-US" sz="4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ছক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447007"/>
              </p:ext>
            </p:extLst>
          </p:nvPr>
        </p:nvGraphicFramePr>
        <p:xfrm>
          <a:off x="1654276" y="4327525"/>
          <a:ext cx="8915400" cy="237807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76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77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78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জাঃ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পৃঃ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জের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/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উদ্বৃত্ত</a:t>
                      </a:r>
                      <a:endParaRPr lang="en-US" sz="2400" baseline="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baseline="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 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9038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dirty="0" smtClean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2400" dirty="0">
                        <a:solidFill>
                          <a:srgbClr val="C0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654276" y="1447800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ডেবিট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02876" y="1447800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ক্রেডিট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21676" y="3962400"/>
            <a:ext cx="2743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কোড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--------</a:t>
            </a:r>
          </a:p>
        </p:txBody>
      </p:sp>
    </p:spTree>
    <p:extLst>
      <p:ext uri="{BB962C8B-B14F-4D97-AF65-F5344CB8AC3E}">
        <p14:creationId xmlns:p14="http://schemas.microsoft.com/office/powerpoint/2010/main" val="410517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63213" y="4242619"/>
            <a:ext cx="89916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জাবেদা বই</a:t>
            </a:r>
            <a:r>
              <a:rPr lang="bn-BD" sz="32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1g eB</a:t>
            </a:r>
            <a:r>
              <a:rPr lang="en-US" sz="320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48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খতিয়ান বই</a:t>
            </a:r>
            <a:r>
              <a:rPr lang="en-US" sz="480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(2q eB)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413" y="251452"/>
            <a:ext cx="2969308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383" y="255639"/>
            <a:ext cx="3508375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ight Arrow 4"/>
          <p:cNvSpPr/>
          <p:nvPr/>
        </p:nvSpPr>
        <p:spPr>
          <a:xfrm>
            <a:off x="5958348" y="193203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0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0993044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886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B4B312E-4D6C-48C1-B0B0-3AED56D77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graphicEl>
                                              <a:dgm id="{7B4B312E-4D6C-48C1-B0B0-3AED56D77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7B4B312E-4D6C-48C1-B0B0-3AED56D77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graphicEl>
                                              <a:dgm id="{7B4B312E-4D6C-48C1-B0B0-3AED56D77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C330B5-CF1D-43B6-81D1-B081CECF3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F4C330B5-CF1D-43B6-81D1-B081CECF3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F4C330B5-CF1D-43B6-81D1-B081CECF3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graphicEl>
                                              <a:dgm id="{F4C330B5-CF1D-43B6-81D1-B081CECF30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19772E-C014-4D83-8B4F-560F90E3A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graphicEl>
                                              <a:dgm id="{8119772E-C014-4D83-8B4F-560F90E3A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8119772E-C014-4D83-8B4F-560F90E3A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8119772E-C014-4D83-8B4F-560F90E3A7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2AA2EC-442C-41EC-B368-84756E76A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922AA2EC-442C-41EC-B368-84756E76A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922AA2EC-442C-41EC-B368-84756E76A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922AA2EC-442C-41EC-B368-84756E76A9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118731-D900-4B9E-A8DF-5399E0A24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graphicEl>
                                              <a:dgm id="{03118731-D900-4B9E-A8DF-5399E0A24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03118731-D900-4B9E-A8DF-5399E0A24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graphicEl>
                                              <a:dgm id="{03118731-D900-4B9E-A8DF-5399E0A24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814050-78A4-4BDB-8FC4-3A5E998F1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92814050-78A4-4BDB-8FC4-3A5E998F1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92814050-78A4-4BDB-8FC4-3A5E998F1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graphicEl>
                                              <a:dgm id="{92814050-78A4-4BDB-8FC4-3A5E998F12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9EB3A1-4BBA-4DD1-9373-EC054A2F5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079EB3A1-4BBA-4DD1-9373-EC054A2F5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079EB3A1-4BBA-4DD1-9373-EC054A2F5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graphicEl>
                                              <a:dgm id="{079EB3A1-4BBA-4DD1-9373-EC054A2F5C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031E09-B9AF-4F2D-9474-F7E0649B8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graphicEl>
                                              <a:dgm id="{91031E09-B9AF-4F2D-9474-F7E0649B8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91031E09-B9AF-4F2D-9474-F7E0649B8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graphicEl>
                                              <a:dgm id="{91031E09-B9AF-4F2D-9474-F7E0649B8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29811B-6E28-4049-BA14-0D6A3AB7D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graphicEl>
                                              <a:dgm id="{3B29811B-6E28-4049-BA14-0D6A3AB7D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3B29811B-6E28-4049-BA14-0D6A3AB7D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graphicEl>
                                              <a:dgm id="{3B29811B-6E28-4049-BA14-0D6A3AB7D1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949DB2-A269-45E0-B250-06FA61E44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graphicEl>
                                              <a:dgm id="{94949DB2-A269-45E0-B250-06FA61E44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graphicEl>
                                              <a:dgm id="{94949DB2-A269-45E0-B250-06FA61E44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graphicEl>
                                              <a:dgm id="{94949DB2-A269-45E0-B250-06FA61E445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421620" y="235973"/>
            <a:ext cx="5088195" cy="199103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639960" y="3760840"/>
            <a:ext cx="8096866" cy="19910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দেখানো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8" name="Explosion 1 17"/>
          <p:cNvSpPr/>
          <p:nvPr/>
        </p:nvSpPr>
        <p:spPr>
          <a:xfrm>
            <a:off x="9055510" y="0"/>
            <a:ext cx="3136490" cy="258097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71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83458"/>
            <a:ext cx="4161503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বৈশিষ্ট্যঃ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650794" cy="405898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প্রস্তুতে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“T”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“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পৃথক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প্রস্তুতে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রেওয়ামিল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1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61884" y="1489586"/>
            <a:ext cx="10264877" cy="383458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৭৫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৭৬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অংশটুকু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দলগতভাবে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90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xplosion 2 4"/>
          <p:cNvSpPr/>
          <p:nvPr/>
        </p:nvSpPr>
        <p:spPr>
          <a:xfrm>
            <a:off x="9247239" y="235973"/>
            <a:ext cx="3124200" cy="15903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সময়- ১০ মিনিট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Curved Up Ribbon 5"/>
          <p:cNvSpPr/>
          <p:nvPr/>
        </p:nvSpPr>
        <p:spPr>
          <a:xfrm>
            <a:off x="1914833" y="2017596"/>
            <a:ext cx="8534400" cy="1295400"/>
          </a:xfrm>
          <a:prstGeom prst="ellipseRibbon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2781125" y="3504251"/>
            <a:ext cx="6466114" cy="28085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প্রদর্শিত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রেওয়ামিলের</a:t>
            </a:r>
            <a:r>
              <a:rPr kumimoji="0" lang="en-US" sz="32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“</a:t>
            </a:r>
            <a:r>
              <a:rPr kumimoji="0" lang="en-US" sz="32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ছক</a:t>
            </a:r>
            <a:r>
              <a:rPr kumimoji="0" lang="en-US" sz="32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”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অনুযায়ী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নিম্নোক্ত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হিসাব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গুলো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দিয়ে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একটি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রেওয়ামিল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প্রস্তুত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1" i="1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</a:t>
            </a: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নগদান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হিসাব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.. ৫,০০০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    ৬।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বেতন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খরচ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হিসাব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২০,০০০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মূলধন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হিসাব..১,০০,০০০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  ৭।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বাড়ী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ভাড়া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হিসাব..১০,০০০টাকা।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৩।বিক্রয় হিসাব..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১,৮০,০০০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৮।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মজুরি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হিসাব..৫,০০০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৪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দেনাদার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হিসাব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 ৩০,০০০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  ৯।</a:t>
            </a:r>
            <a:r>
              <a:rPr kumimoji="0" lang="en-US" sz="28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ভূমি ও </a:t>
            </a:r>
            <a:r>
              <a:rPr kumimoji="0" lang="en-US" sz="28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দালানকোঠা</a:t>
            </a:r>
            <a:r>
              <a:rPr kumimoji="0" lang="en-US" sz="28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হিঃ..১,৯০,০০০ </a:t>
            </a:r>
            <a:r>
              <a:rPr kumimoji="0" lang="en-US" sz="28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28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3200" b="0" i="0" u="none" strike="noStrike" kern="1200" cap="none" spc="-15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৫।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ক্রয়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হিসাব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১,২০,০০০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টাকা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       ১০। </a:t>
            </a:r>
            <a:r>
              <a:rPr kumimoji="0" lang="en-US" sz="3200" b="0" i="0" u="none" strike="noStrike" kern="1200" cap="none" spc="-15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পাওনাদার</a:t>
            </a:r>
            <a:r>
              <a:rPr kumimoji="0" lang="en-US" sz="3200" b="0" i="0" u="none" strike="noStrike" kern="1200" cap="none" spc="-1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হিসাব..২০,০০০টাকা।</a:t>
            </a:r>
            <a:endParaRPr kumimoji="0" lang="en-US" sz="3200" b="0" i="0" u="none" strike="noStrike" kern="1200" cap="none" spc="-15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9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8" y="248194"/>
            <a:ext cx="2375471" cy="28777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815737" y="3004456"/>
            <a:ext cx="846473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আবুল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খায়ের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পাটোয়ারী</a:t>
            </a:r>
            <a:endParaRPr lang="en-US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ফেলনা</a:t>
            </a:r>
            <a:r>
              <a:rPr lang="en-US" sz="3200" dirty="0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dirty="0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200" dirty="0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চৌদ্দগ্রাম</a:t>
            </a:r>
            <a:r>
              <a:rPr lang="en-US" sz="3200" dirty="0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3200" dirty="0" smtClean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 smtClean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khairpatwary83@gmail.com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165" y="570464"/>
            <a:ext cx="1837159" cy="18371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6152606" y="248194"/>
            <a:ext cx="0" cy="2573383"/>
          </a:xfrm>
          <a:prstGeom prst="line">
            <a:avLst/>
          </a:prstGeom>
          <a:ln w="57150"/>
          <a:scene3d>
            <a:camera prst="isometricOffAxis2Righ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42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চক্রের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কততম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ধাপ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890" y="2116281"/>
            <a:ext cx="264557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6465" y="2130650"/>
            <a:ext cx="2661105" cy="6149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331890" y="3070860"/>
            <a:ext cx="265793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72837" y="3151537"/>
            <a:ext cx="2646590" cy="5867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65499" y="820881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027" y="42672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Ledge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88381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আলমারি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5058323" y="4938714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ফ্রিজ</a:t>
            </a:r>
            <a:r>
              <a:rPr lang="en-US" sz="3200" dirty="0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1362981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শেলফ</a:t>
            </a:r>
            <a:endParaRPr lang="en-US" sz="32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072837" y="5992769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টেবিল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05795" y="58881"/>
            <a:ext cx="3039590" cy="4572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0" y="30480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333236" y="865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9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3951" y="1143000"/>
            <a:ext cx="7157049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পাকা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স্থায়ী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5400" y="4454709"/>
            <a:ext cx="22098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029200" y="4444461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302657" y="5552451"/>
            <a:ext cx="2209800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029200" y="5552451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365989"/>
            <a:ext cx="3886200" cy="609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235381" y="-63502"/>
            <a:ext cx="1524000" cy="146858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45470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3951" y="1143000"/>
            <a:ext cx="7157049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খতিয়ানের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বৈশিষ্ট্য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হলো-</a:t>
            </a: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হয়না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রেওয়ামিল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3" name="Rectangle 2"/>
          <p:cNvSpPr/>
          <p:nvPr/>
        </p:nvSpPr>
        <p:spPr>
          <a:xfrm>
            <a:off x="869352" y="4267200"/>
            <a:ext cx="2483449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860788" y="5287737"/>
            <a:ext cx="250885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843951" y="5401814"/>
            <a:ext cx="2508850" cy="571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860788" y="4267200"/>
            <a:ext cx="250885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4386" y="289789"/>
            <a:ext cx="3886200" cy="6096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272251" y="165098"/>
            <a:ext cx="1524000" cy="1468581"/>
          </a:xfrm>
          <a:prstGeom prst="ellipse">
            <a:avLst/>
          </a:prstGeom>
          <a:solidFill>
            <a:srgbClr val="00B0F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5324023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3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6912" y="3746863"/>
            <a:ext cx="10306663" cy="19389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শুদ্ধতা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করাই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রেওয়ামিল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তৈরির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6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87444" y="762000"/>
            <a:ext cx="3352800" cy="16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315" y="228600"/>
            <a:ext cx="3518452" cy="27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7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16389" y="5154706"/>
            <a:ext cx="3048000" cy="1066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49589" y="322730"/>
            <a:ext cx="5181600" cy="4546838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457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493827" y="709684"/>
            <a:ext cx="5936776" cy="3794077"/>
          </a:xfrm>
          <a:prstGeom prst="cloudCallout">
            <a:avLst>
              <a:gd name="adj1" fmla="val -36891"/>
              <a:gd name="adj2" fmla="val 1117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সপ্তম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০৩/০৮/২০২৬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97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74"/>
            <a:ext cx="5897217" cy="4952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26" y="223150"/>
            <a:ext cx="5936974" cy="4812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993913" y="5671930"/>
            <a:ext cx="3896139" cy="8746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এলোমেলো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8122" y="5671930"/>
            <a:ext cx="3856382" cy="8746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সাজানো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2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95" y="201707"/>
            <a:ext cx="5827407" cy="5339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92" y="201707"/>
            <a:ext cx="5318207" cy="5339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ounded Rectangle 3"/>
          <p:cNvSpPr/>
          <p:nvPr/>
        </p:nvSpPr>
        <p:spPr>
          <a:xfrm>
            <a:off x="1903018" y="5937155"/>
            <a:ext cx="2398526" cy="83371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বুক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শেলফ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077372" y="5903258"/>
            <a:ext cx="2276863" cy="90151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আলমারী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687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14882" y="2143331"/>
            <a:ext cx="8537410" cy="240200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খতিয়ান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57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609600"/>
            <a:ext cx="8534400" cy="50292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bn-BD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….</a:t>
            </a:r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১)</a:t>
            </a:r>
            <a:r>
              <a:rPr lang="en-US" dirty="0" err="1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খতিয়ান</a:t>
            </a:r>
            <a:r>
              <a:rPr lang="en-US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কী</a:t>
            </a:r>
            <a:r>
              <a:rPr lang="en-US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তা</a:t>
            </a:r>
            <a:r>
              <a:rPr lang="en-US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বলতে</a:t>
            </a:r>
            <a:r>
              <a:rPr lang="en-US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পারবে</a:t>
            </a:r>
            <a:r>
              <a:rPr lang="bn-BD" dirty="0" smtClean="0">
                <a:latin typeface="NikoshBAN" pitchFamily="2" charset="0"/>
                <a:cs typeface="NikoshBAN" pitchFamily="2" charset="0"/>
                <a:hlinkClick r:id="rId2" action="ppaction://hlinksldjump"/>
              </a:rPr>
              <a:t>।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  <a:defRPr/>
            </a:pPr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২)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খতিয়ানের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চিহ্নিত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0" indent="0">
              <a:buNone/>
              <a:defRPr/>
            </a:pPr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৩)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জাবেদার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পারবে।</a:t>
            </a:r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19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4" y="1247051"/>
            <a:ext cx="4039258" cy="3218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56" y="1247051"/>
            <a:ext cx="4116688" cy="3218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445048" y="-110395"/>
            <a:ext cx="3409950" cy="78319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ছবি </a:t>
            </a:r>
            <a:r>
              <a:rPr lang="bn-BD" sz="4000">
                <a:latin typeface="NikoshBAN" pitchFamily="2" charset="0"/>
                <a:cs typeface="NikoshBAN" pitchFamily="2" charset="0"/>
              </a:rPr>
              <a:t>গুলি </a:t>
            </a:r>
            <a:r>
              <a:rPr lang="bn-BD" sz="4000" smtClean="0">
                <a:latin typeface="NikoshBAN" pitchFamily="2" charset="0"/>
                <a:cs typeface="NikoshBAN" pitchFamily="2" charset="0"/>
              </a:rPr>
              <a:t>লক্ষ্য কর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01916" y="5217459"/>
            <a:ext cx="2541494" cy="83371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দোকান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994276" y="5177118"/>
            <a:ext cx="2299448" cy="87405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ডিপার্টমেন্টাল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স্টোর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7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62" y="825911"/>
            <a:ext cx="6454719" cy="3996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3672348" y="5309419"/>
            <a:ext cx="4026310" cy="84065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ব্যাংকিং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563</Words>
  <Application>Microsoft Office PowerPoint</Application>
  <PresentationFormat>Widescreen</PresentationFormat>
  <Paragraphs>138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SutonnyMJ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খতিয়ানের বৈশিষ্ট্যঃ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</dc:creator>
  <cp:lastModifiedBy>KHAIR SIR</cp:lastModifiedBy>
  <cp:revision>79</cp:revision>
  <dcterms:created xsi:type="dcterms:W3CDTF">2015-08-12T00:37:32Z</dcterms:created>
  <dcterms:modified xsi:type="dcterms:W3CDTF">2026-08-03T16:21:00Z</dcterms:modified>
</cp:coreProperties>
</file>