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70" r:id="rId12"/>
    <p:sldId id="268" r:id="rId13"/>
    <p:sldId id="266" r:id="rId14"/>
    <p:sldId id="271" r:id="rId15"/>
    <p:sldId id="272" r:id="rId16"/>
    <p:sldId id="269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08F3E8-6F27-47DE-8EE5-6E86F573C590}" type="doc">
      <dgm:prSet loTypeId="urn:microsoft.com/office/officeart/2005/8/layout/process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D4003C9-6F18-4801-8016-CA81F2CFEDA8}">
      <dgm:prSet phldrT="[Text]"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পিতা- কবি গোলাম মোস্তফা 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4BFCCB0-05B0-497B-88B5-C4600F707D8A}" type="parTrans" cxnId="{0CA68B56-62A3-41D8-B2EF-624EF9D639EF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663480F-9977-439C-9622-022319E01ED2}" type="sibTrans" cxnId="{0CA68B56-62A3-41D8-B2EF-624EF9D639EF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D495292-5108-431D-8EF7-0708F17B130F}">
      <dgm:prSet phldrT="[Text]"/>
      <dgm:spPr/>
      <dgm:t>
        <a:bodyPr/>
        <a:lstStyle/>
        <a:p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1065D15-61CE-4441-991C-A68E654851B0}" type="parTrans" cxnId="{27E5E056-9ABC-436E-8FD2-BFBD7F1EEDCB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AF2E6A4-139F-40A1-B617-A53994693316}" type="sibTrans" cxnId="{27E5E056-9ABC-436E-8FD2-BFBD7F1EEDCB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B8F2101-9C31-4370-A21A-8C81AF161E3E}">
      <dgm:prSet phldrT="[Text]"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কর্ম- বাংলাদেশ পাপেট থিয়েটার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D41B7C4-22CC-40D2-B6FB-EBCEB84068EF}" type="parTrans" cxnId="{477C3A6A-28E9-453F-AB84-E9C5B23317D8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04B215A-943D-4ED1-B501-67E88EA77511}" type="sibTrans" cxnId="{477C3A6A-28E9-453F-AB84-E9C5B23317D8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7CA41DD-23D5-41DF-BCF2-8EC9A0C3B608}">
      <dgm:prSet phldrT="[Text]"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পুরস্কার-একুশে পদক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56FBA2B-FB4A-4EB0-A695-BE15B187A8D3}" type="sibTrans" cxnId="{6913AA23-ED80-4D2D-924C-6B01AB19D799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5649CAF-26D5-40C2-B9B6-57834CFD6869}" type="parTrans" cxnId="{6913AA23-ED80-4D2D-924C-6B01AB19D799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442B0DD-0638-4255-9FE2-8FF8D278DB01}">
      <dgm:prSet phldrT="[Text]"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নতুন কুঁড়ি অনুষ্ঠান,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9D96316-4DC8-49B2-BAB5-A08D0DB84A98}" type="sibTrans" cxnId="{6E6C9AAF-69DA-4CB0-9FAF-D21607B32DC4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5CF06D1-94C2-493E-8DF3-8429F9B44DFA}" type="parTrans" cxnId="{6E6C9AAF-69DA-4CB0-9FAF-D21607B32DC4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8EEBE48-C4BE-4A57-BE49-8C1874BBB786}">
      <dgm:prSet phldrT="[Text]"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ঝিনাইদহ,মনোহরপুর,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5141B4A-E442-4D81-B2D4-6741014FF2AD}" type="sibTrans" cxnId="{407EDE5B-0952-4805-8E6E-55CA5E8D67CC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3506B20-731A-4E23-A257-BCE87C79863B}" type="parTrans" cxnId="{407EDE5B-0952-4805-8E6E-55CA5E8D67CC}">
      <dgm:prSet/>
      <dgm:spPr/>
      <dgm:t>
        <a:bodyPr/>
        <a:lstStyle/>
        <a:p>
          <a:endParaRPr lang="en-US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5513A38-6343-4591-8A04-F9EDE8202B98}">
      <dgm:prSet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পুত্র -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AF896B0-FFA0-4446-BF49-EEF693A41653}" type="parTrans" cxnId="{BFBFF4FF-F644-45AA-80E6-D019C21AC80A}">
      <dgm:prSet/>
      <dgm:spPr/>
      <dgm:t>
        <a:bodyPr/>
        <a:lstStyle/>
        <a:p>
          <a:endParaRPr lang="en-US"/>
        </a:p>
      </dgm:t>
    </dgm:pt>
    <dgm:pt modelId="{C1430C7D-CD69-417D-8DC4-53392AC25DE8}" type="sibTrans" cxnId="{BFBFF4FF-F644-45AA-80E6-D019C21AC80A}">
      <dgm:prSet/>
      <dgm:spPr/>
      <dgm:t>
        <a:bodyPr/>
        <a:lstStyle/>
        <a:p>
          <a:endParaRPr lang="en-US"/>
        </a:p>
      </dgm:t>
    </dgm:pt>
    <dgm:pt modelId="{74E46A54-EA59-4F9D-B182-B1E9FD55365F}">
      <dgm:prSet/>
      <dgm:spPr/>
      <dgm:t>
        <a:bodyPr/>
        <a:lstStyle/>
        <a:p>
          <a:r>
            <a:rPr lang="bn-IN" smtClean="0">
              <a:latin typeface="NikoshBAN" panose="02000000000000000000" pitchFamily="2" charset="0"/>
              <a:cs typeface="NikoshBAN" panose="02000000000000000000" pitchFamily="2" charset="0"/>
            </a:rPr>
            <a:t>মুস্তাফা মনোয়ার 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200733F-A6CB-416D-A3C4-8B03E6C8429A}" type="parTrans" cxnId="{699518C2-249A-4BC0-A9E3-3DCFF0A0EB8D}">
      <dgm:prSet/>
      <dgm:spPr/>
      <dgm:t>
        <a:bodyPr/>
        <a:lstStyle/>
        <a:p>
          <a:endParaRPr lang="en-US"/>
        </a:p>
      </dgm:t>
    </dgm:pt>
    <dgm:pt modelId="{21FF53BF-A342-4057-B747-D92B8B746BF5}" type="sibTrans" cxnId="{699518C2-249A-4BC0-A9E3-3DCFF0A0EB8D}">
      <dgm:prSet/>
      <dgm:spPr/>
      <dgm:t>
        <a:bodyPr/>
        <a:lstStyle/>
        <a:p>
          <a:endParaRPr lang="en-US"/>
        </a:p>
      </dgm:t>
    </dgm:pt>
    <dgm:pt modelId="{75854E29-E882-44BA-9DDF-AA02C097819D}">
      <dgm:prSet/>
      <dgm:spPr/>
      <dgm:t>
        <a:bodyPr/>
        <a:lstStyle/>
        <a:p>
          <a:r>
            <a:rPr lang="bn-IN" dirty="0" smtClean="0">
              <a:latin typeface="NikoshBAN" panose="02000000000000000000" pitchFamily="2" charset="0"/>
              <a:cs typeface="NikoshBAN" panose="02000000000000000000" pitchFamily="2" charset="0"/>
            </a:rPr>
            <a:t>জন্ম-১৯৩৫ খ্রিষ্টাব্দ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5F517DA-54C0-4607-B408-CC8D1D417D24}" type="parTrans" cxnId="{3C153C4A-563F-489E-8EF5-B775911FAD02}">
      <dgm:prSet/>
      <dgm:spPr/>
      <dgm:t>
        <a:bodyPr/>
        <a:lstStyle/>
        <a:p>
          <a:endParaRPr lang="en-US"/>
        </a:p>
      </dgm:t>
    </dgm:pt>
    <dgm:pt modelId="{C60A7782-3F9D-43A6-9714-AEBECEDB0E8D}" type="sibTrans" cxnId="{3C153C4A-563F-489E-8EF5-B775911FAD02}">
      <dgm:prSet/>
      <dgm:spPr/>
      <dgm:t>
        <a:bodyPr/>
        <a:lstStyle/>
        <a:p>
          <a:endParaRPr lang="en-US"/>
        </a:p>
      </dgm:t>
    </dgm:pt>
    <dgm:pt modelId="{4C4927E1-202E-4430-B042-0118C07994C9}" type="pres">
      <dgm:prSet presAssocID="{CA08F3E8-6F27-47DE-8EE5-6E86F573C5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963557-1EF7-41C7-9716-749FE1C6A006}" type="pres">
      <dgm:prSet presAssocID="{7B8F2101-9C31-4370-A21A-8C81AF161E3E}" presName="boxAndChildren" presStyleCnt="0"/>
      <dgm:spPr/>
    </dgm:pt>
    <dgm:pt modelId="{21BF789D-2C70-4967-8C89-EE09E613336B}" type="pres">
      <dgm:prSet presAssocID="{7B8F2101-9C31-4370-A21A-8C81AF161E3E}" presName="parentTextBox" presStyleLbl="node1" presStyleIdx="0" presStyleCnt="3"/>
      <dgm:spPr/>
      <dgm:t>
        <a:bodyPr/>
        <a:lstStyle/>
        <a:p>
          <a:endParaRPr lang="en-US"/>
        </a:p>
      </dgm:t>
    </dgm:pt>
    <dgm:pt modelId="{1DE3D6FC-008D-497F-ADFA-95FA77F698CB}" type="pres">
      <dgm:prSet presAssocID="{7B8F2101-9C31-4370-A21A-8C81AF161E3E}" presName="entireBox" presStyleLbl="node1" presStyleIdx="0" presStyleCnt="3"/>
      <dgm:spPr/>
      <dgm:t>
        <a:bodyPr/>
        <a:lstStyle/>
        <a:p>
          <a:endParaRPr lang="en-US"/>
        </a:p>
      </dgm:t>
    </dgm:pt>
    <dgm:pt modelId="{679472DC-552A-41CA-8833-2F2CB4046500}" type="pres">
      <dgm:prSet presAssocID="{7B8F2101-9C31-4370-A21A-8C81AF161E3E}" presName="descendantBox" presStyleCnt="0"/>
      <dgm:spPr/>
    </dgm:pt>
    <dgm:pt modelId="{0195B8EF-FE2C-4EA8-A0A3-66BD4CE65D84}" type="pres">
      <dgm:prSet presAssocID="{4442B0DD-0638-4255-9FE2-8FF8D278DB01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080D99-832A-4EC3-AA21-7D7805595B03}" type="pres">
      <dgm:prSet presAssocID="{F7CA41DD-23D5-41DF-BCF2-8EC9A0C3B608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C4458C-4F97-431A-B6F1-C749E85B7A37}" type="pres">
      <dgm:prSet presAssocID="{0AF2E6A4-139F-40A1-B617-A53994693316}" presName="sp" presStyleCnt="0"/>
      <dgm:spPr/>
    </dgm:pt>
    <dgm:pt modelId="{D95ABB2D-33B2-43D7-B1A7-5215597B5FA9}" type="pres">
      <dgm:prSet presAssocID="{2D495292-5108-431D-8EF7-0708F17B130F}" presName="arrowAndChildren" presStyleCnt="0"/>
      <dgm:spPr/>
    </dgm:pt>
    <dgm:pt modelId="{915BCA90-CE1E-49C6-B1EC-253AE73880D0}" type="pres">
      <dgm:prSet presAssocID="{2D495292-5108-431D-8EF7-0708F17B130F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C27D5907-D465-4E72-BFD0-88F57F589282}" type="pres">
      <dgm:prSet presAssocID="{2D495292-5108-431D-8EF7-0708F17B130F}" presName="arrow" presStyleLbl="node1" presStyleIdx="1" presStyleCnt="3"/>
      <dgm:spPr/>
      <dgm:t>
        <a:bodyPr/>
        <a:lstStyle/>
        <a:p>
          <a:endParaRPr lang="en-US"/>
        </a:p>
      </dgm:t>
    </dgm:pt>
    <dgm:pt modelId="{FF45A2BA-A765-4BDC-95EB-2BF19CF07680}" type="pres">
      <dgm:prSet presAssocID="{2D495292-5108-431D-8EF7-0708F17B130F}" presName="descendantArrow" presStyleCnt="0"/>
      <dgm:spPr/>
    </dgm:pt>
    <dgm:pt modelId="{3587175B-BF7A-4154-BF9D-B03C35765D16}" type="pres">
      <dgm:prSet presAssocID="{75854E29-E882-44BA-9DDF-AA02C097819D}" presName="childTextArrow" presStyleLbl="fgAccFollowNode1" presStyleIdx="2" presStyleCnt="6" custLinFactNeighborX="-3316" custLinFactNeighborY="-95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DF6273-9E92-4521-AF23-BD58E6D8E386}" type="pres">
      <dgm:prSet presAssocID="{58EEBE48-C4BE-4A57-BE49-8C1874BBB786}" presName="childTextArrow" presStyleLbl="fgAccFollowNode1" presStyleIdx="3" presStyleCnt="6" custLinFactNeighborX="4924" custLinFactNeighborY="-95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D70C36-A4E9-40C5-A446-063BFE8BFEFB}" type="pres">
      <dgm:prSet presAssocID="{3663480F-9977-439C-9622-022319E01ED2}" presName="sp" presStyleCnt="0"/>
      <dgm:spPr/>
    </dgm:pt>
    <dgm:pt modelId="{6445F8D3-42DB-4507-804C-A2DFDEB8A2E7}" type="pres">
      <dgm:prSet presAssocID="{DD4003C9-6F18-4801-8016-CA81F2CFEDA8}" presName="arrowAndChildren" presStyleCnt="0"/>
      <dgm:spPr/>
    </dgm:pt>
    <dgm:pt modelId="{42130958-A7AB-426B-9AF3-74059318B6AA}" type="pres">
      <dgm:prSet presAssocID="{DD4003C9-6F18-4801-8016-CA81F2CFEDA8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7BE03CE5-2435-4707-8CDC-681639FDF48A}" type="pres">
      <dgm:prSet presAssocID="{DD4003C9-6F18-4801-8016-CA81F2CFEDA8}" presName="arrow" presStyleLbl="node1" presStyleIdx="2" presStyleCnt="3" custLinFactNeighborX="432" custLinFactNeighborY="-639"/>
      <dgm:spPr/>
      <dgm:t>
        <a:bodyPr/>
        <a:lstStyle/>
        <a:p>
          <a:endParaRPr lang="en-US"/>
        </a:p>
      </dgm:t>
    </dgm:pt>
    <dgm:pt modelId="{291DCC5F-8B3B-4B9E-B2F5-93D881BDC3BD}" type="pres">
      <dgm:prSet presAssocID="{DD4003C9-6F18-4801-8016-CA81F2CFEDA8}" presName="descendantArrow" presStyleCnt="0"/>
      <dgm:spPr/>
    </dgm:pt>
    <dgm:pt modelId="{F6B0D94B-79AB-4D32-8E51-CFAE92B70061}" type="pres">
      <dgm:prSet presAssocID="{75513A38-6343-4591-8A04-F9EDE8202B98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029144-FA98-45FF-B0A1-8A761791DED0}" type="pres">
      <dgm:prSet presAssocID="{74E46A54-EA59-4F9D-B182-B1E9FD55365F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13AA23-ED80-4D2D-924C-6B01AB19D799}" srcId="{7B8F2101-9C31-4370-A21A-8C81AF161E3E}" destId="{F7CA41DD-23D5-41DF-BCF2-8EC9A0C3B608}" srcOrd="1" destOrd="0" parTransId="{B5649CAF-26D5-40C2-B9B6-57834CFD6869}" sibTransId="{356FBA2B-FB4A-4EB0-A695-BE15B187A8D3}"/>
    <dgm:cxn modelId="{54212BD8-AE4E-40A1-8C48-BF0D58DA9D8E}" type="presOf" srcId="{7B8F2101-9C31-4370-A21A-8C81AF161E3E}" destId="{1DE3D6FC-008D-497F-ADFA-95FA77F698CB}" srcOrd="1" destOrd="0" presId="urn:microsoft.com/office/officeart/2005/8/layout/process4"/>
    <dgm:cxn modelId="{631DBD6F-61E6-4DFD-943A-BE60A7793615}" type="presOf" srcId="{4442B0DD-0638-4255-9FE2-8FF8D278DB01}" destId="{0195B8EF-FE2C-4EA8-A0A3-66BD4CE65D84}" srcOrd="0" destOrd="0" presId="urn:microsoft.com/office/officeart/2005/8/layout/process4"/>
    <dgm:cxn modelId="{1577E130-B404-4E37-8617-D868A9827305}" type="presOf" srcId="{2D495292-5108-431D-8EF7-0708F17B130F}" destId="{915BCA90-CE1E-49C6-B1EC-253AE73880D0}" srcOrd="0" destOrd="0" presId="urn:microsoft.com/office/officeart/2005/8/layout/process4"/>
    <dgm:cxn modelId="{05C8EE21-525F-490C-A3EC-F3498C89FA21}" type="presOf" srcId="{CA08F3E8-6F27-47DE-8EE5-6E86F573C590}" destId="{4C4927E1-202E-4430-B042-0118C07994C9}" srcOrd="0" destOrd="0" presId="urn:microsoft.com/office/officeart/2005/8/layout/process4"/>
    <dgm:cxn modelId="{6E6C9AAF-69DA-4CB0-9FAF-D21607B32DC4}" srcId="{7B8F2101-9C31-4370-A21A-8C81AF161E3E}" destId="{4442B0DD-0638-4255-9FE2-8FF8D278DB01}" srcOrd="0" destOrd="0" parTransId="{95CF06D1-94C2-493E-8DF3-8429F9B44DFA}" sibTransId="{A9D96316-4DC8-49B2-BAB5-A08D0DB84A98}"/>
    <dgm:cxn modelId="{0CA68B56-62A3-41D8-B2EF-624EF9D639EF}" srcId="{CA08F3E8-6F27-47DE-8EE5-6E86F573C590}" destId="{DD4003C9-6F18-4801-8016-CA81F2CFEDA8}" srcOrd="0" destOrd="0" parTransId="{74BFCCB0-05B0-497B-88B5-C4600F707D8A}" sibTransId="{3663480F-9977-439C-9622-022319E01ED2}"/>
    <dgm:cxn modelId="{3C153C4A-563F-489E-8EF5-B775911FAD02}" srcId="{2D495292-5108-431D-8EF7-0708F17B130F}" destId="{75854E29-E882-44BA-9DDF-AA02C097819D}" srcOrd="0" destOrd="0" parTransId="{C5F517DA-54C0-4607-B408-CC8D1D417D24}" sibTransId="{C60A7782-3F9D-43A6-9714-AEBECEDB0E8D}"/>
    <dgm:cxn modelId="{3680A393-BD71-43BB-BC65-9B04873654F9}" type="presOf" srcId="{F7CA41DD-23D5-41DF-BCF2-8EC9A0C3B608}" destId="{78080D99-832A-4EC3-AA21-7D7805595B03}" srcOrd="0" destOrd="0" presId="urn:microsoft.com/office/officeart/2005/8/layout/process4"/>
    <dgm:cxn modelId="{73FD1163-16D3-4A57-B5CF-0B833B152C64}" type="presOf" srcId="{7B8F2101-9C31-4370-A21A-8C81AF161E3E}" destId="{21BF789D-2C70-4967-8C89-EE09E613336B}" srcOrd="0" destOrd="0" presId="urn:microsoft.com/office/officeart/2005/8/layout/process4"/>
    <dgm:cxn modelId="{407EDE5B-0952-4805-8E6E-55CA5E8D67CC}" srcId="{2D495292-5108-431D-8EF7-0708F17B130F}" destId="{58EEBE48-C4BE-4A57-BE49-8C1874BBB786}" srcOrd="1" destOrd="0" parTransId="{43506B20-731A-4E23-A257-BCE87C79863B}" sibTransId="{E5141B4A-E442-4D81-B2D4-6741014FF2AD}"/>
    <dgm:cxn modelId="{699518C2-249A-4BC0-A9E3-3DCFF0A0EB8D}" srcId="{DD4003C9-6F18-4801-8016-CA81F2CFEDA8}" destId="{74E46A54-EA59-4F9D-B182-B1E9FD55365F}" srcOrd="1" destOrd="0" parTransId="{C200733F-A6CB-416D-A3C4-8B03E6C8429A}" sibTransId="{21FF53BF-A342-4057-B747-D92B8B746BF5}"/>
    <dgm:cxn modelId="{6C517392-C7EA-4371-983F-BCA7C3206FB7}" type="presOf" srcId="{74E46A54-EA59-4F9D-B182-B1E9FD55365F}" destId="{83029144-FA98-45FF-B0A1-8A761791DED0}" srcOrd="0" destOrd="0" presId="urn:microsoft.com/office/officeart/2005/8/layout/process4"/>
    <dgm:cxn modelId="{27E5E056-9ABC-436E-8FD2-BFBD7F1EEDCB}" srcId="{CA08F3E8-6F27-47DE-8EE5-6E86F573C590}" destId="{2D495292-5108-431D-8EF7-0708F17B130F}" srcOrd="1" destOrd="0" parTransId="{91065D15-61CE-4441-991C-A68E654851B0}" sibTransId="{0AF2E6A4-139F-40A1-B617-A53994693316}"/>
    <dgm:cxn modelId="{EE900D92-E34D-4406-AFAE-82B7F59C9B99}" type="presOf" srcId="{75513A38-6343-4591-8A04-F9EDE8202B98}" destId="{F6B0D94B-79AB-4D32-8E51-CFAE92B70061}" srcOrd="0" destOrd="0" presId="urn:microsoft.com/office/officeart/2005/8/layout/process4"/>
    <dgm:cxn modelId="{BFBFF4FF-F644-45AA-80E6-D019C21AC80A}" srcId="{DD4003C9-6F18-4801-8016-CA81F2CFEDA8}" destId="{75513A38-6343-4591-8A04-F9EDE8202B98}" srcOrd="0" destOrd="0" parTransId="{AAF896B0-FFA0-4446-BF49-EEF693A41653}" sibTransId="{C1430C7D-CD69-417D-8DC4-53392AC25DE8}"/>
    <dgm:cxn modelId="{AC683189-E6D0-4106-99F2-1EA3FB8DD1FF}" type="presOf" srcId="{75854E29-E882-44BA-9DDF-AA02C097819D}" destId="{3587175B-BF7A-4154-BF9D-B03C35765D16}" srcOrd="0" destOrd="0" presId="urn:microsoft.com/office/officeart/2005/8/layout/process4"/>
    <dgm:cxn modelId="{B6F20B4A-9528-4D0C-B933-13B6291E5A2F}" type="presOf" srcId="{DD4003C9-6F18-4801-8016-CA81F2CFEDA8}" destId="{42130958-A7AB-426B-9AF3-74059318B6AA}" srcOrd="0" destOrd="0" presId="urn:microsoft.com/office/officeart/2005/8/layout/process4"/>
    <dgm:cxn modelId="{477C3A6A-28E9-453F-AB84-E9C5B23317D8}" srcId="{CA08F3E8-6F27-47DE-8EE5-6E86F573C590}" destId="{7B8F2101-9C31-4370-A21A-8C81AF161E3E}" srcOrd="2" destOrd="0" parTransId="{1D41B7C4-22CC-40D2-B6FB-EBCEB84068EF}" sibTransId="{604B215A-943D-4ED1-B501-67E88EA77511}"/>
    <dgm:cxn modelId="{E95E26B6-319C-4EF4-A175-FD746ADA9126}" type="presOf" srcId="{2D495292-5108-431D-8EF7-0708F17B130F}" destId="{C27D5907-D465-4E72-BFD0-88F57F589282}" srcOrd="1" destOrd="0" presId="urn:microsoft.com/office/officeart/2005/8/layout/process4"/>
    <dgm:cxn modelId="{001D9993-1F03-473C-9ABE-193B0377EA38}" type="presOf" srcId="{58EEBE48-C4BE-4A57-BE49-8C1874BBB786}" destId="{A2DF6273-9E92-4521-AF23-BD58E6D8E386}" srcOrd="0" destOrd="0" presId="urn:microsoft.com/office/officeart/2005/8/layout/process4"/>
    <dgm:cxn modelId="{0FE95680-721F-45E3-8642-1CDAB560E4B3}" type="presOf" srcId="{DD4003C9-6F18-4801-8016-CA81F2CFEDA8}" destId="{7BE03CE5-2435-4707-8CDC-681639FDF48A}" srcOrd="1" destOrd="0" presId="urn:microsoft.com/office/officeart/2005/8/layout/process4"/>
    <dgm:cxn modelId="{FE6245A7-6494-44C6-BA0A-F3E8988DD547}" type="presParOf" srcId="{4C4927E1-202E-4430-B042-0118C07994C9}" destId="{4C963557-1EF7-41C7-9716-749FE1C6A006}" srcOrd="0" destOrd="0" presId="urn:microsoft.com/office/officeart/2005/8/layout/process4"/>
    <dgm:cxn modelId="{F1120BCF-1D7A-426F-B5B5-AA0121416A12}" type="presParOf" srcId="{4C963557-1EF7-41C7-9716-749FE1C6A006}" destId="{21BF789D-2C70-4967-8C89-EE09E613336B}" srcOrd="0" destOrd="0" presId="urn:microsoft.com/office/officeart/2005/8/layout/process4"/>
    <dgm:cxn modelId="{5062C31A-ACD9-4E44-AD25-03B2F143FEAD}" type="presParOf" srcId="{4C963557-1EF7-41C7-9716-749FE1C6A006}" destId="{1DE3D6FC-008D-497F-ADFA-95FA77F698CB}" srcOrd="1" destOrd="0" presId="urn:microsoft.com/office/officeart/2005/8/layout/process4"/>
    <dgm:cxn modelId="{FC91CB69-6AC4-455C-8073-B180BA5EEA67}" type="presParOf" srcId="{4C963557-1EF7-41C7-9716-749FE1C6A006}" destId="{679472DC-552A-41CA-8833-2F2CB4046500}" srcOrd="2" destOrd="0" presId="urn:microsoft.com/office/officeart/2005/8/layout/process4"/>
    <dgm:cxn modelId="{13B9BC78-CF4D-4E3C-A9B7-79DF5E5F9A8C}" type="presParOf" srcId="{679472DC-552A-41CA-8833-2F2CB4046500}" destId="{0195B8EF-FE2C-4EA8-A0A3-66BD4CE65D84}" srcOrd="0" destOrd="0" presId="urn:microsoft.com/office/officeart/2005/8/layout/process4"/>
    <dgm:cxn modelId="{2A8D5213-17B6-4224-895B-4B6A6242B147}" type="presParOf" srcId="{679472DC-552A-41CA-8833-2F2CB4046500}" destId="{78080D99-832A-4EC3-AA21-7D7805595B03}" srcOrd="1" destOrd="0" presId="urn:microsoft.com/office/officeart/2005/8/layout/process4"/>
    <dgm:cxn modelId="{1CD8FC4A-AD6D-42E4-B16A-167814A14016}" type="presParOf" srcId="{4C4927E1-202E-4430-B042-0118C07994C9}" destId="{DAC4458C-4F97-431A-B6F1-C749E85B7A37}" srcOrd="1" destOrd="0" presId="urn:microsoft.com/office/officeart/2005/8/layout/process4"/>
    <dgm:cxn modelId="{2B031794-543A-43DB-A646-45866157EAA3}" type="presParOf" srcId="{4C4927E1-202E-4430-B042-0118C07994C9}" destId="{D95ABB2D-33B2-43D7-B1A7-5215597B5FA9}" srcOrd="2" destOrd="0" presId="urn:microsoft.com/office/officeart/2005/8/layout/process4"/>
    <dgm:cxn modelId="{A808DCCF-365D-44F6-97CB-E6ACF52D034F}" type="presParOf" srcId="{D95ABB2D-33B2-43D7-B1A7-5215597B5FA9}" destId="{915BCA90-CE1E-49C6-B1EC-253AE73880D0}" srcOrd="0" destOrd="0" presId="urn:microsoft.com/office/officeart/2005/8/layout/process4"/>
    <dgm:cxn modelId="{6CB08C6B-4166-466B-A143-6CBA0240FBE9}" type="presParOf" srcId="{D95ABB2D-33B2-43D7-B1A7-5215597B5FA9}" destId="{C27D5907-D465-4E72-BFD0-88F57F589282}" srcOrd="1" destOrd="0" presId="urn:microsoft.com/office/officeart/2005/8/layout/process4"/>
    <dgm:cxn modelId="{8FC1158D-CA3A-4A90-9E85-81120C963AE9}" type="presParOf" srcId="{D95ABB2D-33B2-43D7-B1A7-5215597B5FA9}" destId="{FF45A2BA-A765-4BDC-95EB-2BF19CF07680}" srcOrd="2" destOrd="0" presId="urn:microsoft.com/office/officeart/2005/8/layout/process4"/>
    <dgm:cxn modelId="{F017C8A7-6FFA-4358-8679-878612032188}" type="presParOf" srcId="{FF45A2BA-A765-4BDC-95EB-2BF19CF07680}" destId="{3587175B-BF7A-4154-BF9D-B03C35765D16}" srcOrd="0" destOrd="0" presId="urn:microsoft.com/office/officeart/2005/8/layout/process4"/>
    <dgm:cxn modelId="{AE42E84B-888D-43BF-9D2F-A7155CB4000A}" type="presParOf" srcId="{FF45A2BA-A765-4BDC-95EB-2BF19CF07680}" destId="{A2DF6273-9E92-4521-AF23-BD58E6D8E386}" srcOrd="1" destOrd="0" presId="urn:microsoft.com/office/officeart/2005/8/layout/process4"/>
    <dgm:cxn modelId="{8FAF30BA-A864-4983-82A8-A15AF37F61EB}" type="presParOf" srcId="{4C4927E1-202E-4430-B042-0118C07994C9}" destId="{6ED70C36-A4E9-40C5-A446-063BFE8BFEFB}" srcOrd="3" destOrd="0" presId="urn:microsoft.com/office/officeart/2005/8/layout/process4"/>
    <dgm:cxn modelId="{CF231D59-E171-46AE-8511-5FDA3F910BB5}" type="presParOf" srcId="{4C4927E1-202E-4430-B042-0118C07994C9}" destId="{6445F8D3-42DB-4507-804C-A2DFDEB8A2E7}" srcOrd="4" destOrd="0" presId="urn:microsoft.com/office/officeart/2005/8/layout/process4"/>
    <dgm:cxn modelId="{51DE5349-9AC9-46E4-A342-1482C745CA6A}" type="presParOf" srcId="{6445F8D3-42DB-4507-804C-A2DFDEB8A2E7}" destId="{42130958-A7AB-426B-9AF3-74059318B6AA}" srcOrd="0" destOrd="0" presId="urn:microsoft.com/office/officeart/2005/8/layout/process4"/>
    <dgm:cxn modelId="{07511E08-738E-45F6-AF08-39E6D9BC4E9D}" type="presParOf" srcId="{6445F8D3-42DB-4507-804C-A2DFDEB8A2E7}" destId="{7BE03CE5-2435-4707-8CDC-681639FDF48A}" srcOrd="1" destOrd="0" presId="urn:microsoft.com/office/officeart/2005/8/layout/process4"/>
    <dgm:cxn modelId="{12656639-09A4-4F45-A10E-EC4A2067771D}" type="presParOf" srcId="{6445F8D3-42DB-4507-804C-A2DFDEB8A2E7}" destId="{291DCC5F-8B3B-4B9E-B2F5-93D881BDC3BD}" srcOrd="2" destOrd="0" presId="urn:microsoft.com/office/officeart/2005/8/layout/process4"/>
    <dgm:cxn modelId="{AF32FDB9-A5D6-466E-B707-7B90162E27EF}" type="presParOf" srcId="{291DCC5F-8B3B-4B9E-B2F5-93D881BDC3BD}" destId="{F6B0D94B-79AB-4D32-8E51-CFAE92B70061}" srcOrd="0" destOrd="0" presId="urn:microsoft.com/office/officeart/2005/8/layout/process4"/>
    <dgm:cxn modelId="{7C7D404B-3CB0-4A8E-A950-7543A1019ADF}" type="presParOf" srcId="{291DCC5F-8B3B-4B9E-B2F5-93D881BDC3BD}" destId="{83029144-FA98-45FF-B0A1-8A761791DED0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800428-2346-4D12-BBB8-3C1F05B8A13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n-US"/>
        </a:p>
      </dgm:t>
    </dgm:pt>
    <dgm:pt modelId="{14A5A324-AB86-41CA-96D8-C9311D02DFB1}">
      <dgm:prSet phldrT="[Text]"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r>
            <a:rPr lang="bn-IN" sz="1800" dirty="0" smtClean="0">
              <a:latin typeface="NikoshBAN" panose="02000000000000000000" pitchFamily="2" charset="0"/>
              <a:cs typeface="NikoshBAN" panose="02000000000000000000" pitchFamily="2" charset="0"/>
            </a:rPr>
            <a:t>চারটি দলে বিভক্ত হও</a:t>
          </a:r>
          <a:endParaRPr lang="en-US" sz="1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51D3F37-5F2D-4C4A-8CF7-D4A27C2F3CB9}" type="parTrans" cxnId="{EDE4CD7D-D171-413C-99D6-64536A62B236}">
      <dgm:prSet/>
      <dgm:spPr/>
      <dgm:t>
        <a:bodyPr/>
        <a:lstStyle/>
        <a:p>
          <a:endParaRPr lang="en-US" sz="1400"/>
        </a:p>
      </dgm:t>
    </dgm:pt>
    <dgm:pt modelId="{35C60F65-B4D3-4CBF-B333-DF707E2F1041}" type="sibTrans" cxnId="{EDE4CD7D-D171-413C-99D6-64536A62B236}">
      <dgm:prSet/>
      <dgm:spPr/>
      <dgm:t>
        <a:bodyPr/>
        <a:lstStyle/>
        <a:p>
          <a:endParaRPr lang="en-US" sz="1400"/>
        </a:p>
      </dgm:t>
    </dgm:pt>
    <dgm:pt modelId="{97CE7034-52CE-4418-9E53-DA7BBEDB3515}">
      <dgm:prSet phldrT="[Text]"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r>
            <a:rPr lang="bn-IN" sz="2000" dirty="0" smtClean="0">
              <a:latin typeface="NikoshBAN" panose="02000000000000000000" pitchFamily="2" charset="0"/>
              <a:cs typeface="NikoshBAN" panose="02000000000000000000" pitchFamily="2" charset="0"/>
            </a:rPr>
            <a:t>জবা (১-১০)</a:t>
          </a:r>
          <a:endParaRPr lang="en-US" sz="20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77CDEB2-E984-4402-89E6-A7EE0A3F851E}" type="parTrans" cxnId="{DF133324-D9B5-4CBA-B84B-4FAEBAFE154F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endParaRPr lang="en-US" sz="1400"/>
        </a:p>
      </dgm:t>
    </dgm:pt>
    <dgm:pt modelId="{73B67259-1C90-4E36-9B10-E06DC91446B9}" type="sibTrans" cxnId="{DF133324-D9B5-4CBA-B84B-4FAEBAFE154F}">
      <dgm:prSet/>
      <dgm:spPr/>
      <dgm:t>
        <a:bodyPr/>
        <a:lstStyle/>
        <a:p>
          <a:endParaRPr lang="en-US" sz="1400"/>
        </a:p>
      </dgm:t>
    </dgm:pt>
    <dgm:pt modelId="{3C056E52-7003-4E21-80E3-BD217F6CED1E}">
      <dgm:prSet phldrT="[Text]"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r>
            <a:rPr lang="bn-IN" sz="1800" dirty="0" smtClean="0">
              <a:latin typeface="NikoshBAN" panose="02000000000000000000" pitchFamily="2" charset="0"/>
              <a:cs typeface="NikoshBAN" panose="02000000000000000000" pitchFamily="2" charset="0"/>
            </a:rPr>
            <a:t>জুঁই (৩১-৪৬)</a:t>
          </a:r>
          <a:endParaRPr lang="en-US" sz="1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36D2A0C-D6D4-4222-BBB2-1530CB3A0D8E}" type="parTrans" cxnId="{02830615-C4D2-41AE-AB48-7B88BBA49C42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endParaRPr lang="en-US" sz="1400"/>
        </a:p>
      </dgm:t>
    </dgm:pt>
    <dgm:pt modelId="{BA9D09A4-9D00-4626-A9CA-D51E292C9EE9}" type="sibTrans" cxnId="{02830615-C4D2-41AE-AB48-7B88BBA49C42}">
      <dgm:prSet/>
      <dgm:spPr/>
      <dgm:t>
        <a:bodyPr/>
        <a:lstStyle/>
        <a:p>
          <a:endParaRPr lang="en-US" sz="1400"/>
        </a:p>
      </dgm:t>
    </dgm:pt>
    <dgm:pt modelId="{7833446D-362E-4169-8305-3045EE80ED91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IN" sz="1800" dirty="0" smtClean="0">
              <a:latin typeface="NikoshBAN" panose="02000000000000000000" pitchFamily="2" charset="0"/>
              <a:cs typeface="NikoshBAN" panose="02000000000000000000" pitchFamily="2" charset="0"/>
            </a:rPr>
            <a:t>চামেলি(২১-৩০)</a:t>
          </a:r>
          <a:endParaRPr lang="en-US" sz="1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AFDE8D0-79C3-4036-B855-C3FC09BA0BE9}" type="parTrans" cxnId="{D8E1EC8F-1589-43FE-87D7-A2FF7F84A15D}">
      <dgm:prSet/>
      <dgm:spPr/>
      <dgm:t>
        <a:bodyPr/>
        <a:lstStyle/>
        <a:p>
          <a:endParaRPr lang="en-US"/>
        </a:p>
      </dgm:t>
    </dgm:pt>
    <dgm:pt modelId="{4F813150-85FF-4BEA-A52B-86AAA366D276}" type="sibTrans" cxnId="{D8E1EC8F-1589-43FE-87D7-A2FF7F84A15D}">
      <dgm:prSet/>
      <dgm:spPr/>
      <dgm:t>
        <a:bodyPr/>
        <a:lstStyle/>
        <a:p>
          <a:endParaRPr lang="en-US"/>
        </a:p>
      </dgm:t>
    </dgm:pt>
    <dgm:pt modelId="{3D8FCDE4-36FD-4D30-97A7-8F2C511E08DB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r>
            <a:rPr lang="bn-IN" sz="1800" dirty="0" smtClean="0">
              <a:latin typeface="NikoshBAN" panose="02000000000000000000" pitchFamily="2" charset="0"/>
              <a:cs typeface="NikoshBAN" panose="02000000000000000000" pitchFamily="2" charset="0"/>
            </a:rPr>
            <a:t>কদম(১১-২০)</a:t>
          </a:r>
          <a:endParaRPr lang="en-US" sz="18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8AA59FF-041A-4475-8448-D5197960238B}" type="sibTrans" cxnId="{608D4014-D2EA-4955-BE03-B42723CD5A63}">
      <dgm:prSet/>
      <dgm:spPr/>
      <dgm:t>
        <a:bodyPr/>
        <a:lstStyle/>
        <a:p>
          <a:endParaRPr lang="en-US"/>
        </a:p>
      </dgm:t>
    </dgm:pt>
    <dgm:pt modelId="{2BF74EB4-66EA-434C-A784-55EFE7D482AC}" type="parTrans" cxnId="{608D4014-D2EA-4955-BE03-B42723CD5A63}">
      <dgm:prSet/>
      <dgm:spPr/>
      <dgm:t>
        <a:bodyPr/>
        <a:lstStyle/>
        <a:p>
          <a:endParaRPr lang="en-US"/>
        </a:p>
      </dgm:t>
    </dgm:pt>
    <dgm:pt modelId="{85ED7F6E-D6D0-43BE-8523-89BD3343D1B9}" type="pres">
      <dgm:prSet presAssocID="{6C800428-2346-4D12-BBB8-3C1F05B8A13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532431C-A14B-4025-A7A3-75458FC8046F}" type="pres">
      <dgm:prSet presAssocID="{14A5A324-AB86-41CA-96D8-C9311D02DFB1}" presName="hierRoot1" presStyleCnt="0">
        <dgm:presLayoutVars>
          <dgm:hierBranch val="init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481BE936-BBD8-450E-81EA-E9FA337452C2}" type="pres">
      <dgm:prSet presAssocID="{14A5A324-AB86-41CA-96D8-C9311D02DFB1}" presName="rootComposite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1CC94800-7533-4D4B-A2A4-F938B211491E}" type="pres">
      <dgm:prSet presAssocID="{14A5A324-AB86-41CA-96D8-C9311D02DFB1}" presName="rootText1" presStyleLbl="node0" presStyleIdx="0" presStyleCnt="1" custLinFactNeighborX="-485" custLinFactNeighborY="48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98AB2D9-8BF3-4302-9FA0-8D4A644B3D5A}" type="pres">
      <dgm:prSet presAssocID="{14A5A324-AB86-41CA-96D8-C9311D02DFB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7D5E11A-9F11-478E-BFA6-F054F0599933}" type="pres">
      <dgm:prSet presAssocID="{14A5A324-AB86-41CA-96D8-C9311D02DFB1}" presName="hierChild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A5197BF7-0EA8-4626-B407-584EDBB5DE19}" type="pres">
      <dgm:prSet presAssocID="{B77CDEB2-E984-4402-89E6-A7EE0A3F851E}" presName="Name37" presStyleLbl="parChTrans1D2" presStyleIdx="0" presStyleCnt="4"/>
      <dgm:spPr/>
      <dgm:t>
        <a:bodyPr/>
        <a:lstStyle/>
        <a:p>
          <a:endParaRPr lang="en-US"/>
        </a:p>
      </dgm:t>
    </dgm:pt>
    <dgm:pt modelId="{163CE141-5960-4A91-82B3-C9F708BF186B}" type="pres">
      <dgm:prSet presAssocID="{97CE7034-52CE-4418-9E53-DA7BBEDB3515}" presName="hierRoot2" presStyleCnt="0">
        <dgm:presLayoutVars>
          <dgm:hierBranch val="init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A0F68A8E-19E2-4EF6-B78C-CA5742C1073F}" type="pres">
      <dgm:prSet presAssocID="{97CE7034-52CE-4418-9E53-DA7BBEDB3515}" presName="root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79B73A4C-1933-4E1D-A6DE-0C0C984E8E8C}" type="pres">
      <dgm:prSet presAssocID="{97CE7034-52CE-4418-9E53-DA7BBEDB3515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5F24B9-B03A-45E7-810C-024A7AAA0AEB}" type="pres">
      <dgm:prSet presAssocID="{97CE7034-52CE-4418-9E53-DA7BBEDB3515}" presName="rootConnector" presStyleLbl="node2" presStyleIdx="0" presStyleCnt="4"/>
      <dgm:spPr/>
      <dgm:t>
        <a:bodyPr/>
        <a:lstStyle/>
        <a:p>
          <a:endParaRPr lang="en-US"/>
        </a:p>
      </dgm:t>
    </dgm:pt>
    <dgm:pt modelId="{E248EE2F-A411-4C86-A606-F781B5345C78}" type="pres">
      <dgm:prSet presAssocID="{97CE7034-52CE-4418-9E53-DA7BBEDB3515}" presName="hierChild4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C6902314-96E3-490E-93C3-7C241A88B468}" type="pres">
      <dgm:prSet presAssocID="{97CE7034-52CE-4418-9E53-DA7BBEDB3515}" presName="hierChild5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592C29E9-3B03-4439-9FFB-60714119FC4A}" type="pres">
      <dgm:prSet presAssocID="{2BF74EB4-66EA-434C-A784-55EFE7D482AC}" presName="Name37" presStyleLbl="parChTrans1D2" presStyleIdx="1" presStyleCnt="4"/>
      <dgm:spPr/>
      <dgm:t>
        <a:bodyPr/>
        <a:lstStyle/>
        <a:p>
          <a:endParaRPr lang="en-US"/>
        </a:p>
      </dgm:t>
    </dgm:pt>
    <dgm:pt modelId="{459853FF-D861-40D9-BFAD-E89566D3611C}" type="pres">
      <dgm:prSet presAssocID="{3D8FCDE4-36FD-4D30-97A7-8F2C511E08DB}" presName="hierRoot2" presStyleCnt="0">
        <dgm:presLayoutVars>
          <dgm:hierBranch val="init"/>
        </dgm:presLayoutVars>
      </dgm:prSet>
      <dgm:spPr/>
    </dgm:pt>
    <dgm:pt modelId="{F7AA87EF-99A0-4B07-9E43-4315701F1E38}" type="pres">
      <dgm:prSet presAssocID="{3D8FCDE4-36FD-4D30-97A7-8F2C511E08DB}" presName="rootComposite" presStyleCnt="0"/>
      <dgm:spPr/>
    </dgm:pt>
    <dgm:pt modelId="{031DFDC0-9B64-4529-BCD9-56DC7ECF4058}" type="pres">
      <dgm:prSet presAssocID="{3D8FCDE4-36FD-4D30-97A7-8F2C511E08DB}" presName="rootText" presStyleLbl="node2" presStyleIdx="1" presStyleCnt="4" custLinFactNeighborX="-31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F12EAE9-E49B-491F-A145-51A7C05A685E}" type="pres">
      <dgm:prSet presAssocID="{3D8FCDE4-36FD-4D30-97A7-8F2C511E08DB}" presName="rootConnector" presStyleLbl="node2" presStyleIdx="1" presStyleCnt="4"/>
      <dgm:spPr/>
      <dgm:t>
        <a:bodyPr/>
        <a:lstStyle/>
        <a:p>
          <a:endParaRPr lang="en-US"/>
        </a:p>
      </dgm:t>
    </dgm:pt>
    <dgm:pt modelId="{EBAAB4F3-B58C-4E25-BF50-061C8DDA0101}" type="pres">
      <dgm:prSet presAssocID="{3D8FCDE4-36FD-4D30-97A7-8F2C511E08DB}" presName="hierChild4" presStyleCnt="0"/>
      <dgm:spPr/>
    </dgm:pt>
    <dgm:pt modelId="{65C44D5F-3E43-4067-9278-9296077D13B4}" type="pres">
      <dgm:prSet presAssocID="{3D8FCDE4-36FD-4D30-97A7-8F2C511E08DB}" presName="hierChild5" presStyleCnt="0"/>
      <dgm:spPr/>
    </dgm:pt>
    <dgm:pt modelId="{05229E67-133C-43D3-86F5-C34D610DFDAB}" type="pres">
      <dgm:prSet presAssocID="{8AFDE8D0-79C3-4036-B855-C3FC09BA0BE9}" presName="Name37" presStyleLbl="parChTrans1D2" presStyleIdx="2" presStyleCnt="4"/>
      <dgm:spPr/>
      <dgm:t>
        <a:bodyPr/>
        <a:lstStyle/>
        <a:p>
          <a:endParaRPr lang="en-US"/>
        </a:p>
      </dgm:t>
    </dgm:pt>
    <dgm:pt modelId="{5B478D88-83C1-470A-A90E-DEFB56488EAE}" type="pres">
      <dgm:prSet presAssocID="{7833446D-362E-4169-8305-3045EE80ED91}" presName="hierRoot2" presStyleCnt="0">
        <dgm:presLayoutVars>
          <dgm:hierBranch val="init"/>
        </dgm:presLayoutVars>
      </dgm:prSet>
      <dgm:spPr/>
    </dgm:pt>
    <dgm:pt modelId="{8A9F31B9-7254-47B6-8CEB-D898B0A168D7}" type="pres">
      <dgm:prSet presAssocID="{7833446D-362E-4169-8305-3045EE80ED91}" presName="rootComposite" presStyleCnt="0"/>
      <dgm:spPr/>
    </dgm:pt>
    <dgm:pt modelId="{45DF8992-33B3-4B00-9C97-E8D53F2F5F8E}" type="pres">
      <dgm:prSet presAssocID="{7833446D-362E-4169-8305-3045EE80ED91}" presName="rootText" presStyleLbl="node2" presStyleIdx="2" presStyleCnt="4" custLinFactNeighborX="970" custLinFactNeighborY="368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CD2DFD-2409-46E6-A0FB-5034CDF08142}" type="pres">
      <dgm:prSet presAssocID="{7833446D-362E-4169-8305-3045EE80ED91}" presName="rootConnector" presStyleLbl="node2" presStyleIdx="2" presStyleCnt="4"/>
      <dgm:spPr/>
      <dgm:t>
        <a:bodyPr/>
        <a:lstStyle/>
        <a:p>
          <a:endParaRPr lang="en-US"/>
        </a:p>
      </dgm:t>
    </dgm:pt>
    <dgm:pt modelId="{1545F061-2567-40FA-A35B-3F4C34E53512}" type="pres">
      <dgm:prSet presAssocID="{7833446D-362E-4169-8305-3045EE80ED91}" presName="hierChild4" presStyleCnt="0"/>
      <dgm:spPr/>
    </dgm:pt>
    <dgm:pt modelId="{9553FD8C-4D50-433E-ACEF-D9443C07DE9F}" type="pres">
      <dgm:prSet presAssocID="{7833446D-362E-4169-8305-3045EE80ED91}" presName="hierChild5" presStyleCnt="0"/>
      <dgm:spPr/>
    </dgm:pt>
    <dgm:pt modelId="{0B0430EE-91A2-499D-951C-BE05CCB8AF0B}" type="pres">
      <dgm:prSet presAssocID="{536D2A0C-D6D4-4222-BBB2-1530CB3A0D8E}" presName="Name37" presStyleLbl="parChTrans1D2" presStyleIdx="3" presStyleCnt="4"/>
      <dgm:spPr/>
      <dgm:t>
        <a:bodyPr/>
        <a:lstStyle/>
        <a:p>
          <a:endParaRPr lang="en-US"/>
        </a:p>
      </dgm:t>
    </dgm:pt>
    <dgm:pt modelId="{1421124D-31CD-491A-B481-32AE43FA222E}" type="pres">
      <dgm:prSet presAssocID="{3C056E52-7003-4E21-80E3-BD217F6CED1E}" presName="hierRoot2" presStyleCnt="0">
        <dgm:presLayoutVars>
          <dgm:hierBranch val="init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ABA69DB4-75B4-46AC-9E49-47F2F350AB85}" type="pres">
      <dgm:prSet presAssocID="{3C056E52-7003-4E21-80E3-BD217F6CED1E}" presName="root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25790734-79C7-4EFE-AAF6-A2705BDC6B6F}" type="pres">
      <dgm:prSet presAssocID="{3C056E52-7003-4E21-80E3-BD217F6CED1E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476C512-7371-4593-A6CE-0781998AC4FC}" type="pres">
      <dgm:prSet presAssocID="{3C056E52-7003-4E21-80E3-BD217F6CED1E}" presName="rootConnector" presStyleLbl="node2" presStyleIdx="3" presStyleCnt="4"/>
      <dgm:spPr/>
      <dgm:t>
        <a:bodyPr/>
        <a:lstStyle/>
        <a:p>
          <a:endParaRPr lang="en-US"/>
        </a:p>
      </dgm:t>
    </dgm:pt>
    <dgm:pt modelId="{723DC19C-844A-481F-BC1E-B9C8D00F78D5}" type="pres">
      <dgm:prSet presAssocID="{3C056E52-7003-4E21-80E3-BD217F6CED1E}" presName="hierChild4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02E86949-0626-4DC4-A4AD-C22BE8B5F471}" type="pres">
      <dgm:prSet presAssocID="{3C056E52-7003-4E21-80E3-BD217F6CED1E}" presName="hierChild5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F3E01874-B3BE-48F4-AE74-C58CF71771CC}" type="pres">
      <dgm:prSet presAssocID="{14A5A324-AB86-41CA-96D8-C9311D02DFB1}" presName="hierChild3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</dgm:ptLst>
  <dgm:cxnLst>
    <dgm:cxn modelId="{793FB77C-6926-498B-B5FA-F2C752EB7598}" type="presOf" srcId="{6C800428-2346-4D12-BBB8-3C1F05B8A134}" destId="{85ED7F6E-D6D0-43BE-8523-89BD3343D1B9}" srcOrd="0" destOrd="0" presId="urn:microsoft.com/office/officeart/2005/8/layout/orgChart1"/>
    <dgm:cxn modelId="{DF133324-D9B5-4CBA-B84B-4FAEBAFE154F}" srcId="{14A5A324-AB86-41CA-96D8-C9311D02DFB1}" destId="{97CE7034-52CE-4418-9E53-DA7BBEDB3515}" srcOrd="0" destOrd="0" parTransId="{B77CDEB2-E984-4402-89E6-A7EE0A3F851E}" sibTransId="{73B67259-1C90-4E36-9B10-E06DC91446B9}"/>
    <dgm:cxn modelId="{046F07E0-37EB-4D51-A151-7DC8711864B5}" type="presOf" srcId="{3C056E52-7003-4E21-80E3-BD217F6CED1E}" destId="{8476C512-7371-4593-A6CE-0781998AC4FC}" srcOrd="1" destOrd="0" presId="urn:microsoft.com/office/officeart/2005/8/layout/orgChart1"/>
    <dgm:cxn modelId="{7EA24BA4-76CB-4646-8306-9A145E268CD0}" type="presOf" srcId="{8AFDE8D0-79C3-4036-B855-C3FC09BA0BE9}" destId="{05229E67-133C-43D3-86F5-C34D610DFDAB}" srcOrd="0" destOrd="0" presId="urn:microsoft.com/office/officeart/2005/8/layout/orgChart1"/>
    <dgm:cxn modelId="{496A0B51-76A9-4B61-9148-8E26CFDF9BF8}" type="presOf" srcId="{3C056E52-7003-4E21-80E3-BD217F6CED1E}" destId="{25790734-79C7-4EFE-AAF6-A2705BDC6B6F}" srcOrd="0" destOrd="0" presId="urn:microsoft.com/office/officeart/2005/8/layout/orgChart1"/>
    <dgm:cxn modelId="{771CAD85-DE84-4407-B0EB-3F16149F6A74}" type="presOf" srcId="{2BF74EB4-66EA-434C-A784-55EFE7D482AC}" destId="{592C29E9-3B03-4439-9FFB-60714119FC4A}" srcOrd="0" destOrd="0" presId="urn:microsoft.com/office/officeart/2005/8/layout/orgChart1"/>
    <dgm:cxn modelId="{7BF4CFFF-89B1-46A7-81BA-AC392FEDC90B}" type="presOf" srcId="{7833446D-362E-4169-8305-3045EE80ED91}" destId="{15CD2DFD-2409-46E6-A0FB-5034CDF08142}" srcOrd="1" destOrd="0" presId="urn:microsoft.com/office/officeart/2005/8/layout/orgChart1"/>
    <dgm:cxn modelId="{4F156464-B47D-4308-A13C-6D04DE85263B}" type="presOf" srcId="{7833446D-362E-4169-8305-3045EE80ED91}" destId="{45DF8992-33B3-4B00-9C97-E8D53F2F5F8E}" srcOrd="0" destOrd="0" presId="urn:microsoft.com/office/officeart/2005/8/layout/orgChart1"/>
    <dgm:cxn modelId="{1C1337AD-E936-4B5C-80C2-E5F2CC7A168D}" type="presOf" srcId="{97CE7034-52CE-4418-9E53-DA7BBEDB3515}" destId="{79B73A4C-1933-4E1D-A6DE-0C0C984E8E8C}" srcOrd="0" destOrd="0" presId="urn:microsoft.com/office/officeart/2005/8/layout/orgChart1"/>
    <dgm:cxn modelId="{1ACB7F46-D64D-4304-8645-09ECDC7B01CA}" type="presOf" srcId="{536D2A0C-D6D4-4222-BBB2-1530CB3A0D8E}" destId="{0B0430EE-91A2-499D-951C-BE05CCB8AF0B}" srcOrd="0" destOrd="0" presId="urn:microsoft.com/office/officeart/2005/8/layout/orgChart1"/>
    <dgm:cxn modelId="{D8E1EC8F-1589-43FE-87D7-A2FF7F84A15D}" srcId="{14A5A324-AB86-41CA-96D8-C9311D02DFB1}" destId="{7833446D-362E-4169-8305-3045EE80ED91}" srcOrd="2" destOrd="0" parTransId="{8AFDE8D0-79C3-4036-B855-C3FC09BA0BE9}" sibTransId="{4F813150-85FF-4BEA-A52B-86AAA366D276}"/>
    <dgm:cxn modelId="{7453184F-19A0-433E-BA24-071196C471AC}" type="presOf" srcId="{B77CDEB2-E984-4402-89E6-A7EE0A3F851E}" destId="{A5197BF7-0EA8-4626-B407-584EDBB5DE19}" srcOrd="0" destOrd="0" presId="urn:microsoft.com/office/officeart/2005/8/layout/orgChart1"/>
    <dgm:cxn modelId="{8A6A5430-5D1C-4F40-92DF-40CA8A13ABD1}" type="presOf" srcId="{97CE7034-52CE-4418-9E53-DA7BBEDB3515}" destId="{415F24B9-B03A-45E7-810C-024A7AAA0AEB}" srcOrd="1" destOrd="0" presId="urn:microsoft.com/office/officeart/2005/8/layout/orgChart1"/>
    <dgm:cxn modelId="{0EE51D8F-2B0E-4AAD-90C9-A1CEE5B5CE98}" type="presOf" srcId="{14A5A324-AB86-41CA-96D8-C9311D02DFB1}" destId="{398AB2D9-8BF3-4302-9FA0-8D4A644B3D5A}" srcOrd="1" destOrd="0" presId="urn:microsoft.com/office/officeart/2005/8/layout/orgChart1"/>
    <dgm:cxn modelId="{EDE4CD7D-D171-413C-99D6-64536A62B236}" srcId="{6C800428-2346-4D12-BBB8-3C1F05B8A134}" destId="{14A5A324-AB86-41CA-96D8-C9311D02DFB1}" srcOrd="0" destOrd="0" parTransId="{451D3F37-5F2D-4C4A-8CF7-D4A27C2F3CB9}" sibTransId="{35C60F65-B4D3-4CBF-B333-DF707E2F1041}"/>
    <dgm:cxn modelId="{2FF107AA-2476-4818-8989-C3E732F82C7B}" type="presOf" srcId="{3D8FCDE4-36FD-4D30-97A7-8F2C511E08DB}" destId="{031DFDC0-9B64-4529-BCD9-56DC7ECF4058}" srcOrd="0" destOrd="0" presId="urn:microsoft.com/office/officeart/2005/8/layout/orgChart1"/>
    <dgm:cxn modelId="{1D26E1B7-7B51-4C50-9E45-A886AC6300A2}" type="presOf" srcId="{14A5A324-AB86-41CA-96D8-C9311D02DFB1}" destId="{1CC94800-7533-4D4B-A2A4-F938B211491E}" srcOrd="0" destOrd="0" presId="urn:microsoft.com/office/officeart/2005/8/layout/orgChart1"/>
    <dgm:cxn modelId="{608D4014-D2EA-4955-BE03-B42723CD5A63}" srcId="{14A5A324-AB86-41CA-96D8-C9311D02DFB1}" destId="{3D8FCDE4-36FD-4D30-97A7-8F2C511E08DB}" srcOrd="1" destOrd="0" parTransId="{2BF74EB4-66EA-434C-A784-55EFE7D482AC}" sibTransId="{68AA59FF-041A-4475-8448-D5197960238B}"/>
    <dgm:cxn modelId="{93E4C764-0B22-485E-8AB7-AF8A755E101D}" type="presOf" srcId="{3D8FCDE4-36FD-4D30-97A7-8F2C511E08DB}" destId="{EF12EAE9-E49B-491F-A145-51A7C05A685E}" srcOrd="1" destOrd="0" presId="urn:microsoft.com/office/officeart/2005/8/layout/orgChart1"/>
    <dgm:cxn modelId="{02830615-C4D2-41AE-AB48-7B88BBA49C42}" srcId="{14A5A324-AB86-41CA-96D8-C9311D02DFB1}" destId="{3C056E52-7003-4E21-80E3-BD217F6CED1E}" srcOrd="3" destOrd="0" parTransId="{536D2A0C-D6D4-4222-BBB2-1530CB3A0D8E}" sibTransId="{BA9D09A4-9D00-4626-A9CA-D51E292C9EE9}"/>
    <dgm:cxn modelId="{D552CABB-8D22-440E-AE2D-413077EEBA83}" type="presParOf" srcId="{85ED7F6E-D6D0-43BE-8523-89BD3343D1B9}" destId="{B532431C-A14B-4025-A7A3-75458FC8046F}" srcOrd="0" destOrd="0" presId="urn:microsoft.com/office/officeart/2005/8/layout/orgChart1"/>
    <dgm:cxn modelId="{89A3D1AB-0648-4D94-B073-3468715B3531}" type="presParOf" srcId="{B532431C-A14B-4025-A7A3-75458FC8046F}" destId="{481BE936-BBD8-450E-81EA-E9FA337452C2}" srcOrd="0" destOrd="0" presId="urn:microsoft.com/office/officeart/2005/8/layout/orgChart1"/>
    <dgm:cxn modelId="{FA53DC20-FADD-48EA-8FA0-7ABA90BD8149}" type="presParOf" srcId="{481BE936-BBD8-450E-81EA-E9FA337452C2}" destId="{1CC94800-7533-4D4B-A2A4-F938B211491E}" srcOrd="0" destOrd="0" presId="urn:microsoft.com/office/officeart/2005/8/layout/orgChart1"/>
    <dgm:cxn modelId="{C29DE0D1-C59A-4C23-B9E4-7ECBEA110218}" type="presParOf" srcId="{481BE936-BBD8-450E-81EA-E9FA337452C2}" destId="{398AB2D9-8BF3-4302-9FA0-8D4A644B3D5A}" srcOrd="1" destOrd="0" presId="urn:microsoft.com/office/officeart/2005/8/layout/orgChart1"/>
    <dgm:cxn modelId="{1A14BA31-F4C2-43FD-A4B6-B38CD08BAAF2}" type="presParOf" srcId="{B532431C-A14B-4025-A7A3-75458FC8046F}" destId="{57D5E11A-9F11-478E-BFA6-F054F0599933}" srcOrd="1" destOrd="0" presId="urn:microsoft.com/office/officeart/2005/8/layout/orgChart1"/>
    <dgm:cxn modelId="{01D605FD-9120-4A73-B165-0D271D502136}" type="presParOf" srcId="{57D5E11A-9F11-478E-BFA6-F054F0599933}" destId="{A5197BF7-0EA8-4626-B407-584EDBB5DE19}" srcOrd="0" destOrd="0" presId="urn:microsoft.com/office/officeart/2005/8/layout/orgChart1"/>
    <dgm:cxn modelId="{65F4E76D-EE63-4C1E-BC41-1E399437ABA4}" type="presParOf" srcId="{57D5E11A-9F11-478E-BFA6-F054F0599933}" destId="{163CE141-5960-4A91-82B3-C9F708BF186B}" srcOrd="1" destOrd="0" presId="urn:microsoft.com/office/officeart/2005/8/layout/orgChart1"/>
    <dgm:cxn modelId="{1DC88737-CF72-4C83-A3E4-2C7FF1E2B225}" type="presParOf" srcId="{163CE141-5960-4A91-82B3-C9F708BF186B}" destId="{A0F68A8E-19E2-4EF6-B78C-CA5742C1073F}" srcOrd="0" destOrd="0" presId="urn:microsoft.com/office/officeart/2005/8/layout/orgChart1"/>
    <dgm:cxn modelId="{DD218AB7-4371-49CA-AFC0-C0CEED063730}" type="presParOf" srcId="{A0F68A8E-19E2-4EF6-B78C-CA5742C1073F}" destId="{79B73A4C-1933-4E1D-A6DE-0C0C984E8E8C}" srcOrd="0" destOrd="0" presId="urn:microsoft.com/office/officeart/2005/8/layout/orgChart1"/>
    <dgm:cxn modelId="{61CB6CBB-8D0B-48F2-834F-71EEDAECFEC7}" type="presParOf" srcId="{A0F68A8E-19E2-4EF6-B78C-CA5742C1073F}" destId="{415F24B9-B03A-45E7-810C-024A7AAA0AEB}" srcOrd="1" destOrd="0" presId="urn:microsoft.com/office/officeart/2005/8/layout/orgChart1"/>
    <dgm:cxn modelId="{50AC0706-9FA0-4D60-A1E7-BA028974CBEF}" type="presParOf" srcId="{163CE141-5960-4A91-82B3-C9F708BF186B}" destId="{E248EE2F-A411-4C86-A606-F781B5345C78}" srcOrd="1" destOrd="0" presId="urn:microsoft.com/office/officeart/2005/8/layout/orgChart1"/>
    <dgm:cxn modelId="{5282815E-510C-4649-8E66-E64AC151AC11}" type="presParOf" srcId="{163CE141-5960-4A91-82B3-C9F708BF186B}" destId="{C6902314-96E3-490E-93C3-7C241A88B468}" srcOrd="2" destOrd="0" presId="urn:microsoft.com/office/officeart/2005/8/layout/orgChart1"/>
    <dgm:cxn modelId="{F2B562C9-9263-4537-9FAD-7631BD446768}" type="presParOf" srcId="{57D5E11A-9F11-478E-BFA6-F054F0599933}" destId="{592C29E9-3B03-4439-9FFB-60714119FC4A}" srcOrd="2" destOrd="0" presId="urn:microsoft.com/office/officeart/2005/8/layout/orgChart1"/>
    <dgm:cxn modelId="{E7B8F656-4584-4175-BF4A-3073017A0A06}" type="presParOf" srcId="{57D5E11A-9F11-478E-BFA6-F054F0599933}" destId="{459853FF-D861-40D9-BFAD-E89566D3611C}" srcOrd="3" destOrd="0" presId="urn:microsoft.com/office/officeart/2005/8/layout/orgChart1"/>
    <dgm:cxn modelId="{B5814B88-7BFB-4917-96A3-C606208D9148}" type="presParOf" srcId="{459853FF-D861-40D9-BFAD-E89566D3611C}" destId="{F7AA87EF-99A0-4B07-9E43-4315701F1E38}" srcOrd="0" destOrd="0" presId="urn:microsoft.com/office/officeart/2005/8/layout/orgChart1"/>
    <dgm:cxn modelId="{AF8985C5-C5BE-4B53-9389-6B74A58053C8}" type="presParOf" srcId="{F7AA87EF-99A0-4B07-9E43-4315701F1E38}" destId="{031DFDC0-9B64-4529-BCD9-56DC7ECF4058}" srcOrd="0" destOrd="0" presId="urn:microsoft.com/office/officeart/2005/8/layout/orgChart1"/>
    <dgm:cxn modelId="{271F3A75-EF6B-428F-B9D8-8636AF60C982}" type="presParOf" srcId="{F7AA87EF-99A0-4B07-9E43-4315701F1E38}" destId="{EF12EAE9-E49B-491F-A145-51A7C05A685E}" srcOrd="1" destOrd="0" presId="urn:microsoft.com/office/officeart/2005/8/layout/orgChart1"/>
    <dgm:cxn modelId="{6811AABE-54F9-4694-85EE-96D61739D206}" type="presParOf" srcId="{459853FF-D861-40D9-BFAD-E89566D3611C}" destId="{EBAAB4F3-B58C-4E25-BF50-061C8DDA0101}" srcOrd="1" destOrd="0" presId="urn:microsoft.com/office/officeart/2005/8/layout/orgChart1"/>
    <dgm:cxn modelId="{F711A7A1-EE01-44A5-890A-8E7DF01A3C22}" type="presParOf" srcId="{459853FF-D861-40D9-BFAD-E89566D3611C}" destId="{65C44D5F-3E43-4067-9278-9296077D13B4}" srcOrd="2" destOrd="0" presId="urn:microsoft.com/office/officeart/2005/8/layout/orgChart1"/>
    <dgm:cxn modelId="{C240F29F-6AE5-4C64-9B99-54FC8E975C03}" type="presParOf" srcId="{57D5E11A-9F11-478E-BFA6-F054F0599933}" destId="{05229E67-133C-43D3-86F5-C34D610DFDAB}" srcOrd="4" destOrd="0" presId="urn:microsoft.com/office/officeart/2005/8/layout/orgChart1"/>
    <dgm:cxn modelId="{1C3A2536-CBD4-4CEC-ACAD-9189AFE1600C}" type="presParOf" srcId="{57D5E11A-9F11-478E-BFA6-F054F0599933}" destId="{5B478D88-83C1-470A-A90E-DEFB56488EAE}" srcOrd="5" destOrd="0" presId="urn:microsoft.com/office/officeart/2005/8/layout/orgChart1"/>
    <dgm:cxn modelId="{05AB39D6-8D70-4600-AE44-1E484018762B}" type="presParOf" srcId="{5B478D88-83C1-470A-A90E-DEFB56488EAE}" destId="{8A9F31B9-7254-47B6-8CEB-D898B0A168D7}" srcOrd="0" destOrd="0" presId="urn:microsoft.com/office/officeart/2005/8/layout/orgChart1"/>
    <dgm:cxn modelId="{213A4888-4B08-4868-BF61-456B35BBD785}" type="presParOf" srcId="{8A9F31B9-7254-47B6-8CEB-D898B0A168D7}" destId="{45DF8992-33B3-4B00-9C97-E8D53F2F5F8E}" srcOrd="0" destOrd="0" presId="urn:microsoft.com/office/officeart/2005/8/layout/orgChart1"/>
    <dgm:cxn modelId="{E1ED2DA6-1A09-47C8-8CFF-D99B138EA164}" type="presParOf" srcId="{8A9F31B9-7254-47B6-8CEB-D898B0A168D7}" destId="{15CD2DFD-2409-46E6-A0FB-5034CDF08142}" srcOrd="1" destOrd="0" presId="urn:microsoft.com/office/officeart/2005/8/layout/orgChart1"/>
    <dgm:cxn modelId="{1F66B151-96BE-4836-A6F6-4E0B704903CA}" type="presParOf" srcId="{5B478D88-83C1-470A-A90E-DEFB56488EAE}" destId="{1545F061-2567-40FA-A35B-3F4C34E53512}" srcOrd="1" destOrd="0" presId="urn:microsoft.com/office/officeart/2005/8/layout/orgChart1"/>
    <dgm:cxn modelId="{62143CFD-807B-4162-8E5E-DFFF36921EFB}" type="presParOf" srcId="{5B478D88-83C1-470A-A90E-DEFB56488EAE}" destId="{9553FD8C-4D50-433E-ACEF-D9443C07DE9F}" srcOrd="2" destOrd="0" presId="urn:microsoft.com/office/officeart/2005/8/layout/orgChart1"/>
    <dgm:cxn modelId="{F8E305D9-6D2A-4C9A-85DD-FAF8B3175794}" type="presParOf" srcId="{57D5E11A-9F11-478E-BFA6-F054F0599933}" destId="{0B0430EE-91A2-499D-951C-BE05CCB8AF0B}" srcOrd="6" destOrd="0" presId="urn:microsoft.com/office/officeart/2005/8/layout/orgChart1"/>
    <dgm:cxn modelId="{E3969CFE-27C4-467F-8520-8A880D070DA7}" type="presParOf" srcId="{57D5E11A-9F11-478E-BFA6-F054F0599933}" destId="{1421124D-31CD-491A-B481-32AE43FA222E}" srcOrd="7" destOrd="0" presId="urn:microsoft.com/office/officeart/2005/8/layout/orgChart1"/>
    <dgm:cxn modelId="{A4516049-21E1-4D30-9C8F-CE0339916756}" type="presParOf" srcId="{1421124D-31CD-491A-B481-32AE43FA222E}" destId="{ABA69DB4-75B4-46AC-9E49-47F2F350AB85}" srcOrd="0" destOrd="0" presId="urn:microsoft.com/office/officeart/2005/8/layout/orgChart1"/>
    <dgm:cxn modelId="{38987CD2-B3CB-448B-8DA6-91D936A470F9}" type="presParOf" srcId="{ABA69DB4-75B4-46AC-9E49-47F2F350AB85}" destId="{25790734-79C7-4EFE-AAF6-A2705BDC6B6F}" srcOrd="0" destOrd="0" presId="urn:microsoft.com/office/officeart/2005/8/layout/orgChart1"/>
    <dgm:cxn modelId="{D7D27A9A-E38E-40B4-B1AD-EAB805253D04}" type="presParOf" srcId="{ABA69DB4-75B4-46AC-9E49-47F2F350AB85}" destId="{8476C512-7371-4593-A6CE-0781998AC4FC}" srcOrd="1" destOrd="0" presId="urn:microsoft.com/office/officeart/2005/8/layout/orgChart1"/>
    <dgm:cxn modelId="{7F57BFCE-165D-4FEE-907F-B2A2609D4F94}" type="presParOf" srcId="{1421124D-31CD-491A-B481-32AE43FA222E}" destId="{723DC19C-844A-481F-BC1E-B9C8D00F78D5}" srcOrd="1" destOrd="0" presId="urn:microsoft.com/office/officeart/2005/8/layout/orgChart1"/>
    <dgm:cxn modelId="{C29EE315-382B-42F0-A54D-4BE74842C1A1}" type="presParOf" srcId="{1421124D-31CD-491A-B481-32AE43FA222E}" destId="{02E86949-0626-4DC4-A4AD-C22BE8B5F471}" srcOrd="2" destOrd="0" presId="urn:microsoft.com/office/officeart/2005/8/layout/orgChart1"/>
    <dgm:cxn modelId="{B8EC9D35-2080-4933-9C51-2ABBE95EB235}" type="presParOf" srcId="{B532431C-A14B-4025-A7A3-75458FC8046F}" destId="{F3E01874-B3BE-48F4-AE74-C58CF71771CC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160C6-6DFC-4A9B-9C17-8CB90C92671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88783-A5B0-45C0-9AA1-34BCE832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05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488783-A5B0-45C0-9AA1-34BCE832E37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52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18CFE-E25E-48A1-BCCE-98EF8791F04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CBEC-9CB5-40BF-95B3-CE6F4990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52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18CFE-E25E-48A1-BCCE-98EF8791F04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CBEC-9CB5-40BF-95B3-CE6F4990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259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18CFE-E25E-48A1-BCCE-98EF8791F04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CBEC-9CB5-40BF-95B3-CE6F4990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50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18CFE-E25E-48A1-BCCE-98EF8791F04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CBEC-9CB5-40BF-95B3-CE6F4990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20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18CFE-E25E-48A1-BCCE-98EF8791F04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CBEC-9CB5-40BF-95B3-CE6F4990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384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18CFE-E25E-48A1-BCCE-98EF8791F04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CBEC-9CB5-40BF-95B3-CE6F4990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8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18CFE-E25E-48A1-BCCE-98EF8791F04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CBEC-9CB5-40BF-95B3-CE6F4990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08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18CFE-E25E-48A1-BCCE-98EF8791F04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CBEC-9CB5-40BF-95B3-CE6F4990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266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18CFE-E25E-48A1-BCCE-98EF8791F04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CBEC-9CB5-40BF-95B3-CE6F4990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5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18CFE-E25E-48A1-BCCE-98EF8791F04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CBEC-9CB5-40BF-95B3-CE6F4990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869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18CFE-E25E-48A1-BCCE-98EF8791F04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CBEC-9CB5-40BF-95B3-CE6F4990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90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18CFE-E25E-48A1-BCCE-98EF8791F04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9CBEC-9CB5-40BF-95B3-CE6F4990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53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21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image" Target="../media/image22.jpeg"/><Relationship Id="rId7" Type="http://schemas.openxmlformats.org/officeDocument/2006/relationships/image" Target="../media/image25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8.jfif"/><Relationship Id="rId4" Type="http://schemas.openxmlformats.org/officeDocument/2006/relationships/image" Target="../media/image23.jf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25.jpg"/><Relationship Id="rId4" Type="http://schemas.openxmlformats.org/officeDocument/2006/relationships/image" Target="../media/image29.jf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1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fif"/><Relationship Id="rId5" Type="http://schemas.openxmlformats.org/officeDocument/2006/relationships/image" Target="../media/image13.jpg"/><Relationship Id="rId4" Type="http://schemas.openxmlformats.org/officeDocument/2006/relationships/image" Target="../media/image4.jf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fif"/><Relationship Id="rId7" Type="http://schemas.openxmlformats.org/officeDocument/2006/relationships/image" Target="../media/image8.jf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fif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jfif"/><Relationship Id="rId7" Type="http://schemas.openxmlformats.org/officeDocument/2006/relationships/diagramColors" Target="../diagrams/colors1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49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05773"/>
            <a:ext cx="12191999" cy="830997"/>
            <a:chOff x="0" y="105773"/>
            <a:chExt cx="12191999" cy="830997"/>
          </a:xfrm>
        </p:grpSpPr>
        <p:sp>
          <p:nvSpPr>
            <p:cNvPr id="7" name="TextBox 6"/>
            <p:cNvSpPr txBox="1"/>
            <p:nvPr/>
          </p:nvSpPr>
          <p:spPr>
            <a:xfrm>
              <a:off x="0" y="105773"/>
              <a:ext cx="12191999" cy="8309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8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 বিশ্লেষণ</a:t>
              </a:r>
              <a:endParaRPr lang="en-US" sz="48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840686" y="321216"/>
              <a:ext cx="2055846" cy="40011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r>
                <a:rPr lang="bn-IN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“শিল্পকলার নানা দিক” 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79" y="1037568"/>
            <a:ext cx="3537163" cy="2278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776930" y="5800795"/>
            <a:ext cx="4114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ধরনের শিল্পকলা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939" y="1076966"/>
            <a:ext cx="3331029" cy="2239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938" y="3474591"/>
            <a:ext cx="3265714" cy="2326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45" y="1037568"/>
            <a:ext cx="3701990" cy="2239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45" y="3420959"/>
            <a:ext cx="3701990" cy="2379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79" y="3423782"/>
            <a:ext cx="3537163" cy="2377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154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05773"/>
            <a:ext cx="12191999" cy="830997"/>
            <a:chOff x="0" y="105773"/>
            <a:chExt cx="12191999" cy="830997"/>
          </a:xfrm>
        </p:grpSpPr>
        <p:sp>
          <p:nvSpPr>
            <p:cNvPr id="3" name="TextBox 2"/>
            <p:cNvSpPr txBox="1"/>
            <p:nvPr/>
          </p:nvSpPr>
          <p:spPr>
            <a:xfrm>
              <a:off x="0" y="105773"/>
              <a:ext cx="12191999" cy="8309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পাঠ বিশ্লেষণ</a:t>
              </a:r>
              <a:endPara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840686" y="321216"/>
              <a:ext cx="2055846" cy="40011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r>
                <a:rPr lang="bn-IN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“শিল্পকলার নানা দিক” 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323" y="1134692"/>
            <a:ext cx="3673572" cy="2180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6" y="1134692"/>
            <a:ext cx="4216727" cy="2180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515" y="1134692"/>
            <a:ext cx="2764340" cy="2073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035" y="3512751"/>
            <a:ext cx="2172860" cy="2663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051" y="3512751"/>
            <a:ext cx="2788116" cy="2663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98" y="3512751"/>
            <a:ext cx="2551386" cy="2663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484" y="3512751"/>
            <a:ext cx="2581371" cy="2663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3711193" y="6150114"/>
            <a:ext cx="4114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ধরনের শিল্পকলা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30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05773"/>
            <a:ext cx="12191999" cy="830997"/>
            <a:chOff x="0" y="105773"/>
            <a:chExt cx="12191999" cy="830997"/>
          </a:xfrm>
        </p:grpSpPr>
        <p:sp>
          <p:nvSpPr>
            <p:cNvPr id="3" name="TextBox 2"/>
            <p:cNvSpPr txBox="1"/>
            <p:nvPr/>
          </p:nvSpPr>
          <p:spPr>
            <a:xfrm>
              <a:off x="0" y="105773"/>
              <a:ext cx="12191999" cy="8309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8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 বিশ্লেষণ</a:t>
              </a:r>
              <a:endParaRPr lang="en-US" sz="48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840686" y="321216"/>
              <a:ext cx="2055846" cy="40011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r>
                <a:rPr lang="bn-IN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“শিল্পকলার নানা দিক” 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703" y="1152213"/>
            <a:ext cx="3522160" cy="2568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81" y="1152213"/>
            <a:ext cx="3852099" cy="2568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8142320" y="4536516"/>
            <a:ext cx="32588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শিল্পকলার সৌন্দর্য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320" y="1152213"/>
            <a:ext cx="3639472" cy="2568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81" y="3854765"/>
            <a:ext cx="3852099" cy="2574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703" y="3854765"/>
            <a:ext cx="3522159" cy="2574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105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05773"/>
            <a:ext cx="12191999" cy="830997"/>
            <a:chOff x="0" y="105773"/>
            <a:chExt cx="12191999" cy="830997"/>
          </a:xfrm>
        </p:grpSpPr>
        <p:sp>
          <p:nvSpPr>
            <p:cNvPr id="3" name="TextBox 2"/>
            <p:cNvSpPr txBox="1"/>
            <p:nvPr/>
          </p:nvSpPr>
          <p:spPr>
            <a:xfrm>
              <a:off x="0" y="105773"/>
              <a:ext cx="12191999" cy="8309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8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 বিশ্লেষণ</a:t>
              </a:r>
              <a:endParaRPr lang="en-US" sz="48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840686" y="321216"/>
              <a:ext cx="2055846" cy="40011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r>
                <a:rPr lang="bn-IN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“শিল্পকলার নানা দিক” 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528" y="1041945"/>
            <a:ext cx="3011425" cy="2412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59" y="1041945"/>
            <a:ext cx="3350241" cy="2412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59" y="3612486"/>
            <a:ext cx="3350241" cy="2287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482" y="1041945"/>
            <a:ext cx="4087396" cy="2412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631528" y="6057406"/>
            <a:ext cx="6512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আমাদের জীবনে শিল্পকলার গুরুত্ব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528" y="3612487"/>
            <a:ext cx="3011425" cy="2287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268" y="3560039"/>
            <a:ext cx="4058609" cy="2339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865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05773"/>
            <a:ext cx="12191999" cy="830997"/>
            <a:chOff x="0" y="105773"/>
            <a:chExt cx="12191999" cy="830997"/>
          </a:xfrm>
        </p:grpSpPr>
        <p:sp>
          <p:nvSpPr>
            <p:cNvPr id="3" name="TextBox 2"/>
            <p:cNvSpPr txBox="1"/>
            <p:nvPr/>
          </p:nvSpPr>
          <p:spPr>
            <a:xfrm>
              <a:off x="0" y="105773"/>
              <a:ext cx="12191999" cy="8309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দলগত কাজ</a:t>
              </a:r>
              <a:endParaRPr lang="en-US" sz="48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840686" y="321216"/>
              <a:ext cx="2055846" cy="40011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r>
                <a:rPr lang="bn-IN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“শিল্পকলার নানা দিক” 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78807175"/>
              </p:ext>
            </p:extLst>
          </p:nvPr>
        </p:nvGraphicFramePr>
        <p:xfrm>
          <a:off x="202458" y="1065686"/>
          <a:ext cx="11852694" cy="2332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12980" y="3909526"/>
            <a:ext cx="87334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ধরনের শিল্পকলার নামের তালিকা তৈরি রো।</a:t>
            </a:r>
          </a:p>
          <a:p>
            <a:pPr marL="342900" indent="-342900">
              <a:buAutoNum type="arabicPeriod"/>
            </a:pP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ধরনের শিল্পকলার বর্ণনা দাও।</a:t>
            </a:r>
          </a:p>
          <a:p>
            <a:pPr marL="342900" indent="-342900">
              <a:buFontTx/>
              <a:buAutoNum type="arabicPeriod"/>
            </a:pP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শিল্পির নাম সহ শিল্পকর্মের তালিকা তৈরি রো।</a:t>
            </a:r>
          </a:p>
          <a:p>
            <a:pPr marL="342900" indent="-342900">
              <a:buAutoNum type="arabicPeriod"/>
            </a:pP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আমাদের প্রাত্যহিক জীবনে শিল্পকলার গুরুত্ব বর্ণনা করো।</a:t>
            </a:r>
          </a:p>
        </p:txBody>
      </p:sp>
    </p:spTree>
    <p:extLst>
      <p:ext uri="{BB962C8B-B14F-4D97-AF65-F5344CB8AC3E}">
        <p14:creationId xmlns:p14="http://schemas.microsoft.com/office/powerpoint/2010/main" val="301686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CC94800-7533-4D4B-A2A4-F938B21149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5197BF7-0EA8-4626-B407-584EDBB5D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B73A4C-1933-4E1D-A6DE-0C0C984E8E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2C29E9-3B03-4439-9FFB-60714119F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31DFDC0-9B64-4529-BCD9-56DC7ECF40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5229E67-133C-43D3-86F5-C34D610DFD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5DF8992-33B3-4B00-9C97-E8D53F2F5F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B0430EE-91A2-499D-951C-BE05CCB8AF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5790734-79C7-4EFE-AAF6-A2705BDC6B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05773"/>
            <a:ext cx="12191999" cy="830997"/>
            <a:chOff x="0" y="105773"/>
            <a:chExt cx="12191999" cy="830997"/>
          </a:xfrm>
        </p:grpSpPr>
        <p:sp>
          <p:nvSpPr>
            <p:cNvPr id="3" name="TextBox 2"/>
            <p:cNvSpPr txBox="1"/>
            <p:nvPr/>
          </p:nvSpPr>
          <p:spPr>
            <a:xfrm>
              <a:off x="0" y="105773"/>
              <a:ext cx="12191999" cy="8309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মূল্যায়ন</a:t>
              </a:r>
              <a:endParaRPr lang="en-US" sz="48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840686" y="321216"/>
              <a:ext cx="2055846" cy="40011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r>
                <a:rPr lang="bn-IN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“শিল্পকলার নানা দিক” 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719804" y="1152213"/>
            <a:ext cx="61208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শিল্পকলার নানাদিক কী ধরনের রচনা?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শিল্পকলার নানাদিক –রচনাটির লেখকের নাম কী?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ভুবন শব্দের অর্থ কী?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৪। পাঁচটি শিল্পকলার নাম বলো।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৫। শিল্পকলার ৫ টি ব্যবহার বলো।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91341" y="3614425"/>
            <a:ext cx="64630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শিল্পকলার নানাদিক –প্রবন্ধ।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মুস্তাফা মনোয়ার।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ভুবন শব্দের অর্থ –পৃথি।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৪। নকশিকাঁথা,নৃত্যকলা,সংগীত,ভাষ্কর্য, মাটির তৈরি হাড়ি।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৫। নকশিকাঁথা,নৃত্য,সংগীত,ভাষ্কর্য, মাটির তৈরি হাড়ি।</a:t>
            </a:r>
          </a:p>
        </p:txBody>
      </p:sp>
    </p:spTree>
    <p:extLst>
      <p:ext uri="{BB962C8B-B14F-4D97-AF65-F5344CB8AC3E}">
        <p14:creationId xmlns:p14="http://schemas.microsoft.com/office/powerpoint/2010/main" val="4030843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105773"/>
            <a:ext cx="12191999" cy="830997"/>
            <a:chOff x="0" y="105773"/>
            <a:chExt cx="12191999" cy="830997"/>
          </a:xfrm>
        </p:grpSpPr>
        <p:sp>
          <p:nvSpPr>
            <p:cNvPr id="4" name="TextBox 3"/>
            <p:cNvSpPr txBox="1"/>
            <p:nvPr/>
          </p:nvSpPr>
          <p:spPr>
            <a:xfrm>
              <a:off x="0" y="105773"/>
              <a:ext cx="12191999" cy="8309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বাড়ির কাজ</a:t>
              </a:r>
              <a:endParaRPr lang="en-US" sz="48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840686" y="321216"/>
              <a:ext cx="2055846" cy="40011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r>
                <a:rPr lang="bn-IN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“শিল্পকলার নানা দিক” 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895739" y="1530220"/>
            <a:ext cx="105156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মেহেরুন্নেসা এবার জাহাঙ্গীরনগর বিশ্ববিদ্যালয়ে বাংলা বিভাগে ভর্তি হয়েছেন। নবীনবরণ শেষে তিনি বান্ধবীদের সঙ্গে ক্যাম্পাস ঘুরতে ঘুরতে এলেন কেন্দ্রীয় লাইব্রেরির সামনে। সেখানে দেখেন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 এক হাতে বন্দুক ধরে এক পায়ের ওপর দাঁড়িয়ে আছে বিশালাকার এক ভাস্কর্য। নাম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 সংশপ্তক। নিশ্চিত মৃত্যু জেনেও যে সম্মুখ পানে এগিয়ে যায় তাকেই বলে সংশপ্তক। ’৭১-এর মুক্তিযোদ্ধাদের বীরত্বের কথা স্মরণ করে এই ভাস্কর্যটি বানানো হয়েছে। মনটা ভরে গেল মেহেরুন্নেসার।</a:t>
            </a:r>
          </a:p>
          <a:p>
            <a:pPr fontAlgn="base"/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ক. মুস্তাফা মনোয়ার কোথায় জন্মগ্রহণ করেন?</a:t>
            </a:r>
            <a:b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খ. ‘প্রয়োজন আর অপ্রয়োজন মিলিয়েই মানুষের সৌন্দর্যের আশা পূর্ণ হয়’—কথাটি বুঝিয়ে লেখ।</a:t>
            </a:r>
            <a:b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গ. ক্যাম্পাসে মেহেরুন্নেসা শিল্পকলার কোন দিকটি দেখেছেন? এর বর্ণনা দাও।</a:t>
            </a:r>
            <a:b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ঘ. ‘মেহেরুন্নেসার দেখা দিকটিই শিল্পকলার প্রধান দিক’—মন্তব্যটির যথার্থতা যাচাই কর।</a:t>
            </a: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91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105773"/>
            <a:ext cx="12191999" cy="830997"/>
            <a:chOff x="0" y="105773"/>
            <a:chExt cx="12191999" cy="830997"/>
          </a:xfrm>
        </p:grpSpPr>
        <p:sp>
          <p:nvSpPr>
            <p:cNvPr id="4" name="TextBox 3"/>
            <p:cNvSpPr txBox="1"/>
            <p:nvPr/>
          </p:nvSpPr>
          <p:spPr>
            <a:xfrm>
              <a:off x="0" y="105773"/>
              <a:ext cx="12191999" cy="8309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পাঠ সমাপ্ত</a:t>
              </a:r>
              <a:endParaRPr lang="en-US" sz="48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840686" y="321216"/>
              <a:ext cx="2055846" cy="40011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r>
                <a:rPr lang="bn-IN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“শিল্পকলার নানা দিক” 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79183" y="1270664"/>
            <a:ext cx="588293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6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ধন্যবাদ</a:t>
            </a:r>
            <a:endParaRPr lang="en-US" sz="16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411755" y="1270664"/>
            <a:ext cx="6130211" cy="5201423"/>
            <a:chOff x="3476844" y="273095"/>
            <a:chExt cx="6389998" cy="5156485"/>
          </a:xfrm>
        </p:grpSpPr>
        <p:grpSp>
          <p:nvGrpSpPr>
            <p:cNvPr id="10" name="Group 9"/>
            <p:cNvGrpSpPr/>
            <p:nvPr/>
          </p:nvGrpSpPr>
          <p:grpSpPr>
            <a:xfrm rot="18694645">
              <a:off x="3639317" y="1969890"/>
              <a:ext cx="3237038" cy="3561983"/>
              <a:chOff x="4862019" y="1121652"/>
              <a:chExt cx="3237038" cy="3561983"/>
            </a:xfrm>
          </p:grpSpPr>
          <p:grpSp>
            <p:nvGrpSpPr>
              <p:cNvPr id="87" name="Group 86"/>
              <p:cNvGrpSpPr/>
              <p:nvPr/>
            </p:nvGrpSpPr>
            <p:grpSpPr>
              <a:xfrm>
                <a:off x="5527108" y="1121652"/>
                <a:ext cx="2410711" cy="3561983"/>
                <a:chOff x="5514849" y="2174860"/>
                <a:chExt cx="2410711" cy="1897293"/>
              </a:xfrm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</p:grpSpPr>
            <p:sp>
              <p:nvSpPr>
                <p:cNvPr id="106" name="Freeform 105"/>
                <p:cNvSpPr/>
                <p:nvPr/>
              </p:nvSpPr>
              <p:spPr>
                <a:xfrm rot="521256">
                  <a:off x="5682611" y="2344724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7" name="Freeform 106"/>
                <p:cNvSpPr/>
                <p:nvPr/>
              </p:nvSpPr>
              <p:spPr>
                <a:xfrm rot="4183662">
                  <a:off x="6514058" y="2357719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Freeform 107"/>
                <p:cNvSpPr/>
                <p:nvPr/>
              </p:nvSpPr>
              <p:spPr>
                <a:xfrm rot="2278484">
                  <a:off x="6116987" y="2174860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Freeform 108"/>
                <p:cNvSpPr/>
                <p:nvPr/>
              </p:nvSpPr>
              <p:spPr>
                <a:xfrm rot="5400000">
                  <a:off x="6610260" y="2666123"/>
                  <a:ext cx="1309938" cy="1320662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Freeform 109"/>
                <p:cNvSpPr/>
                <p:nvPr/>
              </p:nvSpPr>
              <p:spPr>
                <a:xfrm rot="20859354">
                  <a:off x="5514849" y="2700553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8" name="Freeform 87"/>
              <p:cNvSpPr/>
              <p:nvPr/>
            </p:nvSpPr>
            <p:spPr>
              <a:xfrm>
                <a:off x="6120145" y="1644902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 88"/>
              <p:cNvSpPr/>
              <p:nvPr/>
            </p:nvSpPr>
            <p:spPr>
              <a:xfrm>
                <a:off x="4862019" y="2330776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 89"/>
              <p:cNvSpPr/>
              <p:nvPr/>
            </p:nvSpPr>
            <p:spPr>
              <a:xfrm>
                <a:off x="5376808" y="1859902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Freeform 90"/>
              <p:cNvSpPr/>
              <p:nvPr/>
            </p:nvSpPr>
            <p:spPr>
              <a:xfrm>
                <a:off x="5901931" y="2412667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Freeform 91"/>
              <p:cNvSpPr/>
              <p:nvPr/>
            </p:nvSpPr>
            <p:spPr>
              <a:xfrm>
                <a:off x="7005292" y="2370799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Freeform 92"/>
              <p:cNvSpPr/>
              <p:nvPr/>
            </p:nvSpPr>
            <p:spPr>
              <a:xfrm>
                <a:off x="5250907" y="2632405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Freeform 93"/>
              <p:cNvSpPr/>
              <p:nvPr/>
            </p:nvSpPr>
            <p:spPr>
              <a:xfrm>
                <a:off x="5653033" y="2601830"/>
                <a:ext cx="1085930" cy="1371600"/>
              </a:xfrm>
              <a:custGeom>
                <a:avLst/>
                <a:gdLst>
                  <a:gd name="connsiteX0" fmla="*/ 995083 w 1085930"/>
                  <a:gd name="connsiteY0" fmla="*/ 1344706 h 1371600"/>
                  <a:gd name="connsiteX1" fmla="*/ 995083 w 1085930"/>
                  <a:gd name="connsiteY1" fmla="*/ 1344706 h 1371600"/>
                  <a:gd name="connsiteX2" fmla="*/ 968188 w 1085930"/>
                  <a:gd name="connsiteY2" fmla="*/ 1264024 h 1371600"/>
                  <a:gd name="connsiteX3" fmla="*/ 950259 w 1085930"/>
                  <a:gd name="connsiteY3" fmla="*/ 1246094 h 1371600"/>
                  <a:gd name="connsiteX4" fmla="*/ 923365 w 1085930"/>
                  <a:gd name="connsiteY4" fmla="*/ 1201271 h 1371600"/>
                  <a:gd name="connsiteX5" fmla="*/ 869577 w 1085930"/>
                  <a:gd name="connsiteY5" fmla="*/ 1129553 h 1371600"/>
                  <a:gd name="connsiteX6" fmla="*/ 851647 w 1085930"/>
                  <a:gd name="connsiteY6" fmla="*/ 1093694 h 1371600"/>
                  <a:gd name="connsiteX7" fmla="*/ 842683 w 1085930"/>
                  <a:gd name="connsiteY7" fmla="*/ 1066800 h 1371600"/>
                  <a:gd name="connsiteX8" fmla="*/ 824753 w 1085930"/>
                  <a:gd name="connsiteY8" fmla="*/ 1048871 h 1371600"/>
                  <a:gd name="connsiteX9" fmla="*/ 788894 w 1085930"/>
                  <a:gd name="connsiteY9" fmla="*/ 995082 h 1371600"/>
                  <a:gd name="connsiteX10" fmla="*/ 779930 w 1085930"/>
                  <a:gd name="connsiteY10" fmla="*/ 968188 h 1371600"/>
                  <a:gd name="connsiteX11" fmla="*/ 744071 w 1085930"/>
                  <a:gd name="connsiteY11" fmla="*/ 914400 h 1371600"/>
                  <a:gd name="connsiteX12" fmla="*/ 735106 w 1085930"/>
                  <a:gd name="connsiteY12" fmla="*/ 887506 h 1371600"/>
                  <a:gd name="connsiteX13" fmla="*/ 681318 w 1085930"/>
                  <a:gd name="connsiteY13" fmla="*/ 815788 h 1371600"/>
                  <a:gd name="connsiteX14" fmla="*/ 663388 w 1085930"/>
                  <a:gd name="connsiteY14" fmla="*/ 797859 h 1371600"/>
                  <a:gd name="connsiteX15" fmla="*/ 618565 w 1085930"/>
                  <a:gd name="connsiteY15" fmla="*/ 735106 h 1371600"/>
                  <a:gd name="connsiteX16" fmla="*/ 582706 w 1085930"/>
                  <a:gd name="connsiteY16" fmla="*/ 681318 h 1371600"/>
                  <a:gd name="connsiteX17" fmla="*/ 546847 w 1085930"/>
                  <a:gd name="connsiteY17" fmla="*/ 627529 h 1371600"/>
                  <a:gd name="connsiteX18" fmla="*/ 528918 w 1085930"/>
                  <a:gd name="connsiteY18" fmla="*/ 600635 h 1371600"/>
                  <a:gd name="connsiteX19" fmla="*/ 502024 w 1085930"/>
                  <a:gd name="connsiteY19" fmla="*/ 564777 h 1371600"/>
                  <a:gd name="connsiteX20" fmla="*/ 484094 w 1085930"/>
                  <a:gd name="connsiteY20" fmla="*/ 546847 h 1371600"/>
                  <a:gd name="connsiteX21" fmla="*/ 421341 w 1085930"/>
                  <a:gd name="connsiteY21" fmla="*/ 475129 h 1371600"/>
                  <a:gd name="connsiteX22" fmla="*/ 403412 w 1085930"/>
                  <a:gd name="connsiteY22" fmla="*/ 448235 h 1371600"/>
                  <a:gd name="connsiteX23" fmla="*/ 376518 w 1085930"/>
                  <a:gd name="connsiteY23" fmla="*/ 430306 h 1371600"/>
                  <a:gd name="connsiteX24" fmla="*/ 349624 w 1085930"/>
                  <a:gd name="connsiteY24" fmla="*/ 376518 h 1371600"/>
                  <a:gd name="connsiteX25" fmla="*/ 304800 w 1085930"/>
                  <a:gd name="connsiteY25" fmla="*/ 340659 h 1371600"/>
                  <a:gd name="connsiteX26" fmla="*/ 286871 w 1085930"/>
                  <a:gd name="connsiteY26" fmla="*/ 313765 h 1371600"/>
                  <a:gd name="connsiteX27" fmla="*/ 268941 w 1085930"/>
                  <a:gd name="connsiteY27" fmla="*/ 295835 h 1371600"/>
                  <a:gd name="connsiteX28" fmla="*/ 224118 w 1085930"/>
                  <a:gd name="connsiteY28" fmla="*/ 242047 h 1371600"/>
                  <a:gd name="connsiteX29" fmla="*/ 197224 w 1085930"/>
                  <a:gd name="connsiteY29" fmla="*/ 233082 h 1371600"/>
                  <a:gd name="connsiteX30" fmla="*/ 143435 w 1085930"/>
                  <a:gd name="connsiteY30" fmla="*/ 188259 h 1371600"/>
                  <a:gd name="connsiteX31" fmla="*/ 98612 w 1085930"/>
                  <a:gd name="connsiteY31" fmla="*/ 152400 h 1371600"/>
                  <a:gd name="connsiteX32" fmla="*/ 80683 w 1085930"/>
                  <a:gd name="connsiteY32" fmla="*/ 125506 h 1371600"/>
                  <a:gd name="connsiteX33" fmla="*/ 35859 w 1085930"/>
                  <a:gd name="connsiteY33" fmla="*/ 89647 h 1371600"/>
                  <a:gd name="connsiteX34" fmla="*/ 17930 w 1085930"/>
                  <a:gd name="connsiteY34" fmla="*/ 62753 h 1371600"/>
                  <a:gd name="connsiteX35" fmla="*/ 44824 w 1085930"/>
                  <a:gd name="connsiteY35" fmla="*/ 161365 h 1371600"/>
                  <a:gd name="connsiteX36" fmla="*/ 62753 w 1085930"/>
                  <a:gd name="connsiteY36" fmla="*/ 188259 h 1371600"/>
                  <a:gd name="connsiteX37" fmla="*/ 71718 w 1085930"/>
                  <a:gd name="connsiteY37" fmla="*/ 215153 h 1371600"/>
                  <a:gd name="connsiteX38" fmla="*/ 98612 w 1085930"/>
                  <a:gd name="connsiteY38" fmla="*/ 233082 h 1371600"/>
                  <a:gd name="connsiteX39" fmla="*/ 125506 w 1085930"/>
                  <a:gd name="connsiteY39" fmla="*/ 268941 h 1371600"/>
                  <a:gd name="connsiteX40" fmla="*/ 134471 w 1085930"/>
                  <a:gd name="connsiteY40" fmla="*/ 295835 h 1371600"/>
                  <a:gd name="connsiteX41" fmla="*/ 170330 w 1085930"/>
                  <a:gd name="connsiteY41" fmla="*/ 331694 h 1371600"/>
                  <a:gd name="connsiteX42" fmla="*/ 188259 w 1085930"/>
                  <a:gd name="connsiteY42" fmla="*/ 349624 h 1371600"/>
                  <a:gd name="connsiteX43" fmla="*/ 152400 w 1085930"/>
                  <a:gd name="connsiteY43" fmla="*/ 358588 h 1371600"/>
                  <a:gd name="connsiteX44" fmla="*/ 116541 w 1085930"/>
                  <a:gd name="connsiteY44" fmla="*/ 349624 h 1371600"/>
                  <a:gd name="connsiteX45" fmla="*/ 62753 w 1085930"/>
                  <a:gd name="connsiteY45" fmla="*/ 340659 h 1371600"/>
                  <a:gd name="connsiteX46" fmla="*/ 0 w 1085930"/>
                  <a:gd name="connsiteY46" fmla="*/ 322729 h 1371600"/>
                  <a:gd name="connsiteX47" fmla="*/ 71718 w 1085930"/>
                  <a:gd name="connsiteY47" fmla="*/ 367553 h 1371600"/>
                  <a:gd name="connsiteX48" fmla="*/ 98612 w 1085930"/>
                  <a:gd name="connsiteY48" fmla="*/ 385482 h 1371600"/>
                  <a:gd name="connsiteX49" fmla="*/ 116541 w 1085930"/>
                  <a:gd name="connsiteY49" fmla="*/ 403412 h 1371600"/>
                  <a:gd name="connsiteX50" fmla="*/ 179294 w 1085930"/>
                  <a:gd name="connsiteY50" fmla="*/ 421341 h 1371600"/>
                  <a:gd name="connsiteX51" fmla="*/ 430306 w 1085930"/>
                  <a:gd name="connsiteY51" fmla="*/ 448235 h 1371600"/>
                  <a:gd name="connsiteX52" fmla="*/ 412377 w 1085930"/>
                  <a:gd name="connsiteY52" fmla="*/ 466165 h 1371600"/>
                  <a:gd name="connsiteX53" fmla="*/ 331694 w 1085930"/>
                  <a:gd name="connsiteY53" fmla="*/ 475129 h 1371600"/>
                  <a:gd name="connsiteX54" fmla="*/ 125506 w 1085930"/>
                  <a:gd name="connsiteY54" fmla="*/ 484094 h 1371600"/>
                  <a:gd name="connsiteX55" fmla="*/ 98612 w 1085930"/>
                  <a:gd name="connsiteY55" fmla="*/ 493059 h 1371600"/>
                  <a:gd name="connsiteX56" fmla="*/ 125506 w 1085930"/>
                  <a:gd name="connsiteY56" fmla="*/ 510988 h 1371600"/>
                  <a:gd name="connsiteX57" fmla="*/ 188259 w 1085930"/>
                  <a:gd name="connsiteY57" fmla="*/ 528918 h 1371600"/>
                  <a:gd name="connsiteX58" fmla="*/ 215153 w 1085930"/>
                  <a:gd name="connsiteY58" fmla="*/ 537882 h 1371600"/>
                  <a:gd name="connsiteX59" fmla="*/ 295835 w 1085930"/>
                  <a:gd name="connsiteY59" fmla="*/ 555812 h 1371600"/>
                  <a:gd name="connsiteX60" fmla="*/ 376518 w 1085930"/>
                  <a:gd name="connsiteY60" fmla="*/ 564777 h 1371600"/>
                  <a:gd name="connsiteX61" fmla="*/ 493059 w 1085930"/>
                  <a:gd name="connsiteY61" fmla="*/ 582706 h 1371600"/>
                  <a:gd name="connsiteX62" fmla="*/ 466165 w 1085930"/>
                  <a:gd name="connsiteY62" fmla="*/ 591671 h 1371600"/>
                  <a:gd name="connsiteX63" fmla="*/ 197224 w 1085930"/>
                  <a:gd name="connsiteY63" fmla="*/ 609600 h 1371600"/>
                  <a:gd name="connsiteX64" fmla="*/ 259977 w 1085930"/>
                  <a:gd name="connsiteY64" fmla="*/ 627529 h 1371600"/>
                  <a:gd name="connsiteX65" fmla="*/ 313765 w 1085930"/>
                  <a:gd name="connsiteY65" fmla="*/ 645459 h 1371600"/>
                  <a:gd name="connsiteX66" fmla="*/ 367553 w 1085930"/>
                  <a:gd name="connsiteY66" fmla="*/ 663388 h 1371600"/>
                  <a:gd name="connsiteX67" fmla="*/ 430306 w 1085930"/>
                  <a:gd name="connsiteY67" fmla="*/ 681318 h 1371600"/>
                  <a:gd name="connsiteX68" fmla="*/ 537883 w 1085930"/>
                  <a:gd name="connsiteY68" fmla="*/ 690282 h 1371600"/>
                  <a:gd name="connsiteX69" fmla="*/ 582706 w 1085930"/>
                  <a:gd name="connsiteY69" fmla="*/ 717177 h 1371600"/>
                  <a:gd name="connsiteX70" fmla="*/ 555812 w 1085930"/>
                  <a:gd name="connsiteY70" fmla="*/ 735106 h 1371600"/>
                  <a:gd name="connsiteX71" fmla="*/ 475130 w 1085930"/>
                  <a:gd name="connsiteY71" fmla="*/ 744071 h 1371600"/>
                  <a:gd name="connsiteX72" fmla="*/ 340659 w 1085930"/>
                  <a:gd name="connsiteY72" fmla="*/ 762000 h 1371600"/>
                  <a:gd name="connsiteX73" fmla="*/ 394447 w 1085930"/>
                  <a:gd name="connsiteY73" fmla="*/ 770965 h 1371600"/>
                  <a:gd name="connsiteX74" fmla="*/ 475130 w 1085930"/>
                  <a:gd name="connsiteY74" fmla="*/ 797859 h 1371600"/>
                  <a:gd name="connsiteX75" fmla="*/ 502024 w 1085930"/>
                  <a:gd name="connsiteY75" fmla="*/ 806824 h 1371600"/>
                  <a:gd name="connsiteX76" fmla="*/ 564777 w 1085930"/>
                  <a:gd name="connsiteY76" fmla="*/ 824753 h 1371600"/>
                  <a:gd name="connsiteX77" fmla="*/ 591671 w 1085930"/>
                  <a:gd name="connsiteY77" fmla="*/ 842682 h 1371600"/>
                  <a:gd name="connsiteX78" fmla="*/ 645459 w 1085930"/>
                  <a:gd name="connsiteY78" fmla="*/ 860612 h 1371600"/>
                  <a:gd name="connsiteX79" fmla="*/ 672353 w 1085930"/>
                  <a:gd name="connsiteY79" fmla="*/ 869577 h 1371600"/>
                  <a:gd name="connsiteX80" fmla="*/ 717177 w 1085930"/>
                  <a:gd name="connsiteY80" fmla="*/ 905435 h 1371600"/>
                  <a:gd name="connsiteX81" fmla="*/ 645459 w 1085930"/>
                  <a:gd name="connsiteY81" fmla="*/ 914400 h 1371600"/>
                  <a:gd name="connsiteX82" fmla="*/ 439271 w 1085930"/>
                  <a:gd name="connsiteY82" fmla="*/ 932329 h 1371600"/>
                  <a:gd name="connsiteX83" fmla="*/ 519953 w 1085930"/>
                  <a:gd name="connsiteY83" fmla="*/ 968188 h 1371600"/>
                  <a:gd name="connsiteX84" fmla="*/ 564777 w 1085930"/>
                  <a:gd name="connsiteY84" fmla="*/ 986118 h 1371600"/>
                  <a:gd name="connsiteX85" fmla="*/ 663388 w 1085930"/>
                  <a:gd name="connsiteY85" fmla="*/ 1004047 h 1371600"/>
                  <a:gd name="connsiteX86" fmla="*/ 717177 w 1085930"/>
                  <a:gd name="connsiteY86" fmla="*/ 1021977 h 1371600"/>
                  <a:gd name="connsiteX87" fmla="*/ 779930 w 1085930"/>
                  <a:gd name="connsiteY87" fmla="*/ 1039906 h 1371600"/>
                  <a:gd name="connsiteX88" fmla="*/ 797859 w 1085930"/>
                  <a:gd name="connsiteY88" fmla="*/ 1066800 h 1371600"/>
                  <a:gd name="connsiteX89" fmla="*/ 762000 w 1085930"/>
                  <a:gd name="connsiteY89" fmla="*/ 1075765 h 1371600"/>
                  <a:gd name="connsiteX90" fmla="*/ 708212 w 1085930"/>
                  <a:gd name="connsiteY90" fmla="*/ 1093694 h 1371600"/>
                  <a:gd name="connsiteX91" fmla="*/ 806824 w 1085930"/>
                  <a:gd name="connsiteY91" fmla="*/ 1138518 h 1371600"/>
                  <a:gd name="connsiteX92" fmla="*/ 842683 w 1085930"/>
                  <a:gd name="connsiteY92" fmla="*/ 1156447 h 1371600"/>
                  <a:gd name="connsiteX93" fmla="*/ 878541 w 1085930"/>
                  <a:gd name="connsiteY93" fmla="*/ 1165412 h 1371600"/>
                  <a:gd name="connsiteX94" fmla="*/ 905435 w 1085930"/>
                  <a:gd name="connsiteY94" fmla="*/ 1174377 h 1371600"/>
                  <a:gd name="connsiteX95" fmla="*/ 878541 w 1085930"/>
                  <a:gd name="connsiteY95" fmla="*/ 1183341 h 1371600"/>
                  <a:gd name="connsiteX96" fmla="*/ 699247 w 1085930"/>
                  <a:gd name="connsiteY96" fmla="*/ 1210235 h 1371600"/>
                  <a:gd name="connsiteX97" fmla="*/ 753035 w 1085930"/>
                  <a:gd name="connsiteY97" fmla="*/ 1237129 h 1371600"/>
                  <a:gd name="connsiteX98" fmla="*/ 788894 w 1085930"/>
                  <a:gd name="connsiteY98" fmla="*/ 1255059 h 1371600"/>
                  <a:gd name="connsiteX99" fmla="*/ 815788 w 1085930"/>
                  <a:gd name="connsiteY99" fmla="*/ 1264024 h 1371600"/>
                  <a:gd name="connsiteX100" fmla="*/ 842683 w 1085930"/>
                  <a:gd name="connsiteY100" fmla="*/ 1281953 h 1371600"/>
                  <a:gd name="connsiteX101" fmla="*/ 905435 w 1085930"/>
                  <a:gd name="connsiteY101" fmla="*/ 1308847 h 1371600"/>
                  <a:gd name="connsiteX102" fmla="*/ 950259 w 1085930"/>
                  <a:gd name="connsiteY102" fmla="*/ 1335741 h 1371600"/>
                  <a:gd name="connsiteX103" fmla="*/ 977153 w 1085930"/>
                  <a:gd name="connsiteY103" fmla="*/ 1353671 h 1371600"/>
                  <a:gd name="connsiteX104" fmla="*/ 1030941 w 1085930"/>
                  <a:gd name="connsiteY104" fmla="*/ 1362635 h 1371600"/>
                  <a:gd name="connsiteX105" fmla="*/ 1057835 w 1085930"/>
                  <a:gd name="connsiteY105" fmla="*/ 1371600 h 1371600"/>
                  <a:gd name="connsiteX106" fmla="*/ 1084730 w 1085930"/>
                  <a:gd name="connsiteY106" fmla="*/ 1362635 h 1371600"/>
                  <a:gd name="connsiteX107" fmla="*/ 1075765 w 1085930"/>
                  <a:gd name="connsiteY107" fmla="*/ 1317812 h 1371600"/>
                  <a:gd name="connsiteX108" fmla="*/ 1066800 w 1085930"/>
                  <a:gd name="connsiteY108" fmla="*/ 1264024 h 1371600"/>
                  <a:gd name="connsiteX109" fmla="*/ 1039906 w 1085930"/>
                  <a:gd name="connsiteY109" fmla="*/ 1165412 h 1371600"/>
                  <a:gd name="connsiteX110" fmla="*/ 1021977 w 1085930"/>
                  <a:gd name="connsiteY110" fmla="*/ 1048871 h 1371600"/>
                  <a:gd name="connsiteX111" fmla="*/ 1013012 w 1085930"/>
                  <a:gd name="connsiteY111" fmla="*/ 1021977 h 1371600"/>
                  <a:gd name="connsiteX112" fmla="*/ 1004047 w 1085930"/>
                  <a:gd name="connsiteY112" fmla="*/ 860612 h 1371600"/>
                  <a:gd name="connsiteX113" fmla="*/ 977153 w 1085930"/>
                  <a:gd name="connsiteY113" fmla="*/ 896471 h 1371600"/>
                  <a:gd name="connsiteX114" fmla="*/ 968188 w 1085930"/>
                  <a:gd name="connsiteY114" fmla="*/ 923365 h 1371600"/>
                  <a:gd name="connsiteX115" fmla="*/ 959224 w 1085930"/>
                  <a:gd name="connsiteY115" fmla="*/ 1030941 h 1371600"/>
                  <a:gd name="connsiteX116" fmla="*/ 941294 w 1085930"/>
                  <a:gd name="connsiteY116" fmla="*/ 1102659 h 1371600"/>
                  <a:gd name="connsiteX117" fmla="*/ 932330 w 1085930"/>
                  <a:gd name="connsiteY117" fmla="*/ 1174377 h 1371600"/>
                  <a:gd name="connsiteX118" fmla="*/ 923365 w 1085930"/>
                  <a:gd name="connsiteY118" fmla="*/ 1147482 h 1371600"/>
                  <a:gd name="connsiteX119" fmla="*/ 914400 w 1085930"/>
                  <a:gd name="connsiteY119" fmla="*/ 842682 h 1371600"/>
                  <a:gd name="connsiteX120" fmla="*/ 905435 w 1085930"/>
                  <a:gd name="connsiteY120" fmla="*/ 690282 h 1371600"/>
                  <a:gd name="connsiteX121" fmla="*/ 896471 w 1085930"/>
                  <a:gd name="connsiteY121" fmla="*/ 654424 h 1371600"/>
                  <a:gd name="connsiteX122" fmla="*/ 878541 w 1085930"/>
                  <a:gd name="connsiteY122" fmla="*/ 636494 h 1371600"/>
                  <a:gd name="connsiteX123" fmla="*/ 860612 w 1085930"/>
                  <a:gd name="connsiteY123" fmla="*/ 717177 h 1371600"/>
                  <a:gd name="connsiteX124" fmla="*/ 851647 w 1085930"/>
                  <a:gd name="connsiteY124" fmla="*/ 797859 h 1371600"/>
                  <a:gd name="connsiteX125" fmla="*/ 833718 w 1085930"/>
                  <a:gd name="connsiteY125" fmla="*/ 842682 h 1371600"/>
                  <a:gd name="connsiteX126" fmla="*/ 824753 w 1085930"/>
                  <a:gd name="connsiteY126" fmla="*/ 995082 h 1371600"/>
                  <a:gd name="connsiteX127" fmla="*/ 806824 w 1085930"/>
                  <a:gd name="connsiteY127" fmla="*/ 959224 h 1371600"/>
                  <a:gd name="connsiteX128" fmla="*/ 779930 w 1085930"/>
                  <a:gd name="connsiteY128" fmla="*/ 869577 h 1371600"/>
                  <a:gd name="connsiteX129" fmla="*/ 762000 w 1085930"/>
                  <a:gd name="connsiteY129" fmla="*/ 699247 h 1371600"/>
                  <a:gd name="connsiteX130" fmla="*/ 744071 w 1085930"/>
                  <a:gd name="connsiteY130" fmla="*/ 609600 h 1371600"/>
                  <a:gd name="connsiteX131" fmla="*/ 717177 w 1085930"/>
                  <a:gd name="connsiteY131" fmla="*/ 510988 h 1371600"/>
                  <a:gd name="connsiteX132" fmla="*/ 708212 w 1085930"/>
                  <a:gd name="connsiteY132" fmla="*/ 484094 h 1371600"/>
                  <a:gd name="connsiteX133" fmla="*/ 690283 w 1085930"/>
                  <a:gd name="connsiteY133" fmla="*/ 546847 h 1371600"/>
                  <a:gd name="connsiteX134" fmla="*/ 672353 w 1085930"/>
                  <a:gd name="connsiteY134" fmla="*/ 735106 h 1371600"/>
                  <a:gd name="connsiteX135" fmla="*/ 654424 w 1085930"/>
                  <a:gd name="connsiteY135" fmla="*/ 672353 h 1371600"/>
                  <a:gd name="connsiteX136" fmla="*/ 636494 w 1085930"/>
                  <a:gd name="connsiteY136" fmla="*/ 618565 h 1371600"/>
                  <a:gd name="connsiteX137" fmla="*/ 609600 w 1085930"/>
                  <a:gd name="connsiteY137" fmla="*/ 519953 h 1371600"/>
                  <a:gd name="connsiteX138" fmla="*/ 600635 w 1085930"/>
                  <a:gd name="connsiteY138" fmla="*/ 493059 h 1371600"/>
                  <a:gd name="connsiteX139" fmla="*/ 582706 w 1085930"/>
                  <a:gd name="connsiteY139" fmla="*/ 457200 h 1371600"/>
                  <a:gd name="connsiteX140" fmla="*/ 573741 w 1085930"/>
                  <a:gd name="connsiteY140" fmla="*/ 403412 h 1371600"/>
                  <a:gd name="connsiteX141" fmla="*/ 555812 w 1085930"/>
                  <a:gd name="connsiteY141" fmla="*/ 349624 h 1371600"/>
                  <a:gd name="connsiteX142" fmla="*/ 546847 w 1085930"/>
                  <a:gd name="connsiteY142" fmla="*/ 313765 h 1371600"/>
                  <a:gd name="connsiteX143" fmla="*/ 537883 w 1085930"/>
                  <a:gd name="connsiteY143" fmla="*/ 242047 h 1371600"/>
                  <a:gd name="connsiteX144" fmla="*/ 519953 w 1085930"/>
                  <a:gd name="connsiteY144" fmla="*/ 259977 h 1371600"/>
                  <a:gd name="connsiteX145" fmla="*/ 510988 w 1085930"/>
                  <a:gd name="connsiteY145" fmla="*/ 295835 h 1371600"/>
                  <a:gd name="connsiteX146" fmla="*/ 502024 w 1085930"/>
                  <a:gd name="connsiteY146" fmla="*/ 573741 h 1371600"/>
                  <a:gd name="connsiteX147" fmla="*/ 484094 w 1085930"/>
                  <a:gd name="connsiteY147" fmla="*/ 555812 h 1371600"/>
                  <a:gd name="connsiteX148" fmla="*/ 466165 w 1085930"/>
                  <a:gd name="connsiteY148" fmla="*/ 484094 h 1371600"/>
                  <a:gd name="connsiteX149" fmla="*/ 457200 w 1085930"/>
                  <a:gd name="connsiteY149" fmla="*/ 457200 h 1371600"/>
                  <a:gd name="connsiteX150" fmla="*/ 448235 w 1085930"/>
                  <a:gd name="connsiteY150" fmla="*/ 421341 h 1371600"/>
                  <a:gd name="connsiteX151" fmla="*/ 439271 w 1085930"/>
                  <a:gd name="connsiteY151" fmla="*/ 394447 h 1371600"/>
                  <a:gd name="connsiteX152" fmla="*/ 430306 w 1085930"/>
                  <a:gd name="connsiteY152" fmla="*/ 349624 h 1371600"/>
                  <a:gd name="connsiteX153" fmla="*/ 412377 w 1085930"/>
                  <a:gd name="connsiteY153" fmla="*/ 206188 h 1371600"/>
                  <a:gd name="connsiteX154" fmla="*/ 394447 w 1085930"/>
                  <a:gd name="connsiteY154" fmla="*/ 152400 h 1371600"/>
                  <a:gd name="connsiteX155" fmla="*/ 367553 w 1085930"/>
                  <a:gd name="connsiteY155" fmla="*/ 107577 h 1371600"/>
                  <a:gd name="connsiteX156" fmla="*/ 349624 w 1085930"/>
                  <a:gd name="connsiteY156" fmla="*/ 331694 h 1371600"/>
                  <a:gd name="connsiteX157" fmla="*/ 340659 w 1085930"/>
                  <a:gd name="connsiteY157" fmla="*/ 385482 h 1371600"/>
                  <a:gd name="connsiteX158" fmla="*/ 331694 w 1085930"/>
                  <a:gd name="connsiteY158" fmla="*/ 259977 h 1371600"/>
                  <a:gd name="connsiteX159" fmla="*/ 313765 w 1085930"/>
                  <a:gd name="connsiteY159" fmla="*/ 206188 h 1371600"/>
                  <a:gd name="connsiteX160" fmla="*/ 295835 w 1085930"/>
                  <a:gd name="connsiteY160" fmla="*/ 143435 h 1371600"/>
                  <a:gd name="connsiteX161" fmla="*/ 268941 w 1085930"/>
                  <a:gd name="connsiteY161" fmla="*/ 53788 h 1371600"/>
                  <a:gd name="connsiteX162" fmla="*/ 242047 w 1085930"/>
                  <a:gd name="connsiteY162" fmla="*/ 0 h 1371600"/>
                  <a:gd name="connsiteX163" fmla="*/ 233083 w 1085930"/>
                  <a:gd name="connsiteY163" fmla="*/ 233082 h 1371600"/>
                  <a:gd name="connsiteX164" fmla="*/ 233083 w 1085930"/>
                  <a:gd name="connsiteY164" fmla="*/ 233082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1085930" h="1371600">
                    <a:moveTo>
                      <a:pt x="995083" y="1344706"/>
                    </a:moveTo>
                    <a:lnTo>
                      <a:pt x="995083" y="1344706"/>
                    </a:lnTo>
                    <a:cubicBezTo>
                      <a:pt x="986118" y="1317812"/>
                      <a:pt x="979919" y="1289832"/>
                      <a:pt x="968188" y="1264024"/>
                    </a:cubicBezTo>
                    <a:cubicBezTo>
                      <a:pt x="964690" y="1256330"/>
                      <a:pt x="955172" y="1252972"/>
                      <a:pt x="950259" y="1246094"/>
                    </a:cubicBezTo>
                    <a:cubicBezTo>
                      <a:pt x="940132" y="1231915"/>
                      <a:pt x="933493" y="1215450"/>
                      <a:pt x="923365" y="1201271"/>
                    </a:cubicBezTo>
                    <a:cubicBezTo>
                      <a:pt x="881338" y="1142434"/>
                      <a:pt x="932711" y="1255817"/>
                      <a:pt x="869577" y="1129553"/>
                    </a:cubicBezTo>
                    <a:cubicBezTo>
                      <a:pt x="863600" y="1117600"/>
                      <a:pt x="856911" y="1105977"/>
                      <a:pt x="851647" y="1093694"/>
                    </a:cubicBezTo>
                    <a:cubicBezTo>
                      <a:pt x="847925" y="1085009"/>
                      <a:pt x="847545" y="1074903"/>
                      <a:pt x="842683" y="1066800"/>
                    </a:cubicBezTo>
                    <a:cubicBezTo>
                      <a:pt x="838334" y="1059552"/>
                      <a:pt x="830730" y="1054847"/>
                      <a:pt x="824753" y="1048871"/>
                    </a:cubicBezTo>
                    <a:cubicBezTo>
                      <a:pt x="804164" y="966516"/>
                      <a:pt x="833919" y="1051366"/>
                      <a:pt x="788894" y="995082"/>
                    </a:cubicBezTo>
                    <a:cubicBezTo>
                      <a:pt x="782991" y="987703"/>
                      <a:pt x="784519" y="976448"/>
                      <a:pt x="779930" y="968188"/>
                    </a:cubicBezTo>
                    <a:cubicBezTo>
                      <a:pt x="769465" y="949351"/>
                      <a:pt x="750885" y="934843"/>
                      <a:pt x="744071" y="914400"/>
                    </a:cubicBezTo>
                    <a:cubicBezTo>
                      <a:pt x="741083" y="905435"/>
                      <a:pt x="738828" y="896192"/>
                      <a:pt x="735106" y="887506"/>
                    </a:cubicBezTo>
                    <a:cubicBezTo>
                      <a:pt x="715989" y="842900"/>
                      <a:pt x="718567" y="853036"/>
                      <a:pt x="681318" y="815788"/>
                    </a:cubicBezTo>
                    <a:lnTo>
                      <a:pt x="663388" y="797859"/>
                    </a:lnTo>
                    <a:cubicBezTo>
                      <a:pt x="624467" y="720015"/>
                      <a:pt x="669444" y="800522"/>
                      <a:pt x="618565" y="735106"/>
                    </a:cubicBezTo>
                    <a:cubicBezTo>
                      <a:pt x="605335" y="718097"/>
                      <a:pt x="594659" y="699247"/>
                      <a:pt x="582706" y="681318"/>
                    </a:cubicBezTo>
                    <a:lnTo>
                      <a:pt x="546847" y="627529"/>
                    </a:lnTo>
                    <a:cubicBezTo>
                      <a:pt x="540871" y="618564"/>
                      <a:pt x="535383" y="609254"/>
                      <a:pt x="528918" y="600635"/>
                    </a:cubicBezTo>
                    <a:cubicBezTo>
                      <a:pt x="519953" y="588682"/>
                      <a:pt x="511589" y="576255"/>
                      <a:pt x="502024" y="564777"/>
                    </a:cubicBezTo>
                    <a:cubicBezTo>
                      <a:pt x="496613" y="558284"/>
                      <a:pt x="489165" y="553609"/>
                      <a:pt x="484094" y="546847"/>
                    </a:cubicBezTo>
                    <a:cubicBezTo>
                      <a:pt x="431799" y="477121"/>
                      <a:pt x="471394" y="508499"/>
                      <a:pt x="421341" y="475129"/>
                    </a:cubicBezTo>
                    <a:cubicBezTo>
                      <a:pt x="415365" y="466164"/>
                      <a:pt x="411030" y="455853"/>
                      <a:pt x="403412" y="448235"/>
                    </a:cubicBezTo>
                    <a:cubicBezTo>
                      <a:pt x="395794" y="440617"/>
                      <a:pt x="383249" y="438719"/>
                      <a:pt x="376518" y="430306"/>
                    </a:cubicBezTo>
                    <a:cubicBezTo>
                      <a:pt x="318182" y="357387"/>
                      <a:pt x="425201" y="452097"/>
                      <a:pt x="349624" y="376518"/>
                    </a:cubicBezTo>
                    <a:cubicBezTo>
                      <a:pt x="303034" y="329926"/>
                      <a:pt x="340283" y="385012"/>
                      <a:pt x="304800" y="340659"/>
                    </a:cubicBezTo>
                    <a:cubicBezTo>
                      <a:pt x="298069" y="332246"/>
                      <a:pt x="293602" y="322178"/>
                      <a:pt x="286871" y="313765"/>
                    </a:cubicBezTo>
                    <a:cubicBezTo>
                      <a:pt x="281591" y="307165"/>
                      <a:pt x="274221" y="302435"/>
                      <a:pt x="268941" y="295835"/>
                    </a:cubicBezTo>
                    <a:cubicBezTo>
                      <a:pt x="250041" y="272209"/>
                      <a:pt x="251499" y="260301"/>
                      <a:pt x="224118" y="242047"/>
                    </a:cubicBezTo>
                    <a:cubicBezTo>
                      <a:pt x="216255" y="236805"/>
                      <a:pt x="206189" y="236070"/>
                      <a:pt x="197224" y="233082"/>
                    </a:cubicBezTo>
                    <a:cubicBezTo>
                      <a:pt x="156666" y="192526"/>
                      <a:pt x="207380" y="241547"/>
                      <a:pt x="143435" y="188259"/>
                    </a:cubicBezTo>
                    <a:cubicBezTo>
                      <a:pt x="92338" y="145677"/>
                      <a:pt x="165108" y="196730"/>
                      <a:pt x="98612" y="152400"/>
                    </a:cubicBezTo>
                    <a:cubicBezTo>
                      <a:pt x="92636" y="143435"/>
                      <a:pt x="88302" y="133124"/>
                      <a:pt x="80683" y="125506"/>
                    </a:cubicBezTo>
                    <a:cubicBezTo>
                      <a:pt x="34085" y="78909"/>
                      <a:pt x="71346" y="134007"/>
                      <a:pt x="35859" y="89647"/>
                    </a:cubicBezTo>
                    <a:cubicBezTo>
                      <a:pt x="29129" y="81234"/>
                      <a:pt x="23906" y="71718"/>
                      <a:pt x="17930" y="62753"/>
                    </a:cubicBezTo>
                    <a:cubicBezTo>
                      <a:pt x="22742" y="86813"/>
                      <a:pt x="31823" y="141863"/>
                      <a:pt x="44824" y="161365"/>
                    </a:cubicBezTo>
                    <a:cubicBezTo>
                      <a:pt x="50800" y="170330"/>
                      <a:pt x="57935" y="178622"/>
                      <a:pt x="62753" y="188259"/>
                    </a:cubicBezTo>
                    <a:cubicBezTo>
                      <a:pt x="66979" y="196711"/>
                      <a:pt x="65815" y="207774"/>
                      <a:pt x="71718" y="215153"/>
                    </a:cubicBezTo>
                    <a:cubicBezTo>
                      <a:pt x="78449" y="223566"/>
                      <a:pt x="89647" y="227106"/>
                      <a:pt x="98612" y="233082"/>
                    </a:cubicBezTo>
                    <a:cubicBezTo>
                      <a:pt x="107577" y="245035"/>
                      <a:pt x="118093" y="255968"/>
                      <a:pt x="125506" y="268941"/>
                    </a:cubicBezTo>
                    <a:cubicBezTo>
                      <a:pt x="130194" y="277146"/>
                      <a:pt x="128978" y="288146"/>
                      <a:pt x="134471" y="295835"/>
                    </a:cubicBezTo>
                    <a:cubicBezTo>
                      <a:pt x="144296" y="309590"/>
                      <a:pt x="158377" y="319741"/>
                      <a:pt x="170330" y="331694"/>
                    </a:cubicBezTo>
                    <a:lnTo>
                      <a:pt x="188259" y="349624"/>
                    </a:lnTo>
                    <a:cubicBezTo>
                      <a:pt x="176306" y="352612"/>
                      <a:pt x="164721" y="358588"/>
                      <a:pt x="152400" y="358588"/>
                    </a:cubicBezTo>
                    <a:cubicBezTo>
                      <a:pt x="140079" y="358588"/>
                      <a:pt x="128623" y="352040"/>
                      <a:pt x="116541" y="349624"/>
                    </a:cubicBezTo>
                    <a:cubicBezTo>
                      <a:pt x="98717" y="346059"/>
                      <a:pt x="80577" y="344224"/>
                      <a:pt x="62753" y="340659"/>
                    </a:cubicBezTo>
                    <a:cubicBezTo>
                      <a:pt x="34611" y="335030"/>
                      <a:pt x="25633" y="331274"/>
                      <a:pt x="0" y="322729"/>
                    </a:cubicBezTo>
                    <a:cubicBezTo>
                      <a:pt x="43010" y="387244"/>
                      <a:pt x="-17895" y="307812"/>
                      <a:pt x="71718" y="367553"/>
                    </a:cubicBezTo>
                    <a:cubicBezTo>
                      <a:pt x="80683" y="373529"/>
                      <a:pt x="90199" y="378751"/>
                      <a:pt x="98612" y="385482"/>
                    </a:cubicBezTo>
                    <a:cubicBezTo>
                      <a:pt x="105212" y="390762"/>
                      <a:pt x="109294" y="399063"/>
                      <a:pt x="116541" y="403412"/>
                    </a:cubicBezTo>
                    <a:cubicBezTo>
                      <a:pt x="126587" y="409440"/>
                      <a:pt x="171475" y="418995"/>
                      <a:pt x="179294" y="421341"/>
                    </a:cubicBezTo>
                    <a:cubicBezTo>
                      <a:pt x="310739" y="460774"/>
                      <a:pt x="161191" y="436003"/>
                      <a:pt x="430306" y="448235"/>
                    </a:cubicBezTo>
                    <a:cubicBezTo>
                      <a:pt x="424330" y="454212"/>
                      <a:pt x="420531" y="463941"/>
                      <a:pt x="412377" y="466165"/>
                    </a:cubicBezTo>
                    <a:cubicBezTo>
                      <a:pt x="386271" y="473285"/>
                      <a:pt x="358701" y="473441"/>
                      <a:pt x="331694" y="475129"/>
                    </a:cubicBezTo>
                    <a:cubicBezTo>
                      <a:pt x="263034" y="479420"/>
                      <a:pt x="194235" y="481106"/>
                      <a:pt x="125506" y="484094"/>
                    </a:cubicBezTo>
                    <a:cubicBezTo>
                      <a:pt x="116541" y="487082"/>
                      <a:pt x="98612" y="483609"/>
                      <a:pt x="98612" y="493059"/>
                    </a:cubicBezTo>
                    <a:cubicBezTo>
                      <a:pt x="98612" y="503833"/>
                      <a:pt x="115869" y="506170"/>
                      <a:pt x="125506" y="510988"/>
                    </a:cubicBezTo>
                    <a:cubicBezTo>
                      <a:pt x="139836" y="518153"/>
                      <a:pt x="174854" y="525088"/>
                      <a:pt x="188259" y="528918"/>
                    </a:cubicBezTo>
                    <a:cubicBezTo>
                      <a:pt x="197345" y="531514"/>
                      <a:pt x="206067" y="535286"/>
                      <a:pt x="215153" y="537882"/>
                    </a:cubicBezTo>
                    <a:cubicBezTo>
                      <a:pt x="234729" y="543475"/>
                      <a:pt x="277348" y="553171"/>
                      <a:pt x="295835" y="555812"/>
                    </a:cubicBezTo>
                    <a:cubicBezTo>
                      <a:pt x="322623" y="559639"/>
                      <a:pt x="349667" y="561421"/>
                      <a:pt x="376518" y="564777"/>
                    </a:cubicBezTo>
                    <a:cubicBezTo>
                      <a:pt x="422682" y="570547"/>
                      <a:pt x="448177" y="575225"/>
                      <a:pt x="493059" y="582706"/>
                    </a:cubicBezTo>
                    <a:cubicBezTo>
                      <a:pt x="484094" y="585694"/>
                      <a:pt x="475594" y="591042"/>
                      <a:pt x="466165" y="591671"/>
                    </a:cubicBezTo>
                    <a:cubicBezTo>
                      <a:pt x="186732" y="610299"/>
                      <a:pt x="303983" y="574012"/>
                      <a:pt x="197224" y="609600"/>
                    </a:cubicBezTo>
                    <a:cubicBezTo>
                      <a:pt x="287607" y="639729"/>
                      <a:pt x="147411" y="593759"/>
                      <a:pt x="259977" y="627529"/>
                    </a:cubicBezTo>
                    <a:cubicBezTo>
                      <a:pt x="278079" y="632960"/>
                      <a:pt x="295836" y="639482"/>
                      <a:pt x="313765" y="645459"/>
                    </a:cubicBezTo>
                    <a:lnTo>
                      <a:pt x="367553" y="663388"/>
                    </a:lnTo>
                    <a:cubicBezTo>
                      <a:pt x="388471" y="669365"/>
                      <a:pt x="408817" y="677925"/>
                      <a:pt x="430306" y="681318"/>
                    </a:cubicBezTo>
                    <a:cubicBezTo>
                      <a:pt x="465849" y="686930"/>
                      <a:pt x="502024" y="687294"/>
                      <a:pt x="537883" y="690282"/>
                    </a:cubicBezTo>
                    <a:cubicBezTo>
                      <a:pt x="541046" y="691336"/>
                      <a:pt x="586493" y="702031"/>
                      <a:pt x="582706" y="717177"/>
                    </a:cubicBezTo>
                    <a:cubicBezTo>
                      <a:pt x="580093" y="727629"/>
                      <a:pt x="566264" y="732493"/>
                      <a:pt x="555812" y="735106"/>
                    </a:cubicBezTo>
                    <a:cubicBezTo>
                      <a:pt x="529560" y="741669"/>
                      <a:pt x="501981" y="740715"/>
                      <a:pt x="475130" y="744071"/>
                    </a:cubicBezTo>
                    <a:lnTo>
                      <a:pt x="340659" y="762000"/>
                    </a:lnTo>
                    <a:cubicBezTo>
                      <a:pt x="358588" y="764988"/>
                      <a:pt x="376813" y="766557"/>
                      <a:pt x="394447" y="770965"/>
                    </a:cubicBezTo>
                    <a:lnTo>
                      <a:pt x="475130" y="797859"/>
                    </a:lnTo>
                    <a:cubicBezTo>
                      <a:pt x="484095" y="800847"/>
                      <a:pt x="492856" y="804532"/>
                      <a:pt x="502024" y="806824"/>
                    </a:cubicBezTo>
                    <a:cubicBezTo>
                      <a:pt x="513519" y="809697"/>
                      <a:pt x="551912" y="818321"/>
                      <a:pt x="564777" y="824753"/>
                    </a:cubicBezTo>
                    <a:cubicBezTo>
                      <a:pt x="574414" y="829571"/>
                      <a:pt x="581825" y="838306"/>
                      <a:pt x="591671" y="842682"/>
                    </a:cubicBezTo>
                    <a:cubicBezTo>
                      <a:pt x="608941" y="850358"/>
                      <a:pt x="627530" y="854635"/>
                      <a:pt x="645459" y="860612"/>
                    </a:cubicBezTo>
                    <a:cubicBezTo>
                      <a:pt x="654424" y="863600"/>
                      <a:pt x="664490" y="864335"/>
                      <a:pt x="672353" y="869577"/>
                    </a:cubicBezTo>
                    <a:cubicBezTo>
                      <a:pt x="706280" y="892194"/>
                      <a:pt x="691628" y="879888"/>
                      <a:pt x="717177" y="905435"/>
                    </a:cubicBezTo>
                    <a:cubicBezTo>
                      <a:pt x="693271" y="908423"/>
                      <a:pt x="669480" y="912552"/>
                      <a:pt x="645459" y="914400"/>
                    </a:cubicBezTo>
                    <a:cubicBezTo>
                      <a:pt x="438220" y="930342"/>
                      <a:pt x="545591" y="911066"/>
                      <a:pt x="439271" y="932329"/>
                    </a:cubicBezTo>
                    <a:cubicBezTo>
                      <a:pt x="491014" y="966826"/>
                      <a:pt x="439939" y="936182"/>
                      <a:pt x="519953" y="968188"/>
                    </a:cubicBezTo>
                    <a:cubicBezTo>
                      <a:pt x="534894" y="974165"/>
                      <a:pt x="549363" y="981494"/>
                      <a:pt x="564777" y="986118"/>
                    </a:cubicBezTo>
                    <a:cubicBezTo>
                      <a:pt x="598257" y="996162"/>
                      <a:pt x="629365" y="995541"/>
                      <a:pt x="663388" y="1004047"/>
                    </a:cubicBezTo>
                    <a:cubicBezTo>
                      <a:pt x="681723" y="1008631"/>
                      <a:pt x="698842" y="1017393"/>
                      <a:pt x="717177" y="1021977"/>
                    </a:cubicBezTo>
                    <a:cubicBezTo>
                      <a:pt x="762203" y="1033233"/>
                      <a:pt x="741347" y="1027045"/>
                      <a:pt x="779930" y="1039906"/>
                    </a:cubicBezTo>
                    <a:cubicBezTo>
                      <a:pt x="785906" y="1048871"/>
                      <a:pt x="802677" y="1057163"/>
                      <a:pt x="797859" y="1066800"/>
                    </a:cubicBezTo>
                    <a:cubicBezTo>
                      <a:pt x="792349" y="1077820"/>
                      <a:pt x="773801" y="1072225"/>
                      <a:pt x="762000" y="1075765"/>
                    </a:cubicBezTo>
                    <a:cubicBezTo>
                      <a:pt x="743898" y="1081196"/>
                      <a:pt x="708212" y="1093694"/>
                      <a:pt x="708212" y="1093694"/>
                    </a:cubicBezTo>
                    <a:cubicBezTo>
                      <a:pt x="774678" y="1138005"/>
                      <a:pt x="740870" y="1125327"/>
                      <a:pt x="806824" y="1138518"/>
                    </a:cubicBezTo>
                    <a:cubicBezTo>
                      <a:pt x="818777" y="1144494"/>
                      <a:pt x="830170" y="1151755"/>
                      <a:pt x="842683" y="1156447"/>
                    </a:cubicBezTo>
                    <a:cubicBezTo>
                      <a:pt x="854219" y="1160773"/>
                      <a:pt x="866695" y="1162027"/>
                      <a:pt x="878541" y="1165412"/>
                    </a:cubicBezTo>
                    <a:cubicBezTo>
                      <a:pt x="887627" y="1168008"/>
                      <a:pt x="896470" y="1171389"/>
                      <a:pt x="905435" y="1174377"/>
                    </a:cubicBezTo>
                    <a:cubicBezTo>
                      <a:pt x="896470" y="1177365"/>
                      <a:pt x="887940" y="1182369"/>
                      <a:pt x="878541" y="1183341"/>
                    </a:cubicBezTo>
                    <a:cubicBezTo>
                      <a:pt x="652003" y="1206776"/>
                      <a:pt x="562842" y="1187502"/>
                      <a:pt x="699247" y="1210235"/>
                    </a:cubicBezTo>
                    <a:cubicBezTo>
                      <a:pt x="750933" y="1244694"/>
                      <a:pt x="701071" y="1214859"/>
                      <a:pt x="753035" y="1237129"/>
                    </a:cubicBezTo>
                    <a:cubicBezTo>
                      <a:pt x="765318" y="1242393"/>
                      <a:pt x="776611" y="1249795"/>
                      <a:pt x="788894" y="1255059"/>
                    </a:cubicBezTo>
                    <a:cubicBezTo>
                      <a:pt x="797580" y="1258781"/>
                      <a:pt x="807336" y="1259798"/>
                      <a:pt x="815788" y="1264024"/>
                    </a:cubicBezTo>
                    <a:cubicBezTo>
                      <a:pt x="825425" y="1268842"/>
                      <a:pt x="833046" y="1277135"/>
                      <a:pt x="842683" y="1281953"/>
                    </a:cubicBezTo>
                    <a:cubicBezTo>
                      <a:pt x="890487" y="1305854"/>
                      <a:pt x="849483" y="1271546"/>
                      <a:pt x="905435" y="1308847"/>
                    </a:cubicBezTo>
                    <a:cubicBezTo>
                      <a:pt x="954656" y="1341661"/>
                      <a:pt x="887834" y="1314934"/>
                      <a:pt x="950259" y="1335741"/>
                    </a:cubicBezTo>
                    <a:cubicBezTo>
                      <a:pt x="959224" y="1341718"/>
                      <a:pt x="966932" y="1350264"/>
                      <a:pt x="977153" y="1353671"/>
                    </a:cubicBezTo>
                    <a:cubicBezTo>
                      <a:pt x="994397" y="1359419"/>
                      <a:pt x="1013197" y="1358692"/>
                      <a:pt x="1030941" y="1362635"/>
                    </a:cubicBezTo>
                    <a:cubicBezTo>
                      <a:pt x="1040166" y="1364685"/>
                      <a:pt x="1048870" y="1368612"/>
                      <a:pt x="1057835" y="1371600"/>
                    </a:cubicBezTo>
                    <a:cubicBezTo>
                      <a:pt x="1066800" y="1368612"/>
                      <a:pt x="1081742" y="1371600"/>
                      <a:pt x="1084730" y="1362635"/>
                    </a:cubicBezTo>
                    <a:cubicBezTo>
                      <a:pt x="1089548" y="1348180"/>
                      <a:pt x="1078491" y="1332803"/>
                      <a:pt x="1075765" y="1317812"/>
                    </a:cubicBezTo>
                    <a:cubicBezTo>
                      <a:pt x="1072513" y="1299929"/>
                      <a:pt x="1071208" y="1281658"/>
                      <a:pt x="1066800" y="1264024"/>
                    </a:cubicBezTo>
                    <a:cubicBezTo>
                      <a:pt x="1040538" y="1158977"/>
                      <a:pt x="1055411" y="1258439"/>
                      <a:pt x="1039906" y="1165412"/>
                    </a:cubicBezTo>
                    <a:cubicBezTo>
                      <a:pt x="1035143" y="1136836"/>
                      <a:pt x="1028588" y="1078622"/>
                      <a:pt x="1021977" y="1048871"/>
                    </a:cubicBezTo>
                    <a:cubicBezTo>
                      <a:pt x="1019927" y="1039646"/>
                      <a:pt x="1016000" y="1030942"/>
                      <a:pt x="1013012" y="1021977"/>
                    </a:cubicBezTo>
                    <a:cubicBezTo>
                      <a:pt x="1010024" y="968189"/>
                      <a:pt x="1018847" y="912411"/>
                      <a:pt x="1004047" y="860612"/>
                    </a:cubicBezTo>
                    <a:cubicBezTo>
                      <a:pt x="999942" y="846246"/>
                      <a:pt x="984566" y="883498"/>
                      <a:pt x="977153" y="896471"/>
                    </a:cubicBezTo>
                    <a:cubicBezTo>
                      <a:pt x="972465" y="904676"/>
                      <a:pt x="971176" y="914400"/>
                      <a:pt x="968188" y="923365"/>
                    </a:cubicBezTo>
                    <a:cubicBezTo>
                      <a:pt x="965200" y="959224"/>
                      <a:pt x="964562" y="995356"/>
                      <a:pt x="959224" y="1030941"/>
                    </a:cubicBezTo>
                    <a:cubicBezTo>
                      <a:pt x="955569" y="1055310"/>
                      <a:pt x="941294" y="1102659"/>
                      <a:pt x="941294" y="1102659"/>
                    </a:cubicBezTo>
                    <a:cubicBezTo>
                      <a:pt x="938306" y="1126565"/>
                      <a:pt x="941277" y="1152008"/>
                      <a:pt x="932330" y="1174377"/>
                    </a:cubicBezTo>
                    <a:cubicBezTo>
                      <a:pt x="928820" y="1183151"/>
                      <a:pt x="923875" y="1156918"/>
                      <a:pt x="923365" y="1147482"/>
                    </a:cubicBezTo>
                    <a:cubicBezTo>
                      <a:pt x="917879" y="1045986"/>
                      <a:pt x="918383" y="944248"/>
                      <a:pt x="914400" y="842682"/>
                    </a:cubicBezTo>
                    <a:cubicBezTo>
                      <a:pt x="912406" y="791833"/>
                      <a:pt x="910260" y="740941"/>
                      <a:pt x="905435" y="690282"/>
                    </a:cubicBezTo>
                    <a:cubicBezTo>
                      <a:pt x="904267" y="678017"/>
                      <a:pt x="901981" y="665444"/>
                      <a:pt x="896471" y="654424"/>
                    </a:cubicBezTo>
                    <a:cubicBezTo>
                      <a:pt x="892691" y="646864"/>
                      <a:pt x="884518" y="642471"/>
                      <a:pt x="878541" y="636494"/>
                    </a:cubicBezTo>
                    <a:cubicBezTo>
                      <a:pt x="872018" y="662589"/>
                      <a:pt x="864405" y="690628"/>
                      <a:pt x="860612" y="717177"/>
                    </a:cubicBezTo>
                    <a:cubicBezTo>
                      <a:pt x="856785" y="743965"/>
                      <a:pt x="857317" y="771400"/>
                      <a:pt x="851647" y="797859"/>
                    </a:cubicBezTo>
                    <a:cubicBezTo>
                      <a:pt x="848275" y="813594"/>
                      <a:pt x="839694" y="827741"/>
                      <a:pt x="833718" y="842682"/>
                    </a:cubicBezTo>
                    <a:cubicBezTo>
                      <a:pt x="830730" y="893482"/>
                      <a:pt x="836195" y="945497"/>
                      <a:pt x="824753" y="995082"/>
                    </a:cubicBezTo>
                    <a:cubicBezTo>
                      <a:pt x="821748" y="1008103"/>
                      <a:pt x="811787" y="971632"/>
                      <a:pt x="806824" y="959224"/>
                    </a:cubicBezTo>
                    <a:cubicBezTo>
                      <a:pt x="799990" y="942139"/>
                      <a:pt x="783704" y="892224"/>
                      <a:pt x="779930" y="869577"/>
                    </a:cubicBezTo>
                    <a:cubicBezTo>
                      <a:pt x="760444" y="752656"/>
                      <a:pt x="781952" y="838911"/>
                      <a:pt x="762000" y="699247"/>
                    </a:cubicBezTo>
                    <a:cubicBezTo>
                      <a:pt x="757690" y="669079"/>
                      <a:pt x="750047" y="639482"/>
                      <a:pt x="744071" y="609600"/>
                    </a:cubicBezTo>
                    <a:cubicBezTo>
                      <a:pt x="731401" y="546252"/>
                      <a:pt x="739922" y="579223"/>
                      <a:pt x="717177" y="510988"/>
                    </a:cubicBezTo>
                    <a:lnTo>
                      <a:pt x="708212" y="484094"/>
                    </a:lnTo>
                    <a:cubicBezTo>
                      <a:pt x="702750" y="500480"/>
                      <a:pt x="691892" y="530761"/>
                      <a:pt x="690283" y="546847"/>
                    </a:cubicBezTo>
                    <a:cubicBezTo>
                      <a:pt x="668471" y="764970"/>
                      <a:pt x="694497" y="624388"/>
                      <a:pt x="672353" y="735106"/>
                    </a:cubicBezTo>
                    <a:cubicBezTo>
                      <a:pt x="642224" y="644723"/>
                      <a:pt x="688194" y="784919"/>
                      <a:pt x="654424" y="672353"/>
                    </a:cubicBezTo>
                    <a:cubicBezTo>
                      <a:pt x="648993" y="654251"/>
                      <a:pt x="640200" y="637097"/>
                      <a:pt x="636494" y="618565"/>
                    </a:cubicBezTo>
                    <a:cubicBezTo>
                      <a:pt x="623824" y="555209"/>
                      <a:pt x="632349" y="588196"/>
                      <a:pt x="609600" y="519953"/>
                    </a:cubicBezTo>
                    <a:cubicBezTo>
                      <a:pt x="606612" y="510988"/>
                      <a:pt x="604861" y="501511"/>
                      <a:pt x="600635" y="493059"/>
                    </a:cubicBezTo>
                    <a:lnTo>
                      <a:pt x="582706" y="457200"/>
                    </a:lnTo>
                    <a:cubicBezTo>
                      <a:pt x="579718" y="439271"/>
                      <a:pt x="578149" y="421046"/>
                      <a:pt x="573741" y="403412"/>
                    </a:cubicBezTo>
                    <a:cubicBezTo>
                      <a:pt x="569157" y="385077"/>
                      <a:pt x="560396" y="367959"/>
                      <a:pt x="555812" y="349624"/>
                    </a:cubicBezTo>
                    <a:lnTo>
                      <a:pt x="546847" y="313765"/>
                    </a:lnTo>
                    <a:cubicBezTo>
                      <a:pt x="543859" y="289859"/>
                      <a:pt x="548657" y="263596"/>
                      <a:pt x="537883" y="242047"/>
                    </a:cubicBezTo>
                    <a:cubicBezTo>
                      <a:pt x="534103" y="234487"/>
                      <a:pt x="523733" y="252417"/>
                      <a:pt x="519953" y="259977"/>
                    </a:cubicBezTo>
                    <a:cubicBezTo>
                      <a:pt x="514443" y="270997"/>
                      <a:pt x="513976" y="283882"/>
                      <a:pt x="510988" y="295835"/>
                    </a:cubicBezTo>
                    <a:cubicBezTo>
                      <a:pt x="508000" y="388470"/>
                      <a:pt x="511561" y="481549"/>
                      <a:pt x="502024" y="573741"/>
                    </a:cubicBezTo>
                    <a:cubicBezTo>
                      <a:pt x="501154" y="582148"/>
                      <a:pt x="487233" y="563660"/>
                      <a:pt x="484094" y="555812"/>
                    </a:cubicBezTo>
                    <a:cubicBezTo>
                      <a:pt x="474942" y="532933"/>
                      <a:pt x="472649" y="507867"/>
                      <a:pt x="466165" y="484094"/>
                    </a:cubicBezTo>
                    <a:cubicBezTo>
                      <a:pt x="463679" y="474977"/>
                      <a:pt x="459796" y="466286"/>
                      <a:pt x="457200" y="457200"/>
                    </a:cubicBezTo>
                    <a:cubicBezTo>
                      <a:pt x="453815" y="445353"/>
                      <a:pt x="451620" y="433188"/>
                      <a:pt x="448235" y="421341"/>
                    </a:cubicBezTo>
                    <a:cubicBezTo>
                      <a:pt x="445639" y="412255"/>
                      <a:pt x="441563" y="403614"/>
                      <a:pt x="439271" y="394447"/>
                    </a:cubicBezTo>
                    <a:cubicBezTo>
                      <a:pt x="435576" y="379665"/>
                      <a:pt x="433294" y="364565"/>
                      <a:pt x="430306" y="349624"/>
                    </a:cubicBezTo>
                    <a:cubicBezTo>
                      <a:pt x="426043" y="302736"/>
                      <a:pt x="425006" y="252494"/>
                      <a:pt x="412377" y="206188"/>
                    </a:cubicBezTo>
                    <a:cubicBezTo>
                      <a:pt x="407404" y="187955"/>
                      <a:pt x="400423" y="170329"/>
                      <a:pt x="394447" y="152400"/>
                    </a:cubicBezTo>
                    <a:cubicBezTo>
                      <a:pt x="382809" y="117486"/>
                      <a:pt x="392166" y="132189"/>
                      <a:pt x="367553" y="107577"/>
                    </a:cubicBezTo>
                    <a:cubicBezTo>
                      <a:pt x="361577" y="182283"/>
                      <a:pt x="356843" y="257098"/>
                      <a:pt x="349624" y="331694"/>
                    </a:cubicBezTo>
                    <a:cubicBezTo>
                      <a:pt x="347873" y="349786"/>
                      <a:pt x="345068" y="403116"/>
                      <a:pt x="340659" y="385482"/>
                    </a:cubicBezTo>
                    <a:cubicBezTo>
                      <a:pt x="330486" y="344793"/>
                      <a:pt x="337916" y="301455"/>
                      <a:pt x="331694" y="259977"/>
                    </a:cubicBezTo>
                    <a:cubicBezTo>
                      <a:pt x="328890" y="241287"/>
                      <a:pt x="318349" y="224523"/>
                      <a:pt x="313765" y="206188"/>
                    </a:cubicBezTo>
                    <a:cubicBezTo>
                      <a:pt x="285729" y="94049"/>
                      <a:pt x="321565" y="233490"/>
                      <a:pt x="295835" y="143435"/>
                    </a:cubicBezTo>
                    <a:cubicBezTo>
                      <a:pt x="289570" y="121507"/>
                      <a:pt x="279596" y="69771"/>
                      <a:pt x="268941" y="53788"/>
                    </a:cubicBezTo>
                    <a:cubicBezTo>
                      <a:pt x="245770" y="19031"/>
                      <a:pt x="254419" y="37115"/>
                      <a:pt x="242047" y="0"/>
                    </a:cubicBezTo>
                    <a:cubicBezTo>
                      <a:pt x="211350" y="92097"/>
                      <a:pt x="233083" y="17444"/>
                      <a:pt x="233083" y="233082"/>
                    </a:cubicBezTo>
                    <a:lnTo>
                      <a:pt x="233083" y="233082"/>
                    </a:lnTo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Freeform 94"/>
              <p:cNvSpPr/>
              <p:nvPr/>
            </p:nvSpPr>
            <p:spPr>
              <a:xfrm>
                <a:off x="6850739" y="1917124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Freeform 95"/>
              <p:cNvSpPr/>
              <p:nvPr/>
            </p:nvSpPr>
            <p:spPr>
              <a:xfrm rot="3323929">
                <a:off x="6120741" y="2740348"/>
                <a:ext cx="1458622" cy="1716271"/>
              </a:xfrm>
              <a:custGeom>
                <a:avLst/>
                <a:gdLst>
                  <a:gd name="connsiteX0" fmla="*/ 995083 w 1085930"/>
                  <a:gd name="connsiteY0" fmla="*/ 1344706 h 1371600"/>
                  <a:gd name="connsiteX1" fmla="*/ 995083 w 1085930"/>
                  <a:gd name="connsiteY1" fmla="*/ 1344706 h 1371600"/>
                  <a:gd name="connsiteX2" fmla="*/ 968188 w 1085930"/>
                  <a:gd name="connsiteY2" fmla="*/ 1264024 h 1371600"/>
                  <a:gd name="connsiteX3" fmla="*/ 950259 w 1085930"/>
                  <a:gd name="connsiteY3" fmla="*/ 1246094 h 1371600"/>
                  <a:gd name="connsiteX4" fmla="*/ 923365 w 1085930"/>
                  <a:gd name="connsiteY4" fmla="*/ 1201271 h 1371600"/>
                  <a:gd name="connsiteX5" fmla="*/ 869577 w 1085930"/>
                  <a:gd name="connsiteY5" fmla="*/ 1129553 h 1371600"/>
                  <a:gd name="connsiteX6" fmla="*/ 851647 w 1085930"/>
                  <a:gd name="connsiteY6" fmla="*/ 1093694 h 1371600"/>
                  <a:gd name="connsiteX7" fmla="*/ 842683 w 1085930"/>
                  <a:gd name="connsiteY7" fmla="*/ 1066800 h 1371600"/>
                  <a:gd name="connsiteX8" fmla="*/ 824753 w 1085930"/>
                  <a:gd name="connsiteY8" fmla="*/ 1048871 h 1371600"/>
                  <a:gd name="connsiteX9" fmla="*/ 788894 w 1085930"/>
                  <a:gd name="connsiteY9" fmla="*/ 995082 h 1371600"/>
                  <a:gd name="connsiteX10" fmla="*/ 779930 w 1085930"/>
                  <a:gd name="connsiteY10" fmla="*/ 968188 h 1371600"/>
                  <a:gd name="connsiteX11" fmla="*/ 744071 w 1085930"/>
                  <a:gd name="connsiteY11" fmla="*/ 914400 h 1371600"/>
                  <a:gd name="connsiteX12" fmla="*/ 735106 w 1085930"/>
                  <a:gd name="connsiteY12" fmla="*/ 887506 h 1371600"/>
                  <a:gd name="connsiteX13" fmla="*/ 681318 w 1085930"/>
                  <a:gd name="connsiteY13" fmla="*/ 815788 h 1371600"/>
                  <a:gd name="connsiteX14" fmla="*/ 663388 w 1085930"/>
                  <a:gd name="connsiteY14" fmla="*/ 797859 h 1371600"/>
                  <a:gd name="connsiteX15" fmla="*/ 618565 w 1085930"/>
                  <a:gd name="connsiteY15" fmla="*/ 735106 h 1371600"/>
                  <a:gd name="connsiteX16" fmla="*/ 582706 w 1085930"/>
                  <a:gd name="connsiteY16" fmla="*/ 681318 h 1371600"/>
                  <a:gd name="connsiteX17" fmla="*/ 546847 w 1085930"/>
                  <a:gd name="connsiteY17" fmla="*/ 627529 h 1371600"/>
                  <a:gd name="connsiteX18" fmla="*/ 528918 w 1085930"/>
                  <a:gd name="connsiteY18" fmla="*/ 600635 h 1371600"/>
                  <a:gd name="connsiteX19" fmla="*/ 502024 w 1085930"/>
                  <a:gd name="connsiteY19" fmla="*/ 564777 h 1371600"/>
                  <a:gd name="connsiteX20" fmla="*/ 484094 w 1085930"/>
                  <a:gd name="connsiteY20" fmla="*/ 546847 h 1371600"/>
                  <a:gd name="connsiteX21" fmla="*/ 421341 w 1085930"/>
                  <a:gd name="connsiteY21" fmla="*/ 475129 h 1371600"/>
                  <a:gd name="connsiteX22" fmla="*/ 403412 w 1085930"/>
                  <a:gd name="connsiteY22" fmla="*/ 448235 h 1371600"/>
                  <a:gd name="connsiteX23" fmla="*/ 376518 w 1085930"/>
                  <a:gd name="connsiteY23" fmla="*/ 430306 h 1371600"/>
                  <a:gd name="connsiteX24" fmla="*/ 349624 w 1085930"/>
                  <a:gd name="connsiteY24" fmla="*/ 376518 h 1371600"/>
                  <a:gd name="connsiteX25" fmla="*/ 304800 w 1085930"/>
                  <a:gd name="connsiteY25" fmla="*/ 340659 h 1371600"/>
                  <a:gd name="connsiteX26" fmla="*/ 286871 w 1085930"/>
                  <a:gd name="connsiteY26" fmla="*/ 313765 h 1371600"/>
                  <a:gd name="connsiteX27" fmla="*/ 268941 w 1085930"/>
                  <a:gd name="connsiteY27" fmla="*/ 295835 h 1371600"/>
                  <a:gd name="connsiteX28" fmla="*/ 224118 w 1085930"/>
                  <a:gd name="connsiteY28" fmla="*/ 242047 h 1371600"/>
                  <a:gd name="connsiteX29" fmla="*/ 197224 w 1085930"/>
                  <a:gd name="connsiteY29" fmla="*/ 233082 h 1371600"/>
                  <a:gd name="connsiteX30" fmla="*/ 143435 w 1085930"/>
                  <a:gd name="connsiteY30" fmla="*/ 188259 h 1371600"/>
                  <a:gd name="connsiteX31" fmla="*/ 98612 w 1085930"/>
                  <a:gd name="connsiteY31" fmla="*/ 152400 h 1371600"/>
                  <a:gd name="connsiteX32" fmla="*/ 80683 w 1085930"/>
                  <a:gd name="connsiteY32" fmla="*/ 125506 h 1371600"/>
                  <a:gd name="connsiteX33" fmla="*/ 35859 w 1085930"/>
                  <a:gd name="connsiteY33" fmla="*/ 89647 h 1371600"/>
                  <a:gd name="connsiteX34" fmla="*/ 17930 w 1085930"/>
                  <a:gd name="connsiteY34" fmla="*/ 62753 h 1371600"/>
                  <a:gd name="connsiteX35" fmla="*/ 44824 w 1085930"/>
                  <a:gd name="connsiteY35" fmla="*/ 161365 h 1371600"/>
                  <a:gd name="connsiteX36" fmla="*/ 62753 w 1085930"/>
                  <a:gd name="connsiteY36" fmla="*/ 188259 h 1371600"/>
                  <a:gd name="connsiteX37" fmla="*/ 71718 w 1085930"/>
                  <a:gd name="connsiteY37" fmla="*/ 215153 h 1371600"/>
                  <a:gd name="connsiteX38" fmla="*/ 98612 w 1085930"/>
                  <a:gd name="connsiteY38" fmla="*/ 233082 h 1371600"/>
                  <a:gd name="connsiteX39" fmla="*/ 125506 w 1085930"/>
                  <a:gd name="connsiteY39" fmla="*/ 268941 h 1371600"/>
                  <a:gd name="connsiteX40" fmla="*/ 134471 w 1085930"/>
                  <a:gd name="connsiteY40" fmla="*/ 295835 h 1371600"/>
                  <a:gd name="connsiteX41" fmla="*/ 170330 w 1085930"/>
                  <a:gd name="connsiteY41" fmla="*/ 331694 h 1371600"/>
                  <a:gd name="connsiteX42" fmla="*/ 188259 w 1085930"/>
                  <a:gd name="connsiteY42" fmla="*/ 349624 h 1371600"/>
                  <a:gd name="connsiteX43" fmla="*/ 152400 w 1085930"/>
                  <a:gd name="connsiteY43" fmla="*/ 358588 h 1371600"/>
                  <a:gd name="connsiteX44" fmla="*/ 116541 w 1085930"/>
                  <a:gd name="connsiteY44" fmla="*/ 349624 h 1371600"/>
                  <a:gd name="connsiteX45" fmla="*/ 62753 w 1085930"/>
                  <a:gd name="connsiteY45" fmla="*/ 340659 h 1371600"/>
                  <a:gd name="connsiteX46" fmla="*/ 0 w 1085930"/>
                  <a:gd name="connsiteY46" fmla="*/ 322729 h 1371600"/>
                  <a:gd name="connsiteX47" fmla="*/ 71718 w 1085930"/>
                  <a:gd name="connsiteY47" fmla="*/ 367553 h 1371600"/>
                  <a:gd name="connsiteX48" fmla="*/ 98612 w 1085930"/>
                  <a:gd name="connsiteY48" fmla="*/ 385482 h 1371600"/>
                  <a:gd name="connsiteX49" fmla="*/ 116541 w 1085930"/>
                  <a:gd name="connsiteY49" fmla="*/ 403412 h 1371600"/>
                  <a:gd name="connsiteX50" fmla="*/ 179294 w 1085930"/>
                  <a:gd name="connsiteY50" fmla="*/ 421341 h 1371600"/>
                  <a:gd name="connsiteX51" fmla="*/ 430306 w 1085930"/>
                  <a:gd name="connsiteY51" fmla="*/ 448235 h 1371600"/>
                  <a:gd name="connsiteX52" fmla="*/ 412377 w 1085930"/>
                  <a:gd name="connsiteY52" fmla="*/ 466165 h 1371600"/>
                  <a:gd name="connsiteX53" fmla="*/ 331694 w 1085930"/>
                  <a:gd name="connsiteY53" fmla="*/ 475129 h 1371600"/>
                  <a:gd name="connsiteX54" fmla="*/ 125506 w 1085930"/>
                  <a:gd name="connsiteY54" fmla="*/ 484094 h 1371600"/>
                  <a:gd name="connsiteX55" fmla="*/ 98612 w 1085930"/>
                  <a:gd name="connsiteY55" fmla="*/ 493059 h 1371600"/>
                  <a:gd name="connsiteX56" fmla="*/ 125506 w 1085930"/>
                  <a:gd name="connsiteY56" fmla="*/ 510988 h 1371600"/>
                  <a:gd name="connsiteX57" fmla="*/ 188259 w 1085930"/>
                  <a:gd name="connsiteY57" fmla="*/ 528918 h 1371600"/>
                  <a:gd name="connsiteX58" fmla="*/ 215153 w 1085930"/>
                  <a:gd name="connsiteY58" fmla="*/ 537882 h 1371600"/>
                  <a:gd name="connsiteX59" fmla="*/ 295835 w 1085930"/>
                  <a:gd name="connsiteY59" fmla="*/ 555812 h 1371600"/>
                  <a:gd name="connsiteX60" fmla="*/ 376518 w 1085930"/>
                  <a:gd name="connsiteY60" fmla="*/ 564777 h 1371600"/>
                  <a:gd name="connsiteX61" fmla="*/ 493059 w 1085930"/>
                  <a:gd name="connsiteY61" fmla="*/ 582706 h 1371600"/>
                  <a:gd name="connsiteX62" fmla="*/ 466165 w 1085930"/>
                  <a:gd name="connsiteY62" fmla="*/ 591671 h 1371600"/>
                  <a:gd name="connsiteX63" fmla="*/ 197224 w 1085930"/>
                  <a:gd name="connsiteY63" fmla="*/ 609600 h 1371600"/>
                  <a:gd name="connsiteX64" fmla="*/ 259977 w 1085930"/>
                  <a:gd name="connsiteY64" fmla="*/ 627529 h 1371600"/>
                  <a:gd name="connsiteX65" fmla="*/ 313765 w 1085930"/>
                  <a:gd name="connsiteY65" fmla="*/ 645459 h 1371600"/>
                  <a:gd name="connsiteX66" fmla="*/ 367553 w 1085930"/>
                  <a:gd name="connsiteY66" fmla="*/ 663388 h 1371600"/>
                  <a:gd name="connsiteX67" fmla="*/ 430306 w 1085930"/>
                  <a:gd name="connsiteY67" fmla="*/ 681318 h 1371600"/>
                  <a:gd name="connsiteX68" fmla="*/ 537883 w 1085930"/>
                  <a:gd name="connsiteY68" fmla="*/ 690282 h 1371600"/>
                  <a:gd name="connsiteX69" fmla="*/ 582706 w 1085930"/>
                  <a:gd name="connsiteY69" fmla="*/ 717177 h 1371600"/>
                  <a:gd name="connsiteX70" fmla="*/ 555812 w 1085930"/>
                  <a:gd name="connsiteY70" fmla="*/ 735106 h 1371600"/>
                  <a:gd name="connsiteX71" fmla="*/ 475130 w 1085930"/>
                  <a:gd name="connsiteY71" fmla="*/ 744071 h 1371600"/>
                  <a:gd name="connsiteX72" fmla="*/ 340659 w 1085930"/>
                  <a:gd name="connsiteY72" fmla="*/ 762000 h 1371600"/>
                  <a:gd name="connsiteX73" fmla="*/ 394447 w 1085930"/>
                  <a:gd name="connsiteY73" fmla="*/ 770965 h 1371600"/>
                  <a:gd name="connsiteX74" fmla="*/ 475130 w 1085930"/>
                  <a:gd name="connsiteY74" fmla="*/ 797859 h 1371600"/>
                  <a:gd name="connsiteX75" fmla="*/ 502024 w 1085930"/>
                  <a:gd name="connsiteY75" fmla="*/ 806824 h 1371600"/>
                  <a:gd name="connsiteX76" fmla="*/ 564777 w 1085930"/>
                  <a:gd name="connsiteY76" fmla="*/ 824753 h 1371600"/>
                  <a:gd name="connsiteX77" fmla="*/ 591671 w 1085930"/>
                  <a:gd name="connsiteY77" fmla="*/ 842682 h 1371600"/>
                  <a:gd name="connsiteX78" fmla="*/ 645459 w 1085930"/>
                  <a:gd name="connsiteY78" fmla="*/ 860612 h 1371600"/>
                  <a:gd name="connsiteX79" fmla="*/ 672353 w 1085930"/>
                  <a:gd name="connsiteY79" fmla="*/ 869577 h 1371600"/>
                  <a:gd name="connsiteX80" fmla="*/ 717177 w 1085930"/>
                  <a:gd name="connsiteY80" fmla="*/ 905435 h 1371600"/>
                  <a:gd name="connsiteX81" fmla="*/ 645459 w 1085930"/>
                  <a:gd name="connsiteY81" fmla="*/ 914400 h 1371600"/>
                  <a:gd name="connsiteX82" fmla="*/ 439271 w 1085930"/>
                  <a:gd name="connsiteY82" fmla="*/ 932329 h 1371600"/>
                  <a:gd name="connsiteX83" fmla="*/ 519953 w 1085930"/>
                  <a:gd name="connsiteY83" fmla="*/ 968188 h 1371600"/>
                  <a:gd name="connsiteX84" fmla="*/ 564777 w 1085930"/>
                  <a:gd name="connsiteY84" fmla="*/ 986118 h 1371600"/>
                  <a:gd name="connsiteX85" fmla="*/ 663388 w 1085930"/>
                  <a:gd name="connsiteY85" fmla="*/ 1004047 h 1371600"/>
                  <a:gd name="connsiteX86" fmla="*/ 717177 w 1085930"/>
                  <a:gd name="connsiteY86" fmla="*/ 1021977 h 1371600"/>
                  <a:gd name="connsiteX87" fmla="*/ 779930 w 1085930"/>
                  <a:gd name="connsiteY87" fmla="*/ 1039906 h 1371600"/>
                  <a:gd name="connsiteX88" fmla="*/ 797859 w 1085930"/>
                  <a:gd name="connsiteY88" fmla="*/ 1066800 h 1371600"/>
                  <a:gd name="connsiteX89" fmla="*/ 762000 w 1085930"/>
                  <a:gd name="connsiteY89" fmla="*/ 1075765 h 1371600"/>
                  <a:gd name="connsiteX90" fmla="*/ 708212 w 1085930"/>
                  <a:gd name="connsiteY90" fmla="*/ 1093694 h 1371600"/>
                  <a:gd name="connsiteX91" fmla="*/ 806824 w 1085930"/>
                  <a:gd name="connsiteY91" fmla="*/ 1138518 h 1371600"/>
                  <a:gd name="connsiteX92" fmla="*/ 842683 w 1085930"/>
                  <a:gd name="connsiteY92" fmla="*/ 1156447 h 1371600"/>
                  <a:gd name="connsiteX93" fmla="*/ 878541 w 1085930"/>
                  <a:gd name="connsiteY93" fmla="*/ 1165412 h 1371600"/>
                  <a:gd name="connsiteX94" fmla="*/ 905435 w 1085930"/>
                  <a:gd name="connsiteY94" fmla="*/ 1174377 h 1371600"/>
                  <a:gd name="connsiteX95" fmla="*/ 878541 w 1085930"/>
                  <a:gd name="connsiteY95" fmla="*/ 1183341 h 1371600"/>
                  <a:gd name="connsiteX96" fmla="*/ 699247 w 1085930"/>
                  <a:gd name="connsiteY96" fmla="*/ 1210235 h 1371600"/>
                  <a:gd name="connsiteX97" fmla="*/ 753035 w 1085930"/>
                  <a:gd name="connsiteY97" fmla="*/ 1237129 h 1371600"/>
                  <a:gd name="connsiteX98" fmla="*/ 788894 w 1085930"/>
                  <a:gd name="connsiteY98" fmla="*/ 1255059 h 1371600"/>
                  <a:gd name="connsiteX99" fmla="*/ 815788 w 1085930"/>
                  <a:gd name="connsiteY99" fmla="*/ 1264024 h 1371600"/>
                  <a:gd name="connsiteX100" fmla="*/ 842683 w 1085930"/>
                  <a:gd name="connsiteY100" fmla="*/ 1281953 h 1371600"/>
                  <a:gd name="connsiteX101" fmla="*/ 905435 w 1085930"/>
                  <a:gd name="connsiteY101" fmla="*/ 1308847 h 1371600"/>
                  <a:gd name="connsiteX102" fmla="*/ 950259 w 1085930"/>
                  <a:gd name="connsiteY102" fmla="*/ 1335741 h 1371600"/>
                  <a:gd name="connsiteX103" fmla="*/ 977153 w 1085930"/>
                  <a:gd name="connsiteY103" fmla="*/ 1353671 h 1371600"/>
                  <a:gd name="connsiteX104" fmla="*/ 1030941 w 1085930"/>
                  <a:gd name="connsiteY104" fmla="*/ 1362635 h 1371600"/>
                  <a:gd name="connsiteX105" fmla="*/ 1057835 w 1085930"/>
                  <a:gd name="connsiteY105" fmla="*/ 1371600 h 1371600"/>
                  <a:gd name="connsiteX106" fmla="*/ 1084730 w 1085930"/>
                  <a:gd name="connsiteY106" fmla="*/ 1362635 h 1371600"/>
                  <a:gd name="connsiteX107" fmla="*/ 1075765 w 1085930"/>
                  <a:gd name="connsiteY107" fmla="*/ 1317812 h 1371600"/>
                  <a:gd name="connsiteX108" fmla="*/ 1066800 w 1085930"/>
                  <a:gd name="connsiteY108" fmla="*/ 1264024 h 1371600"/>
                  <a:gd name="connsiteX109" fmla="*/ 1039906 w 1085930"/>
                  <a:gd name="connsiteY109" fmla="*/ 1165412 h 1371600"/>
                  <a:gd name="connsiteX110" fmla="*/ 1021977 w 1085930"/>
                  <a:gd name="connsiteY110" fmla="*/ 1048871 h 1371600"/>
                  <a:gd name="connsiteX111" fmla="*/ 1013012 w 1085930"/>
                  <a:gd name="connsiteY111" fmla="*/ 1021977 h 1371600"/>
                  <a:gd name="connsiteX112" fmla="*/ 1004047 w 1085930"/>
                  <a:gd name="connsiteY112" fmla="*/ 860612 h 1371600"/>
                  <a:gd name="connsiteX113" fmla="*/ 977153 w 1085930"/>
                  <a:gd name="connsiteY113" fmla="*/ 896471 h 1371600"/>
                  <a:gd name="connsiteX114" fmla="*/ 968188 w 1085930"/>
                  <a:gd name="connsiteY114" fmla="*/ 923365 h 1371600"/>
                  <a:gd name="connsiteX115" fmla="*/ 959224 w 1085930"/>
                  <a:gd name="connsiteY115" fmla="*/ 1030941 h 1371600"/>
                  <a:gd name="connsiteX116" fmla="*/ 941294 w 1085930"/>
                  <a:gd name="connsiteY116" fmla="*/ 1102659 h 1371600"/>
                  <a:gd name="connsiteX117" fmla="*/ 932330 w 1085930"/>
                  <a:gd name="connsiteY117" fmla="*/ 1174377 h 1371600"/>
                  <a:gd name="connsiteX118" fmla="*/ 923365 w 1085930"/>
                  <a:gd name="connsiteY118" fmla="*/ 1147482 h 1371600"/>
                  <a:gd name="connsiteX119" fmla="*/ 914400 w 1085930"/>
                  <a:gd name="connsiteY119" fmla="*/ 842682 h 1371600"/>
                  <a:gd name="connsiteX120" fmla="*/ 905435 w 1085930"/>
                  <a:gd name="connsiteY120" fmla="*/ 690282 h 1371600"/>
                  <a:gd name="connsiteX121" fmla="*/ 896471 w 1085930"/>
                  <a:gd name="connsiteY121" fmla="*/ 654424 h 1371600"/>
                  <a:gd name="connsiteX122" fmla="*/ 878541 w 1085930"/>
                  <a:gd name="connsiteY122" fmla="*/ 636494 h 1371600"/>
                  <a:gd name="connsiteX123" fmla="*/ 860612 w 1085930"/>
                  <a:gd name="connsiteY123" fmla="*/ 717177 h 1371600"/>
                  <a:gd name="connsiteX124" fmla="*/ 851647 w 1085930"/>
                  <a:gd name="connsiteY124" fmla="*/ 797859 h 1371600"/>
                  <a:gd name="connsiteX125" fmla="*/ 833718 w 1085930"/>
                  <a:gd name="connsiteY125" fmla="*/ 842682 h 1371600"/>
                  <a:gd name="connsiteX126" fmla="*/ 824753 w 1085930"/>
                  <a:gd name="connsiteY126" fmla="*/ 995082 h 1371600"/>
                  <a:gd name="connsiteX127" fmla="*/ 806824 w 1085930"/>
                  <a:gd name="connsiteY127" fmla="*/ 959224 h 1371600"/>
                  <a:gd name="connsiteX128" fmla="*/ 779930 w 1085930"/>
                  <a:gd name="connsiteY128" fmla="*/ 869577 h 1371600"/>
                  <a:gd name="connsiteX129" fmla="*/ 762000 w 1085930"/>
                  <a:gd name="connsiteY129" fmla="*/ 699247 h 1371600"/>
                  <a:gd name="connsiteX130" fmla="*/ 744071 w 1085930"/>
                  <a:gd name="connsiteY130" fmla="*/ 609600 h 1371600"/>
                  <a:gd name="connsiteX131" fmla="*/ 717177 w 1085930"/>
                  <a:gd name="connsiteY131" fmla="*/ 510988 h 1371600"/>
                  <a:gd name="connsiteX132" fmla="*/ 708212 w 1085930"/>
                  <a:gd name="connsiteY132" fmla="*/ 484094 h 1371600"/>
                  <a:gd name="connsiteX133" fmla="*/ 690283 w 1085930"/>
                  <a:gd name="connsiteY133" fmla="*/ 546847 h 1371600"/>
                  <a:gd name="connsiteX134" fmla="*/ 672353 w 1085930"/>
                  <a:gd name="connsiteY134" fmla="*/ 735106 h 1371600"/>
                  <a:gd name="connsiteX135" fmla="*/ 654424 w 1085930"/>
                  <a:gd name="connsiteY135" fmla="*/ 672353 h 1371600"/>
                  <a:gd name="connsiteX136" fmla="*/ 636494 w 1085930"/>
                  <a:gd name="connsiteY136" fmla="*/ 618565 h 1371600"/>
                  <a:gd name="connsiteX137" fmla="*/ 609600 w 1085930"/>
                  <a:gd name="connsiteY137" fmla="*/ 519953 h 1371600"/>
                  <a:gd name="connsiteX138" fmla="*/ 600635 w 1085930"/>
                  <a:gd name="connsiteY138" fmla="*/ 493059 h 1371600"/>
                  <a:gd name="connsiteX139" fmla="*/ 582706 w 1085930"/>
                  <a:gd name="connsiteY139" fmla="*/ 457200 h 1371600"/>
                  <a:gd name="connsiteX140" fmla="*/ 573741 w 1085930"/>
                  <a:gd name="connsiteY140" fmla="*/ 403412 h 1371600"/>
                  <a:gd name="connsiteX141" fmla="*/ 555812 w 1085930"/>
                  <a:gd name="connsiteY141" fmla="*/ 349624 h 1371600"/>
                  <a:gd name="connsiteX142" fmla="*/ 546847 w 1085930"/>
                  <a:gd name="connsiteY142" fmla="*/ 313765 h 1371600"/>
                  <a:gd name="connsiteX143" fmla="*/ 537883 w 1085930"/>
                  <a:gd name="connsiteY143" fmla="*/ 242047 h 1371600"/>
                  <a:gd name="connsiteX144" fmla="*/ 519953 w 1085930"/>
                  <a:gd name="connsiteY144" fmla="*/ 259977 h 1371600"/>
                  <a:gd name="connsiteX145" fmla="*/ 510988 w 1085930"/>
                  <a:gd name="connsiteY145" fmla="*/ 295835 h 1371600"/>
                  <a:gd name="connsiteX146" fmla="*/ 502024 w 1085930"/>
                  <a:gd name="connsiteY146" fmla="*/ 573741 h 1371600"/>
                  <a:gd name="connsiteX147" fmla="*/ 484094 w 1085930"/>
                  <a:gd name="connsiteY147" fmla="*/ 555812 h 1371600"/>
                  <a:gd name="connsiteX148" fmla="*/ 466165 w 1085930"/>
                  <a:gd name="connsiteY148" fmla="*/ 484094 h 1371600"/>
                  <a:gd name="connsiteX149" fmla="*/ 457200 w 1085930"/>
                  <a:gd name="connsiteY149" fmla="*/ 457200 h 1371600"/>
                  <a:gd name="connsiteX150" fmla="*/ 448235 w 1085930"/>
                  <a:gd name="connsiteY150" fmla="*/ 421341 h 1371600"/>
                  <a:gd name="connsiteX151" fmla="*/ 439271 w 1085930"/>
                  <a:gd name="connsiteY151" fmla="*/ 394447 h 1371600"/>
                  <a:gd name="connsiteX152" fmla="*/ 430306 w 1085930"/>
                  <a:gd name="connsiteY152" fmla="*/ 349624 h 1371600"/>
                  <a:gd name="connsiteX153" fmla="*/ 412377 w 1085930"/>
                  <a:gd name="connsiteY153" fmla="*/ 206188 h 1371600"/>
                  <a:gd name="connsiteX154" fmla="*/ 394447 w 1085930"/>
                  <a:gd name="connsiteY154" fmla="*/ 152400 h 1371600"/>
                  <a:gd name="connsiteX155" fmla="*/ 367553 w 1085930"/>
                  <a:gd name="connsiteY155" fmla="*/ 107577 h 1371600"/>
                  <a:gd name="connsiteX156" fmla="*/ 349624 w 1085930"/>
                  <a:gd name="connsiteY156" fmla="*/ 331694 h 1371600"/>
                  <a:gd name="connsiteX157" fmla="*/ 340659 w 1085930"/>
                  <a:gd name="connsiteY157" fmla="*/ 385482 h 1371600"/>
                  <a:gd name="connsiteX158" fmla="*/ 331694 w 1085930"/>
                  <a:gd name="connsiteY158" fmla="*/ 259977 h 1371600"/>
                  <a:gd name="connsiteX159" fmla="*/ 313765 w 1085930"/>
                  <a:gd name="connsiteY159" fmla="*/ 206188 h 1371600"/>
                  <a:gd name="connsiteX160" fmla="*/ 295835 w 1085930"/>
                  <a:gd name="connsiteY160" fmla="*/ 143435 h 1371600"/>
                  <a:gd name="connsiteX161" fmla="*/ 268941 w 1085930"/>
                  <a:gd name="connsiteY161" fmla="*/ 53788 h 1371600"/>
                  <a:gd name="connsiteX162" fmla="*/ 242047 w 1085930"/>
                  <a:gd name="connsiteY162" fmla="*/ 0 h 1371600"/>
                  <a:gd name="connsiteX163" fmla="*/ 233083 w 1085930"/>
                  <a:gd name="connsiteY163" fmla="*/ 233082 h 1371600"/>
                  <a:gd name="connsiteX164" fmla="*/ 233083 w 1085930"/>
                  <a:gd name="connsiteY164" fmla="*/ 233082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1085930" h="1371600">
                    <a:moveTo>
                      <a:pt x="995083" y="1344706"/>
                    </a:moveTo>
                    <a:lnTo>
                      <a:pt x="995083" y="1344706"/>
                    </a:lnTo>
                    <a:cubicBezTo>
                      <a:pt x="986118" y="1317812"/>
                      <a:pt x="979919" y="1289832"/>
                      <a:pt x="968188" y="1264024"/>
                    </a:cubicBezTo>
                    <a:cubicBezTo>
                      <a:pt x="964690" y="1256330"/>
                      <a:pt x="955172" y="1252972"/>
                      <a:pt x="950259" y="1246094"/>
                    </a:cubicBezTo>
                    <a:cubicBezTo>
                      <a:pt x="940132" y="1231915"/>
                      <a:pt x="933493" y="1215450"/>
                      <a:pt x="923365" y="1201271"/>
                    </a:cubicBezTo>
                    <a:cubicBezTo>
                      <a:pt x="881338" y="1142434"/>
                      <a:pt x="932711" y="1255817"/>
                      <a:pt x="869577" y="1129553"/>
                    </a:cubicBezTo>
                    <a:cubicBezTo>
                      <a:pt x="863600" y="1117600"/>
                      <a:pt x="856911" y="1105977"/>
                      <a:pt x="851647" y="1093694"/>
                    </a:cubicBezTo>
                    <a:cubicBezTo>
                      <a:pt x="847925" y="1085009"/>
                      <a:pt x="847545" y="1074903"/>
                      <a:pt x="842683" y="1066800"/>
                    </a:cubicBezTo>
                    <a:cubicBezTo>
                      <a:pt x="838334" y="1059552"/>
                      <a:pt x="830730" y="1054847"/>
                      <a:pt x="824753" y="1048871"/>
                    </a:cubicBezTo>
                    <a:cubicBezTo>
                      <a:pt x="804164" y="966516"/>
                      <a:pt x="833919" y="1051366"/>
                      <a:pt x="788894" y="995082"/>
                    </a:cubicBezTo>
                    <a:cubicBezTo>
                      <a:pt x="782991" y="987703"/>
                      <a:pt x="784519" y="976448"/>
                      <a:pt x="779930" y="968188"/>
                    </a:cubicBezTo>
                    <a:cubicBezTo>
                      <a:pt x="769465" y="949351"/>
                      <a:pt x="750885" y="934843"/>
                      <a:pt x="744071" y="914400"/>
                    </a:cubicBezTo>
                    <a:cubicBezTo>
                      <a:pt x="741083" y="905435"/>
                      <a:pt x="738828" y="896192"/>
                      <a:pt x="735106" y="887506"/>
                    </a:cubicBezTo>
                    <a:cubicBezTo>
                      <a:pt x="715989" y="842900"/>
                      <a:pt x="718567" y="853036"/>
                      <a:pt x="681318" y="815788"/>
                    </a:cubicBezTo>
                    <a:lnTo>
                      <a:pt x="663388" y="797859"/>
                    </a:lnTo>
                    <a:cubicBezTo>
                      <a:pt x="624467" y="720015"/>
                      <a:pt x="669444" y="800522"/>
                      <a:pt x="618565" y="735106"/>
                    </a:cubicBezTo>
                    <a:cubicBezTo>
                      <a:pt x="605335" y="718097"/>
                      <a:pt x="594659" y="699247"/>
                      <a:pt x="582706" y="681318"/>
                    </a:cubicBezTo>
                    <a:lnTo>
                      <a:pt x="546847" y="627529"/>
                    </a:lnTo>
                    <a:cubicBezTo>
                      <a:pt x="540871" y="618564"/>
                      <a:pt x="535383" y="609254"/>
                      <a:pt x="528918" y="600635"/>
                    </a:cubicBezTo>
                    <a:cubicBezTo>
                      <a:pt x="519953" y="588682"/>
                      <a:pt x="511589" y="576255"/>
                      <a:pt x="502024" y="564777"/>
                    </a:cubicBezTo>
                    <a:cubicBezTo>
                      <a:pt x="496613" y="558284"/>
                      <a:pt x="489165" y="553609"/>
                      <a:pt x="484094" y="546847"/>
                    </a:cubicBezTo>
                    <a:cubicBezTo>
                      <a:pt x="431799" y="477121"/>
                      <a:pt x="471394" y="508499"/>
                      <a:pt x="421341" y="475129"/>
                    </a:cubicBezTo>
                    <a:cubicBezTo>
                      <a:pt x="415365" y="466164"/>
                      <a:pt x="411030" y="455853"/>
                      <a:pt x="403412" y="448235"/>
                    </a:cubicBezTo>
                    <a:cubicBezTo>
                      <a:pt x="395794" y="440617"/>
                      <a:pt x="383249" y="438719"/>
                      <a:pt x="376518" y="430306"/>
                    </a:cubicBezTo>
                    <a:cubicBezTo>
                      <a:pt x="318182" y="357387"/>
                      <a:pt x="425201" y="452097"/>
                      <a:pt x="349624" y="376518"/>
                    </a:cubicBezTo>
                    <a:cubicBezTo>
                      <a:pt x="303034" y="329926"/>
                      <a:pt x="340283" y="385012"/>
                      <a:pt x="304800" y="340659"/>
                    </a:cubicBezTo>
                    <a:cubicBezTo>
                      <a:pt x="298069" y="332246"/>
                      <a:pt x="293602" y="322178"/>
                      <a:pt x="286871" y="313765"/>
                    </a:cubicBezTo>
                    <a:cubicBezTo>
                      <a:pt x="281591" y="307165"/>
                      <a:pt x="274221" y="302435"/>
                      <a:pt x="268941" y="295835"/>
                    </a:cubicBezTo>
                    <a:cubicBezTo>
                      <a:pt x="250041" y="272209"/>
                      <a:pt x="251499" y="260301"/>
                      <a:pt x="224118" y="242047"/>
                    </a:cubicBezTo>
                    <a:cubicBezTo>
                      <a:pt x="216255" y="236805"/>
                      <a:pt x="206189" y="236070"/>
                      <a:pt x="197224" y="233082"/>
                    </a:cubicBezTo>
                    <a:cubicBezTo>
                      <a:pt x="156666" y="192526"/>
                      <a:pt x="207380" y="241547"/>
                      <a:pt x="143435" y="188259"/>
                    </a:cubicBezTo>
                    <a:cubicBezTo>
                      <a:pt x="92338" y="145677"/>
                      <a:pt x="165108" y="196730"/>
                      <a:pt x="98612" y="152400"/>
                    </a:cubicBezTo>
                    <a:cubicBezTo>
                      <a:pt x="92636" y="143435"/>
                      <a:pt x="88302" y="133124"/>
                      <a:pt x="80683" y="125506"/>
                    </a:cubicBezTo>
                    <a:cubicBezTo>
                      <a:pt x="34085" y="78909"/>
                      <a:pt x="71346" y="134007"/>
                      <a:pt x="35859" y="89647"/>
                    </a:cubicBezTo>
                    <a:cubicBezTo>
                      <a:pt x="29129" y="81234"/>
                      <a:pt x="23906" y="71718"/>
                      <a:pt x="17930" y="62753"/>
                    </a:cubicBezTo>
                    <a:cubicBezTo>
                      <a:pt x="22742" y="86813"/>
                      <a:pt x="31823" y="141863"/>
                      <a:pt x="44824" y="161365"/>
                    </a:cubicBezTo>
                    <a:cubicBezTo>
                      <a:pt x="50800" y="170330"/>
                      <a:pt x="57935" y="178622"/>
                      <a:pt x="62753" y="188259"/>
                    </a:cubicBezTo>
                    <a:cubicBezTo>
                      <a:pt x="66979" y="196711"/>
                      <a:pt x="65815" y="207774"/>
                      <a:pt x="71718" y="215153"/>
                    </a:cubicBezTo>
                    <a:cubicBezTo>
                      <a:pt x="78449" y="223566"/>
                      <a:pt x="89647" y="227106"/>
                      <a:pt x="98612" y="233082"/>
                    </a:cubicBezTo>
                    <a:cubicBezTo>
                      <a:pt x="107577" y="245035"/>
                      <a:pt x="118093" y="255968"/>
                      <a:pt x="125506" y="268941"/>
                    </a:cubicBezTo>
                    <a:cubicBezTo>
                      <a:pt x="130194" y="277146"/>
                      <a:pt x="128978" y="288146"/>
                      <a:pt x="134471" y="295835"/>
                    </a:cubicBezTo>
                    <a:cubicBezTo>
                      <a:pt x="144296" y="309590"/>
                      <a:pt x="158377" y="319741"/>
                      <a:pt x="170330" y="331694"/>
                    </a:cubicBezTo>
                    <a:lnTo>
                      <a:pt x="188259" y="349624"/>
                    </a:lnTo>
                    <a:cubicBezTo>
                      <a:pt x="176306" y="352612"/>
                      <a:pt x="164721" y="358588"/>
                      <a:pt x="152400" y="358588"/>
                    </a:cubicBezTo>
                    <a:cubicBezTo>
                      <a:pt x="140079" y="358588"/>
                      <a:pt x="128623" y="352040"/>
                      <a:pt x="116541" y="349624"/>
                    </a:cubicBezTo>
                    <a:cubicBezTo>
                      <a:pt x="98717" y="346059"/>
                      <a:pt x="80577" y="344224"/>
                      <a:pt x="62753" y="340659"/>
                    </a:cubicBezTo>
                    <a:cubicBezTo>
                      <a:pt x="34611" y="335030"/>
                      <a:pt x="25633" y="331274"/>
                      <a:pt x="0" y="322729"/>
                    </a:cubicBezTo>
                    <a:cubicBezTo>
                      <a:pt x="43010" y="387244"/>
                      <a:pt x="-17895" y="307812"/>
                      <a:pt x="71718" y="367553"/>
                    </a:cubicBezTo>
                    <a:cubicBezTo>
                      <a:pt x="80683" y="373529"/>
                      <a:pt x="90199" y="378751"/>
                      <a:pt x="98612" y="385482"/>
                    </a:cubicBezTo>
                    <a:cubicBezTo>
                      <a:pt x="105212" y="390762"/>
                      <a:pt x="109294" y="399063"/>
                      <a:pt x="116541" y="403412"/>
                    </a:cubicBezTo>
                    <a:cubicBezTo>
                      <a:pt x="126587" y="409440"/>
                      <a:pt x="171475" y="418995"/>
                      <a:pt x="179294" y="421341"/>
                    </a:cubicBezTo>
                    <a:cubicBezTo>
                      <a:pt x="310739" y="460774"/>
                      <a:pt x="161191" y="436003"/>
                      <a:pt x="430306" y="448235"/>
                    </a:cubicBezTo>
                    <a:cubicBezTo>
                      <a:pt x="424330" y="454212"/>
                      <a:pt x="420531" y="463941"/>
                      <a:pt x="412377" y="466165"/>
                    </a:cubicBezTo>
                    <a:cubicBezTo>
                      <a:pt x="386271" y="473285"/>
                      <a:pt x="358701" y="473441"/>
                      <a:pt x="331694" y="475129"/>
                    </a:cubicBezTo>
                    <a:cubicBezTo>
                      <a:pt x="263034" y="479420"/>
                      <a:pt x="194235" y="481106"/>
                      <a:pt x="125506" y="484094"/>
                    </a:cubicBezTo>
                    <a:cubicBezTo>
                      <a:pt x="116541" y="487082"/>
                      <a:pt x="98612" y="483609"/>
                      <a:pt x="98612" y="493059"/>
                    </a:cubicBezTo>
                    <a:cubicBezTo>
                      <a:pt x="98612" y="503833"/>
                      <a:pt x="115869" y="506170"/>
                      <a:pt x="125506" y="510988"/>
                    </a:cubicBezTo>
                    <a:cubicBezTo>
                      <a:pt x="139836" y="518153"/>
                      <a:pt x="174854" y="525088"/>
                      <a:pt x="188259" y="528918"/>
                    </a:cubicBezTo>
                    <a:cubicBezTo>
                      <a:pt x="197345" y="531514"/>
                      <a:pt x="206067" y="535286"/>
                      <a:pt x="215153" y="537882"/>
                    </a:cubicBezTo>
                    <a:cubicBezTo>
                      <a:pt x="234729" y="543475"/>
                      <a:pt x="277348" y="553171"/>
                      <a:pt x="295835" y="555812"/>
                    </a:cubicBezTo>
                    <a:cubicBezTo>
                      <a:pt x="322623" y="559639"/>
                      <a:pt x="349667" y="561421"/>
                      <a:pt x="376518" y="564777"/>
                    </a:cubicBezTo>
                    <a:cubicBezTo>
                      <a:pt x="422682" y="570547"/>
                      <a:pt x="448177" y="575225"/>
                      <a:pt x="493059" y="582706"/>
                    </a:cubicBezTo>
                    <a:cubicBezTo>
                      <a:pt x="484094" y="585694"/>
                      <a:pt x="475594" y="591042"/>
                      <a:pt x="466165" y="591671"/>
                    </a:cubicBezTo>
                    <a:cubicBezTo>
                      <a:pt x="186732" y="610299"/>
                      <a:pt x="303983" y="574012"/>
                      <a:pt x="197224" y="609600"/>
                    </a:cubicBezTo>
                    <a:cubicBezTo>
                      <a:pt x="287607" y="639729"/>
                      <a:pt x="147411" y="593759"/>
                      <a:pt x="259977" y="627529"/>
                    </a:cubicBezTo>
                    <a:cubicBezTo>
                      <a:pt x="278079" y="632960"/>
                      <a:pt x="295836" y="639482"/>
                      <a:pt x="313765" y="645459"/>
                    </a:cubicBezTo>
                    <a:lnTo>
                      <a:pt x="367553" y="663388"/>
                    </a:lnTo>
                    <a:cubicBezTo>
                      <a:pt x="388471" y="669365"/>
                      <a:pt x="408817" y="677925"/>
                      <a:pt x="430306" y="681318"/>
                    </a:cubicBezTo>
                    <a:cubicBezTo>
                      <a:pt x="465849" y="686930"/>
                      <a:pt x="502024" y="687294"/>
                      <a:pt x="537883" y="690282"/>
                    </a:cubicBezTo>
                    <a:cubicBezTo>
                      <a:pt x="541046" y="691336"/>
                      <a:pt x="586493" y="702031"/>
                      <a:pt x="582706" y="717177"/>
                    </a:cubicBezTo>
                    <a:cubicBezTo>
                      <a:pt x="580093" y="727629"/>
                      <a:pt x="566264" y="732493"/>
                      <a:pt x="555812" y="735106"/>
                    </a:cubicBezTo>
                    <a:cubicBezTo>
                      <a:pt x="529560" y="741669"/>
                      <a:pt x="501981" y="740715"/>
                      <a:pt x="475130" y="744071"/>
                    </a:cubicBezTo>
                    <a:lnTo>
                      <a:pt x="340659" y="762000"/>
                    </a:lnTo>
                    <a:cubicBezTo>
                      <a:pt x="358588" y="764988"/>
                      <a:pt x="376813" y="766557"/>
                      <a:pt x="394447" y="770965"/>
                    </a:cubicBezTo>
                    <a:lnTo>
                      <a:pt x="475130" y="797859"/>
                    </a:lnTo>
                    <a:cubicBezTo>
                      <a:pt x="484095" y="800847"/>
                      <a:pt x="492856" y="804532"/>
                      <a:pt x="502024" y="806824"/>
                    </a:cubicBezTo>
                    <a:cubicBezTo>
                      <a:pt x="513519" y="809697"/>
                      <a:pt x="551912" y="818321"/>
                      <a:pt x="564777" y="824753"/>
                    </a:cubicBezTo>
                    <a:cubicBezTo>
                      <a:pt x="574414" y="829571"/>
                      <a:pt x="581825" y="838306"/>
                      <a:pt x="591671" y="842682"/>
                    </a:cubicBezTo>
                    <a:cubicBezTo>
                      <a:pt x="608941" y="850358"/>
                      <a:pt x="627530" y="854635"/>
                      <a:pt x="645459" y="860612"/>
                    </a:cubicBezTo>
                    <a:cubicBezTo>
                      <a:pt x="654424" y="863600"/>
                      <a:pt x="664490" y="864335"/>
                      <a:pt x="672353" y="869577"/>
                    </a:cubicBezTo>
                    <a:cubicBezTo>
                      <a:pt x="706280" y="892194"/>
                      <a:pt x="691628" y="879888"/>
                      <a:pt x="717177" y="905435"/>
                    </a:cubicBezTo>
                    <a:cubicBezTo>
                      <a:pt x="693271" y="908423"/>
                      <a:pt x="669480" y="912552"/>
                      <a:pt x="645459" y="914400"/>
                    </a:cubicBezTo>
                    <a:cubicBezTo>
                      <a:pt x="438220" y="930342"/>
                      <a:pt x="545591" y="911066"/>
                      <a:pt x="439271" y="932329"/>
                    </a:cubicBezTo>
                    <a:cubicBezTo>
                      <a:pt x="491014" y="966826"/>
                      <a:pt x="439939" y="936182"/>
                      <a:pt x="519953" y="968188"/>
                    </a:cubicBezTo>
                    <a:cubicBezTo>
                      <a:pt x="534894" y="974165"/>
                      <a:pt x="549363" y="981494"/>
                      <a:pt x="564777" y="986118"/>
                    </a:cubicBezTo>
                    <a:cubicBezTo>
                      <a:pt x="598257" y="996162"/>
                      <a:pt x="629365" y="995541"/>
                      <a:pt x="663388" y="1004047"/>
                    </a:cubicBezTo>
                    <a:cubicBezTo>
                      <a:pt x="681723" y="1008631"/>
                      <a:pt x="698842" y="1017393"/>
                      <a:pt x="717177" y="1021977"/>
                    </a:cubicBezTo>
                    <a:cubicBezTo>
                      <a:pt x="762203" y="1033233"/>
                      <a:pt x="741347" y="1027045"/>
                      <a:pt x="779930" y="1039906"/>
                    </a:cubicBezTo>
                    <a:cubicBezTo>
                      <a:pt x="785906" y="1048871"/>
                      <a:pt x="802677" y="1057163"/>
                      <a:pt x="797859" y="1066800"/>
                    </a:cubicBezTo>
                    <a:cubicBezTo>
                      <a:pt x="792349" y="1077820"/>
                      <a:pt x="773801" y="1072225"/>
                      <a:pt x="762000" y="1075765"/>
                    </a:cubicBezTo>
                    <a:cubicBezTo>
                      <a:pt x="743898" y="1081196"/>
                      <a:pt x="708212" y="1093694"/>
                      <a:pt x="708212" y="1093694"/>
                    </a:cubicBezTo>
                    <a:cubicBezTo>
                      <a:pt x="774678" y="1138005"/>
                      <a:pt x="740870" y="1125327"/>
                      <a:pt x="806824" y="1138518"/>
                    </a:cubicBezTo>
                    <a:cubicBezTo>
                      <a:pt x="818777" y="1144494"/>
                      <a:pt x="830170" y="1151755"/>
                      <a:pt x="842683" y="1156447"/>
                    </a:cubicBezTo>
                    <a:cubicBezTo>
                      <a:pt x="854219" y="1160773"/>
                      <a:pt x="866695" y="1162027"/>
                      <a:pt x="878541" y="1165412"/>
                    </a:cubicBezTo>
                    <a:cubicBezTo>
                      <a:pt x="887627" y="1168008"/>
                      <a:pt x="896470" y="1171389"/>
                      <a:pt x="905435" y="1174377"/>
                    </a:cubicBezTo>
                    <a:cubicBezTo>
                      <a:pt x="896470" y="1177365"/>
                      <a:pt x="887940" y="1182369"/>
                      <a:pt x="878541" y="1183341"/>
                    </a:cubicBezTo>
                    <a:cubicBezTo>
                      <a:pt x="652003" y="1206776"/>
                      <a:pt x="562842" y="1187502"/>
                      <a:pt x="699247" y="1210235"/>
                    </a:cubicBezTo>
                    <a:cubicBezTo>
                      <a:pt x="750933" y="1244694"/>
                      <a:pt x="701071" y="1214859"/>
                      <a:pt x="753035" y="1237129"/>
                    </a:cubicBezTo>
                    <a:cubicBezTo>
                      <a:pt x="765318" y="1242393"/>
                      <a:pt x="776611" y="1249795"/>
                      <a:pt x="788894" y="1255059"/>
                    </a:cubicBezTo>
                    <a:cubicBezTo>
                      <a:pt x="797580" y="1258781"/>
                      <a:pt x="807336" y="1259798"/>
                      <a:pt x="815788" y="1264024"/>
                    </a:cubicBezTo>
                    <a:cubicBezTo>
                      <a:pt x="825425" y="1268842"/>
                      <a:pt x="833046" y="1277135"/>
                      <a:pt x="842683" y="1281953"/>
                    </a:cubicBezTo>
                    <a:cubicBezTo>
                      <a:pt x="890487" y="1305854"/>
                      <a:pt x="849483" y="1271546"/>
                      <a:pt x="905435" y="1308847"/>
                    </a:cubicBezTo>
                    <a:cubicBezTo>
                      <a:pt x="954656" y="1341661"/>
                      <a:pt x="887834" y="1314934"/>
                      <a:pt x="950259" y="1335741"/>
                    </a:cubicBezTo>
                    <a:cubicBezTo>
                      <a:pt x="959224" y="1341718"/>
                      <a:pt x="966932" y="1350264"/>
                      <a:pt x="977153" y="1353671"/>
                    </a:cubicBezTo>
                    <a:cubicBezTo>
                      <a:pt x="994397" y="1359419"/>
                      <a:pt x="1013197" y="1358692"/>
                      <a:pt x="1030941" y="1362635"/>
                    </a:cubicBezTo>
                    <a:cubicBezTo>
                      <a:pt x="1040166" y="1364685"/>
                      <a:pt x="1048870" y="1368612"/>
                      <a:pt x="1057835" y="1371600"/>
                    </a:cubicBezTo>
                    <a:cubicBezTo>
                      <a:pt x="1066800" y="1368612"/>
                      <a:pt x="1081742" y="1371600"/>
                      <a:pt x="1084730" y="1362635"/>
                    </a:cubicBezTo>
                    <a:cubicBezTo>
                      <a:pt x="1089548" y="1348180"/>
                      <a:pt x="1078491" y="1332803"/>
                      <a:pt x="1075765" y="1317812"/>
                    </a:cubicBezTo>
                    <a:cubicBezTo>
                      <a:pt x="1072513" y="1299929"/>
                      <a:pt x="1071208" y="1281658"/>
                      <a:pt x="1066800" y="1264024"/>
                    </a:cubicBezTo>
                    <a:cubicBezTo>
                      <a:pt x="1040538" y="1158977"/>
                      <a:pt x="1055411" y="1258439"/>
                      <a:pt x="1039906" y="1165412"/>
                    </a:cubicBezTo>
                    <a:cubicBezTo>
                      <a:pt x="1035143" y="1136836"/>
                      <a:pt x="1028588" y="1078622"/>
                      <a:pt x="1021977" y="1048871"/>
                    </a:cubicBezTo>
                    <a:cubicBezTo>
                      <a:pt x="1019927" y="1039646"/>
                      <a:pt x="1016000" y="1030942"/>
                      <a:pt x="1013012" y="1021977"/>
                    </a:cubicBezTo>
                    <a:cubicBezTo>
                      <a:pt x="1010024" y="968189"/>
                      <a:pt x="1018847" y="912411"/>
                      <a:pt x="1004047" y="860612"/>
                    </a:cubicBezTo>
                    <a:cubicBezTo>
                      <a:pt x="999942" y="846246"/>
                      <a:pt x="984566" y="883498"/>
                      <a:pt x="977153" y="896471"/>
                    </a:cubicBezTo>
                    <a:cubicBezTo>
                      <a:pt x="972465" y="904676"/>
                      <a:pt x="971176" y="914400"/>
                      <a:pt x="968188" y="923365"/>
                    </a:cubicBezTo>
                    <a:cubicBezTo>
                      <a:pt x="965200" y="959224"/>
                      <a:pt x="964562" y="995356"/>
                      <a:pt x="959224" y="1030941"/>
                    </a:cubicBezTo>
                    <a:cubicBezTo>
                      <a:pt x="955569" y="1055310"/>
                      <a:pt x="941294" y="1102659"/>
                      <a:pt x="941294" y="1102659"/>
                    </a:cubicBezTo>
                    <a:cubicBezTo>
                      <a:pt x="938306" y="1126565"/>
                      <a:pt x="941277" y="1152008"/>
                      <a:pt x="932330" y="1174377"/>
                    </a:cubicBezTo>
                    <a:cubicBezTo>
                      <a:pt x="928820" y="1183151"/>
                      <a:pt x="923875" y="1156918"/>
                      <a:pt x="923365" y="1147482"/>
                    </a:cubicBezTo>
                    <a:cubicBezTo>
                      <a:pt x="917879" y="1045986"/>
                      <a:pt x="918383" y="944248"/>
                      <a:pt x="914400" y="842682"/>
                    </a:cubicBezTo>
                    <a:cubicBezTo>
                      <a:pt x="912406" y="791833"/>
                      <a:pt x="910260" y="740941"/>
                      <a:pt x="905435" y="690282"/>
                    </a:cubicBezTo>
                    <a:cubicBezTo>
                      <a:pt x="904267" y="678017"/>
                      <a:pt x="901981" y="665444"/>
                      <a:pt x="896471" y="654424"/>
                    </a:cubicBezTo>
                    <a:cubicBezTo>
                      <a:pt x="892691" y="646864"/>
                      <a:pt x="884518" y="642471"/>
                      <a:pt x="878541" y="636494"/>
                    </a:cubicBezTo>
                    <a:cubicBezTo>
                      <a:pt x="872018" y="662589"/>
                      <a:pt x="864405" y="690628"/>
                      <a:pt x="860612" y="717177"/>
                    </a:cubicBezTo>
                    <a:cubicBezTo>
                      <a:pt x="856785" y="743965"/>
                      <a:pt x="857317" y="771400"/>
                      <a:pt x="851647" y="797859"/>
                    </a:cubicBezTo>
                    <a:cubicBezTo>
                      <a:pt x="848275" y="813594"/>
                      <a:pt x="839694" y="827741"/>
                      <a:pt x="833718" y="842682"/>
                    </a:cubicBezTo>
                    <a:cubicBezTo>
                      <a:pt x="830730" y="893482"/>
                      <a:pt x="836195" y="945497"/>
                      <a:pt x="824753" y="995082"/>
                    </a:cubicBezTo>
                    <a:cubicBezTo>
                      <a:pt x="821748" y="1008103"/>
                      <a:pt x="811787" y="971632"/>
                      <a:pt x="806824" y="959224"/>
                    </a:cubicBezTo>
                    <a:cubicBezTo>
                      <a:pt x="799990" y="942139"/>
                      <a:pt x="783704" y="892224"/>
                      <a:pt x="779930" y="869577"/>
                    </a:cubicBezTo>
                    <a:cubicBezTo>
                      <a:pt x="760444" y="752656"/>
                      <a:pt x="781952" y="838911"/>
                      <a:pt x="762000" y="699247"/>
                    </a:cubicBezTo>
                    <a:cubicBezTo>
                      <a:pt x="757690" y="669079"/>
                      <a:pt x="750047" y="639482"/>
                      <a:pt x="744071" y="609600"/>
                    </a:cubicBezTo>
                    <a:cubicBezTo>
                      <a:pt x="731401" y="546252"/>
                      <a:pt x="739922" y="579223"/>
                      <a:pt x="717177" y="510988"/>
                    </a:cubicBezTo>
                    <a:lnTo>
                      <a:pt x="708212" y="484094"/>
                    </a:lnTo>
                    <a:cubicBezTo>
                      <a:pt x="702750" y="500480"/>
                      <a:pt x="691892" y="530761"/>
                      <a:pt x="690283" y="546847"/>
                    </a:cubicBezTo>
                    <a:cubicBezTo>
                      <a:pt x="668471" y="764970"/>
                      <a:pt x="694497" y="624388"/>
                      <a:pt x="672353" y="735106"/>
                    </a:cubicBezTo>
                    <a:cubicBezTo>
                      <a:pt x="642224" y="644723"/>
                      <a:pt x="688194" y="784919"/>
                      <a:pt x="654424" y="672353"/>
                    </a:cubicBezTo>
                    <a:cubicBezTo>
                      <a:pt x="648993" y="654251"/>
                      <a:pt x="640200" y="637097"/>
                      <a:pt x="636494" y="618565"/>
                    </a:cubicBezTo>
                    <a:cubicBezTo>
                      <a:pt x="623824" y="555209"/>
                      <a:pt x="632349" y="588196"/>
                      <a:pt x="609600" y="519953"/>
                    </a:cubicBezTo>
                    <a:cubicBezTo>
                      <a:pt x="606612" y="510988"/>
                      <a:pt x="604861" y="501511"/>
                      <a:pt x="600635" y="493059"/>
                    </a:cubicBezTo>
                    <a:lnTo>
                      <a:pt x="582706" y="457200"/>
                    </a:lnTo>
                    <a:cubicBezTo>
                      <a:pt x="579718" y="439271"/>
                      <a:pt x="578149" y="421046"/>
                      <a:pt x="573741" y="403412"/>
                    </a:cubicBezTo>
                    <a:cubicBezTo>
                      <a:pt x="569157" y="385077"/>
                      <a:pt x="560396" y="367959"/>
                      <a:pt x="555812" y="349624"/>
                    </a:cubicBezTo>
                    <a:lnTo>
                      <a:pt x="546847" y="313765"/>
                    </a:lnTo>
                    <a:cubicBezTo>
                      <a:pt x="543859" y="289859"/>
                      <a:pt x="548657" y="263596"/>
                      <a:pt x="537883" y="242047"/>
                    </a:cubicBezTo>
                    <a:cubicBezTo>
                      <a:pt x="534103" y="234487"/>
                      <a:pt x="523733" y="252417"/>
                      <a:pt x="519953" y="259977"/>
                    </a:cubicBezTo>
                    <a:cubicBezTo>
                      <a:pt x="514443" y="270997"/>
                      <a:pt x="513976" y="283882"/>
                      <a:pt x="510988" y="295835"/>
                    </a:cubicBezTo>
                    <a:cubicBezTo>
                      <a:pt x="508000" y="388470"/>
                      <a:pt x="511561" y="481549"/>
                      <a:pt x="502024" y="573741"/>
                    </a:cubicBezTo>
                    <a:cubicBezTo>
                      <a:pt x="501154" y="582148"/>
                      <a:pt x="487233" y="563660"/>
                      <a:pt x="484094" y="555812"/>
                    </a:cubicBezTo>
                    <a:cubicBezTo>
                      <a:pt x="474942" y="532933"/>
                      <a:pt x="472649" y="507867"/>
                      <a:pt x="466165" y="484094"/>
                    </a:cubicBezTo>
                    <a:cubicBezTo>
                      <a:pt x="463679" y="474977"/>
                      <a:pt x="459796" y="466286"/>
                      <a:pt x="457200" y="457200"/>
                    </a:cubicBezTo>
                    <a:cubicBezTo>
                      <a:pt x="453815" y="445353"/>
                      <a:pt x="451620" y="433188"/>
                      <a:pt x="448235" y="421341"/>
                    </a:cubicBezTo>
                    <a:cubicBezTo>
                      <a:pt x="445639" y="412255"/>
                      <a:pt x="441563" y="403614"/>
                      <a:pt x="439271" y="394447"/>
                    </a:cubicBezTo>
                    <a:cubicBezTo>
                      <a:pt x="435576" y="379665"/>
                      <a:pt x="433294" y="364565"/>
                      <a:pt x="430306" y="349624"/>
                    </a:cubicBezTo>
                    <a:cubicBezTo>
                      <a:pt x="426043" y="302736"/>
                      <a:pt x="425006" y="252494"/>
                      <a:pt x="412377" y="206188"/>
                    </a:cubicBezTo>
                    <a:cubicBezTo>
                      <a:pt x="407404" y="187955"/>
                      <a:pt x="400423" y="170329"/>
                      <a:pt x="394447" y="152400"/>
                    </a:cubicBezTo>
                    <a:cubicBezTo>
                      <a:pt x="382809" y="117486"/>
                      <a:pt x="392166" y="132189"/>
                      <a:pt x="367553" y="107577"/>
                    </a:cubicBezTo>
                    <a:cubicBezTo>
                      <a:pt x="361577" y="182283"/>
                      <a:pt x="356843" y="257098"/>
                      <a:pt x="349624" y="331694"/>
                    </a:cubicBezTo>
                    <a:cubicBezTo>
                      <a:pt x="347873" y="349786"/>
                      <a:pt x="345068" y="403116"/>
                      <a:pt x="340659" y="385482"/>
                    </a:cubicBezTo>
                    <a:cubicBezTo>
                      <a:pt x="330486" y="344793"/>
                      <a:pt x="337916" y="301455"/>
                      <a:pt x="331694" y="259977"/>
                    </a:cubicBezTo>
                    <a:cubicBezTo>
                      <a:pt x="328890" y="241287"/>
                      <a:pt x="318349" y="224523"/>
                      <a:pt x="313765" y="206188"/>
                    </a:cubicBezTo>
                    <a:cubicBezTo>
                      <a:pt x="285729" y="94049"/>
                      <a:pt x="321565" y="233490"/>
                      <a:pt x="295835" y="143435"/>
                    </a:cubicBezTo>
                    <a:cubicBezTo>
                      <a:pt x="289570" y="121507"/>
                      <a:pt x="279596" y="69771"/>
                      <a:pt x="268941" y="53788"/>
                    </a:cubicBezTo>
                    <a:cubicBezTo>
                      <a:pt x="245770" y="19031"/>
                      <a:pt x="254419" y="37115"/>
                      <a:pt x="242047" y="0"/>
                    </a:cubicBezTo>
                    <a:cubicBezTo>
                      <a:pt x="211350" y="92097"/>
                      <a:pt x="233083" y="17444"/>
                      <a:pt x="233083" y="233082"/>
                    </a:cubicBezTo>
                    <a:lnTo>
                      <a:pt x="233083" y="233082"/>
                    </a:lnTo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5-Point Star 96"/>
              <p:cNvSpPr/>
              <p:nvPr/>
            </p:nvSpPr>
            <p:spPr>
              <a:xfrm>
                <a:off x="6552825" y="2049362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5-Point Star 97"/>
              <p:cNvSpPr/>
              <p:nvPr/>
            </p:nvSpPr>
            <p:spPr>
              <a:xfrm>
                <a:off x="5230636" y="2705179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5-Point Star 98"/>
              <p:cNvSpPr/>
              <p:nvPr/>
            </p:nvSpPr>
            <p:spPr>
              <a:xfrm>
                <a:off x="7287889" y="2318186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5-Point Star 99"/>
              <p:cNvSpPr/>
              <p:nvPr/>
            </p:nvSpPr>
            <p:spPr>
              <a:xfrm>
                <a:off x="5806982" y="2254718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5-Point Star 100"/>
              <p:cNvSpPr/>
              <p:nvPr/>
            </p:nvSpPr>
            <p:spPr>
              <a:xfrm>
                <a:off x="6313744" y="2789092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Freeform 101"/>
              <p:cNvSpPr/>
              <p:nvPr/>
            </p:nvSpPr>
            <p:spPr>
              <a:xfrm>
                <a:off x="6250148" y="2649074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5-Point Star 102"/>
              <p:cNvSpPr/>
              <p:nvPr/>
            </p:nvSpPr>
            <p:spPr>
              <a:xfrm>
                <a:off x="6675017" y="3028973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5-Point Star 103"/>
              <p:cNvSpPr/>
              <p:nvPr/>
            </p:nvSpPr>
            <p:spPr>
              <a:xfrm>
                <a:off x="5668248" y="3003692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5-Point Star 104"/>
              <p:cNvSpPr/>
              <p:nvPr/>
            </p:nvSpPr>
            <p:spPr>
              <a:xfrm flipV="1">
                <a:off x="7461260" y="2815510"/>
                <a:ext cx="223935" cy="207227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898813" y="273095"/>
              <a:ext cx="3352644" cy="4562940"/>
              <a:chOff x="4898813" y="273095"/>
              <a:chExt cx="3352644" cy="4562940"/>
            </a:xfrm>
          </p:grpSpPr>
          <p:grpSp>
            <p:nvGrpSpPr>
              <p:cNvPr id="37" name="Group 36"/>
              <p:cNvGrpSpPr/>
              <p:nvPr/>
            </p:nvGrpSpPr>
            <p:grpSpPr>
              <a:xfrm flipH="1">
                <a:off x="4898813" y="273095"/>
                <a:ext cx="3237038" cy="3561983"/>
                <a:chOff x="4862019" y="1121652"/>
                <a:chExt cx="3237038" cy="3561983"/>
              </a:xfrm>
            </p:grpSpPr>
            <p:grpSp>
              <p:nvGrpSpPr>
                <p:cNvPr id="63" name="Group 62"/>
                <p:cNvGrpSpPr/>
                <p:nvPr/>
              </p:nvGrpSpPr>
              <p:grpSpPr>
                <a:xfrm>
                  <a:off x="5527108" y="1121652"/>
                  <a:ext cx="2410711" cy="3561983"/>
                  <a:chOff x="5514849" y="2174860"/>
                  <a:chExt cx="2410711" cy="1897293"/>
                </a:xfrm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</p:grpSpPr>
              <p:sp>
                <p:nvSpPr>
                  <p:cNvPr id="82" name="Freeform 81"/>
                  <p:cNvSpPr/>
                  <p:nvPr/>
                </p:nvSpPr>
                <p:spPr>
                  <a:xfrm rot="521256">
                    <a:off x="5682611" y="2344724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" name="Freeform 82"/>
                  <p:cNvSpPr/>
                  <p:nvPr/>
                </p:nvSpPr>
                <p:spPr>
                  <a:xfrm rot="4183662">
                    <a:off x="6514058" y="2357719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" name="Freeform 83"/>
                  <p:cNvSpPr/>
                  <p:nvPr/>
                </p:nvSpPr>
                <p:spPr>
                  <a:xfrm rot="2278484">
                    <a:off x="6116987" y="2174860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" name="Freeform 84"/>
                  <p:cNvSpPr/>
                  <p:nvPr/>
                </p:nvSpPr>
                <p:spPr>
                  <a:xfrm rot="5400000">
                    <a:off x="6610260" y="2666123"/>
                    <a:ext cx="1309938" cy="1320662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" name="Freeform 85"/>
                  <p:cNvSpPr/>
                  <p:nvPr/>
                </p:nvSpPr>
                <p:spPr>
                  <a:xfrm rot="20859354">
                    <a:off x="5514849" y="2700553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4" name="Freeform 63"/>
                <p:cNvSpPr/>
                <p:nvPr/>
              </p:nvSpPr>
              <p:spPr>
                <a:xfrm>
                  <a:off x="6120145" y="1644902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Freeform 64"/>
                <p:cNvSpPr/>
                <p:nvPr/>
              </p:nvSpPr>
              <p:spPr>
                <a:xfrm>
                  <a:off x="4862019" y="2330776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Freeform 65"/>
                <p:cNvSpPr/>
                <p:nvPr/>
              </p:nvSpPr>
              <p:spPr>
                <a:xfrm>
                  <a:off x="5376808" y="1859902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Freeform 66"/>
                <p:cNvSpPr/>
                <p:nvPr/>
              </p:nvSpPr>
              <p:spPr>
                <a:xfrm>
                  <a:off x="5901931" y="2412667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Freeform 67"/>
                <p:cNvSpPr/>
                <p:nvPr/>
              </p:nvSpPr>
              <p:spPr>
                <a:xfrm>
                  <a:off x="7005292" y="2370799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Freeform 68"/>
                <p:cNvSpPr/>
                <p:nvPr/>
              </p:nvSpPr>
              <p:spPr>
                <a:xfrm>
                  <a:off x="5250907" y="2632405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Freeform 69"/>
                <p:cNvSpPr/>
                <p:nvPr/>
              </p:nvSpPr>
              <p:spPr>
                <a:xfrm>
                  <a:off x="5653033" y="2601830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Freeform 70"/>
                <p:cNvSpPr/>
                <p:nvPr/>
              </p:nvSpPr>
              <p:spPr>
                <a:xfrm>
                  <a:off x="6850739" y="1917124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Freeform 71"/>
                <p:cNvSpPr/>
                <p:nvPr/>
              </p:nvSpPr>
              <p:spPr>
                <a:xfrm rot="3323929">
                  <a:off x="6120741" y="2740348"/>
                  <a:ext cx="1458622" cy="1716271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5-Point Star 72"/>
                <p:cNvSpPr/>
                <p:nvPr/>
              </p:nvSpPr>
              <p:spPr>
                <a:xfrm>
                  <a:off x="6552825" y="2049362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5-Point Star 73"/>
                <p:cNvSpPr/>
                <p:nvPr/>
              </p:nvSpPr>
              <p:spPr>
                <a:xfrm>
                  <a:off x="5230636" y="2705179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5-Point Star 74"/>
                <p:cNvSpPr/>
                <p:nvPr/>
              </p:nvSpPr>
              <p:spPr>
                <a:xfrm>
                  <a:off x="7287889" y="2318186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5-Point Star 75"/>
                <p:cNvSpPr/>
                <p:nvPr/>
              </p:nvSpPr>
              <p:spPr>
                <a:xfrm>
                  <a:off x="5806982" y="2254718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5-Point Star 76"/>
                <p:cNvSpPr/>
                <p:nvPr/>
              </p:nvSpPr>
              <p:spPr>
                <a:xfrm>
                  <a:off x="6313744" y="2789092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 77"/>
                <p:cNvSpPr/>
                <p:nvPr/>
              </p:nvSpPr>
              <p:spPr>
                <a:xfrm>
                  <a:off x="6250148" y="2649074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5-Point Star 78"/>
                <p:cNvSpPr/>
                <p:nvPr/>
              </p:nvSpPr>
              <p:spPr>
                <a:xfrm>
                  <a:off x="6675017" y="3028973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5-Point Star 79"/>
                <p:cNvSpPr/>
                <p:nvPr/>
              </p:nvSpPr>
              <p:spPr>
                <a:xfrm>
                  <a:off x="5668248" y="3003692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5-Point Star 80"/>
                <p:cNvSpPr/>
                <p:nvPr/>
              </p:nvSpPr>
              <p:spPr>
                <a:xfrm flipV="1">
                  <a:off x="7461260" y="2815510"/>
                  <a:ext cx="223935" cy="207227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8" name="Group 37"/>
              <p:cNvGrpSpPr/>
              <p:nvPr/>
            </p:nvGrpSpPr>
            <p:grpSpPr>
              <a:xfrm>
                <a:off x="5014419" y="1274052"/>
                <a:ext cx="3237038" cy="3561983"/>
                <a:chOff x="4862019" y="1121652"/>
                <a:chExt cx="3237038" cy="3561983"/>
              </a:xfrm>
            </p:grpSpPr>
            <p:grpSp>
              <p:nvGrpSpPr>
                <p:cNvPr id="39" name="Group 38"/>
                <p:cNvGrpSpPr/>
                <p:nvPr/>
              </p:nvGrpSpPr>
              <p:grpSpPr>
                <a:xfrm>
                  <a:off x="5527108" y="1121652"/>
                  <a:ext cx="2410711" cy="3561983"/>
                  <a:chOff x="5514849" y="2174860"/>
                  <a:chExt cx="2410711" cy="1897293"/>
                </a:xfrm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</p:grpSpPr>
              <p:sp>
                <p:nvSpPr>
                  <p:cNvPr id="58" name="Freeform 57"/>
                  <p:cNvSpPr/>
                  <p:nvPr/>
                </p:nvSpPr>
                <p:spPr>
                  <a:xfrm rot="521256">
                    <a:off x="5682611" y="2344724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" name="Freeform 58"/>
                  <p:cNvSpPr/>
                  <p:nvPr/>
                </p:nvSpPr>
                <p:spPr>
                  <a:xfrm rot="4183662">
                    <a:off x="6514058" y="2357719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0" name="Freeform 59"/>
                  <p:cNvSpPr/>
                  <p:nvPr/>
                </p:nvSpPr>
                <p:spPr>
                  <a:xfrm rot="2278484">
                    <a:off x="6116987" y="2174860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" name="Freeform 60"/>
                  <p:cNvSpPr/>
                  <p:nvPr/>
                </p:nvSpPr>
                <p:spPr>
                  <a:xfrm rot="5400000">
                    <a:off x="6610260" y="2666123"/>
                    <a:ext cx="1309938" cy="1320662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" name="Freeform 61"/>
                  <p:cNvSpPr/>
                  <p:nvPr/>
                </p:nvSpPr>
                <p:spPr>
                  <a:xfrm rot="20859354">
                    <a:off x="5514849" y="2700553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0" name="Freeform 39"/>
                <p:cNvSpPr/>
                <p:nvPr/>
              </p:nvSpPr>
              <p:spPr>
                <a:xfrm>
                  <a:off x="6120145" y="1644902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Freeform 40"/>
                <p:cNvSpPr/>
                <p:nvPr/>
              </p:nvSpPr>
              <p:spPr>
                <a:xfrm>
                  <a:off x="4862019" y="2330776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Freeform 41"/>
                <p:cNvSpPr/>
                <p:nvPr/>
              </p:nvSpPr>
              <p:spPr>
                <a:xfrm>
                  <a:off x="5376808" y="1859902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Freeform 42"/>
                <p:cNvSpPr/>
                <p:nvPr/>
              </p:nvSpPr>
              <p:spPr>
                <a:xfrm>
                  <a:off x="5901931" y="2412667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Freeform 43"/>
                <p:cNvSpPr/>
                <p:nvPr/>
              </p:nvSpPr>
              <p:spPr>
                <a:xfrm>
                  <a:off x="7005292" y="2370799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Freeform 44"/>
                <p:cNvSpPr/>
                <p:nvPr/>
              </p:nvSpPr>
              <p:spPr>
                <a:xfrm>
                  <a:off x="5250907" y="2632405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Freeform 45"/>
                <p:cNvSpPr/>
                <p:nvPr/>
              </p:nvSpPr>
              <p:spPr>
                <a:xfrm>
                  <a:off x="5653033" y="2601830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Freeform 46"/>
                <p:cNvSpPr/>
                <p:nvPr/>
              </p:nvSpPr>
              <p:spPr>
                <a:xfrm>
                  <a:off x="6850739" y="1917124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Freeform 47"/>
                <p:cNvSpPr/>
                <p:nvPr/>
              </p:nvSpPr>
              <p:spPr>
                <a:xfrm rot="3323929">
                  <a:off x="6120741" y="2740348"/>
                  <a:ext cx="1458622" cy="1716271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5-Point Star 48"/>
                <p:cNvSpPr/>
                <p:nvPr/>
              </p:nvSpPr>
              <p:spPr>
                <a:xfrm>
                  <a:off x="6552825" y="2049362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5-Point Star 49"/>
                <p:cNvSpPr/>
                <p:nvPr/>
              </p:nvSpPr>
              <p:spPr>
                <a:xfrm>
                  <a:off x="5230636" y="2705179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5-Point Star 50"/>
                <p:cNvSpPr/>
                <p:nvPr/>
              </p:nvSpPr>
              <p:spPr>
                <a:xfrm>
                  <a:off x="7287889" y="2318186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5-Point Star 51"/>
                <p:cNvSpPr/>
                <p:nvPr/>
              </p:nvSpPr>
              <p:spPr>
                <a:xfrm>
                  <a:off x="5806982" y="2254718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5-Point Star 52"/>
                <p:cNvSpPr/>
                <p:nvPr/>
              </p:nvSpPr>
              <p:spPr>
                <a:xfrm>
                  <a:off x="6313744" y="2789092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Freeform 53"/>
                <p:cNvSpPr/>
                <p:nvPr/>
              </p:nvSpPr>
              <p:spPr>
                <a:xfrm>
                  <a:off x="6250148" y="2649074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5-Point Star 54"/>
                <p:cNvSpPr/>
                <p:nvPr/>
              </p:nvSpPr>
              <p:spPr>
                <a:xfrm>
                  <a:off x="6675017" y="3028973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5-Point Star 55"/>
                <p:cNvSpPr/>
                <p:nvPr/>
              </p:nvSpPr>
              <p:spPr>
                <a:xfrm>
                  <a:off x="5668248" y="3003692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5-Point Star 56"/>
                <p:cNvSpPr/>
                <p:nvPr/>
              </p:nvSpPr>
              <p:spPr>
                <a:xfrm flipV="1">
                  <a:off x="7461260" y="2815510"/>
                  <a:ext cx="223935" cy="207227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2" name="Group 11"/>
            <p:cNvGrpSpPr/>
            <p:nvPr/>
          </p:nvGrpSpPr>
          <p:grpSpPr>
            <a:xfrm rot="2905355" flipH="1">
              <a:off x="6467332" y="2030069"/>
              <a:ext cx="3237038" cy="3561983"/>
              <a:chOff x="4862019" y="1121652"/>
              <a:chExt cx="3237038" cy="3561983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5527108" y="1121652"/>
                <a:ext cx="2410711" cy="3561983"/>
                <a:chOff x="5514849" y="2174860"/>
                <a:chExt cx="2410711" cy="1897293"/>
              </a:xfrm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</p:grpSpPr>
            <p:sp>
              <p:nvSpPr>
                <p:cNvPr id="32" name="Freeform 31"/>
                <p:cNvSpPr/>
                <p:nvPr/>
              </p:nvSpPr>
              <p:spPr>
                <a:xfrm rot="521256">
                  <a:off x="5682611" y="2344724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Freeform 32"/>
                <p:cNvSpPr/>
                <p:nvPr/>
              </p:nvSpPr>
              <p:spPr>
                <a:xfrm rot="4183662">
                  <a:off x="6514058" y="2357719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Freeform 33"/>
                <p:cNvSpPr/>
                <p:nvPr/>
              </p:nvSpPr>
              <p:spPr>
                <a:xfrm rot="2278484">
                  <a:off x="6116987" y="2174860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Freeform 34"/>
                <p:cNvSpPr/>
                <p:nvPr/>
              </p:nvSpPr>
              <p:spPr>
                <a:xfrm rot="5400000">
                  <a:off x="6610260" y="2666123"/>
                  <a:ext cx="1309938" cy="1320662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Freeform 35"/>
                <p:cNvSpPr/>
                <p:nvPr/>
              </p:nvSpPr>
              <p:spPr>
                <a:xfrm rot="20859354">
                  <a:off x="5514849" y="2700553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" name="Freeform 13"/>
              <p:cNvSpPr/>
              <p:nvPr/>
            </p:nvSpPr>
            <p:spPr>
              <a:xfrm>
                <a:off x="6120145" y="1644902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Freeform 14"/>
              <p:cNvSpPr/>
              <p:nvPr/>
            </p:nvSpPr>
            <p:spPr>
              <a:xfrm>
                <a:off x="4862019" y="2330776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 15"/>
              <p:cNvSpPr/>
              <p:nvPr/>
            </p:nvSpPr>
            <p:spPr>
              <a:xfrm>
                <a:off x="5376808" y="1859902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 16"/>
              <p:cNvSpPr/>
              <p:nvPr/>
            </p:nvSpPr>
            <p:spPr>
              <a:xfrm>
                <a:off x="5901931" y="2412667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Freeform 17"/>
              <p:cNvSpPr/>
              <p:nvPr/>
            </p:nvSpPr>
            <p:spPr>
              <a:xfrm>
                <a:off x="7005292" y="2370799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 18"/>
              <p:cNvSpPr/>
              <p:nvPr/>
            </p:nvSpPr>
            <p:spPr>
              <a:xfrm>
                <a:off x="5250907" y="2632405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 19"/>
              <p:cNvSpPr/>
              <p:nvPr/>
            </p:nvSpPr>
            <p:spPr>
              <a:xfrm>
                <a:off x="5653033" y="2601830"/>
                <a:ext cx="1085930" cy="1371600"/>
              </a:xfrm>
              <a:custGeom>
                <a:avLst/>
                <a:gdLst>
                  <a:gd name="connsiteX0" fmla="*/ 995083 w 1085930"/>
                  <a:gd name="connsiteY0" fmla="*/ 1344706 h 1371600"/>
                  <a:gd name="connsiteX1" fmla="*/ 995083 w 1085930"/>
                  <a:gd name="connsiteY1" fmla="*/ 1344706 h 1371600"/>
                  <a:gd name="connsiteX2" fmla="*/ 968188 w 1085930"/>
                  <a:gd name="connsiteY2" fmla="*/ 1264024 h 1371600"/>
                  <a:gd name="connsiteX3" fmla="*/ 950259 w 1085930"/>
                  <a:gd name="connsiteY3" fmla="*/ 1246094 h 1371600"/>
                  <a:gd name="connsiteX4" fmla="*/ 923365 w 1085930"/>
                  <a:gd name="connsiteY4" fmla="*/ 1201271 h 1371600"/>
                  <a:gd name="connsiteX5" fmla="*/ 869577 w 1085930"/>
                  <a:gd name="connsiteY5" fmla="*/ 1129553 h 1371600"/>
                  <a:gd name="connsiteX6" fmla="*/ 851647 w 1085930"/>
                  <a:gd name="connsiteY6" fmla="*/ 1093694 h 1371600"/>
                  <a:gd name="connsiteX7" fmla="*/ 842683 w 1085930"/>
                  <a:gd name="connsiteY7" fmla="*/ 1066800 h 1371600"/>
                  <a:gd name="connsiteX8" fmla="*/ 824753 w 1085930"/>
                  <a:gd name="connsiteY8" fmla="*/ 1048871 h 1371600"/>
                  <a:gd name="connsiteX9" fmla="*/ 788894 w 1085930"/>
                  <a:gd name="connsiteY9" fmla="*/ 995082 h 1371600"/>
                  <a:gd name="connsiteX10" fmla="*/ 779930 w 1085930"/>
                  <a:gd name="connsiteY10" fmla="*/ 968188 h 1371600"/>
                  <a:gd name="connsiteX11" fmla="*/ 744071 w 1085930"/>
                  <a:gd name="connsiteY11" fmla="*/ 914400 h 1371600"/>
                  <a:gd name="connsiteX12" fmla="*/ 735106 w 1085930"/>
                  <a:gd name="connsiteY12" fmla="*/ 887506 h 1371600"/>
                  <a:gd name="connsiteX13" fmla="*/ 681318 w 1085930"/>
                  <a:gd name="connsiteY13" fmla="*/ 815788 h 1371600"/>
                  <a:gd name="connsiteX14" fmla="*/ 663388 w 1085930"/>
                  <a:gd name="connsiteY14" fmla="*/ 797859 h 1371600"/>
                  <a:gd name="connsiteX15" fmla="*/ 618565 w 1085930"/>
                  <a:gd name="connsiteY15" fmla="*/ 735106 h 1371600"/>
                  <a:gd name="connsiteX16" fmla="*/ 582706 w 1085930"/>
                  <a:gd name="connsiteY16" fmla="*/ 681318 h 1371600"/>
                  <a:gd name="connsiteX17" fmla="*/ 546847 w 1085930"/>
                  <a:gd name="connsiteY17" fmla="*/ 627529 h 1371600"/>
                  <a:gd name="connsiteX18" fmla="*/ 528918 w 1085930"/>
                  <a:gd name="connsiteY18" fmla="*/ 600635 h 1371600"/>
                  <a:gd name="connsiteX19" fmla="*/ 502024 w 1085930"/>
                  <a:gd name="connsiteY19" fmla="*/ 564777 h 1371600"/>
                  <a:gd name="connsiteX20" fmla="*/ 484094 w 1085930"/>
                  <a:gd name="connsiteY20" fmla="*/ 546847 h 1371600"/>
                  <a:gd name="connsiteX21" fmla="*/ 421341 w 1085930"/>
                  <a:gd name="connsiteY21" fmla="*/ 475129 h 1371600"/>
                  <a:gd name="connsiteX22" fmla="*/ 403412 w 1085930"/>
                  <a:gd name="connsiteY22" fmla="*/ 448235 h 1371600"/>
                  <a:gd name="connsiteX23" fmla="*/ 376518 w 1085930"/>
                  <a:gd name="connsiteY23" fmla="*/ 430306 h 1371600"/>
                  <a:gd name="connsiteX24" fmla="*/ 349624 w 1085930"/>
                  <a:gd name="connsiteY24" fmla="*/ 376518 h 1371600"/>
                  <a:gd name="connsiteX25" fmla="*/ 304800 w 1085930"/>
                  <a:gd name="connsiteY25" fmla="*/ 340659 h 1371600"/>
                  <a:gd name="connsiteX26" fmla="*/ 286871 w 1085930"/>
                  <a:gd name="connsiteY26" fmla="*/ 313765 h 1371600"/>
                  <a:gd name="connsiteX27" fmla="*/ 268941 w 1085930"/>
                  <a:gd name="connsiteY27" fmla="*/ 295835 h 1371600"/>
                  <a:gd name="connsiteX28" fmla="*/ 224118 w 1085930"/>
                  <a:gd name="connsiteY28" fmla="*/ 242047 h 1371600"/>
                  <a:gd name="connsiteX29" fmla="*/ 197224 w 1085930"/>
                  <a:gd name="connsiteY29" fmla="*/ 233082 h 1371600"/>
                  <a:gd name="connsiteX30" fmla="*/ 143435 w 1085930"/>
                  <a:gd name="connsiteY30" fmla="*/ 188259 h 1371600"/>
                  <a:gd name="connsiteX31" fmla="*/ 98612 w 1085930"/>
                  <a:gd name="connsiteY31" fmla="*/ 152400 h 1371600"/>
                  <a:gd name="connsiteX32" fmla="*/ 80683 w 1085930"/>
                  <a:gd name="connsiteY32" fmla="*/ 125506 h 1371600"/>
                  <a:gd name="connsiteX33" fmla="*/ 35859 w 1085930"/>
                  <a:gd name="connsiteY33" fmla="*/ 89647 h 1371600"/>
                  <a:gd name="connsiteX34" fmla="*/ 17930 w 1085930"/>
                  <a:gd name="connsiteY34" fmla="*/ 62753 h 1371600"/>
                  <a:gd name="connsiteX35" fmla="*/ 44824 w 1085930"/>
                  <a:gd name="connsiteY35" fmla="*/ 161365 h 1371600"/>
                  <a:gd name="connsiteX36" fmla="*/ 62753 w 1085930"/>
                  <a:gd name="connsiteY36" fmla="*/ 188259 h 1371600"/>
                  <a:gd name="connsiteX37" fmla="*/ 71718 w 1085930"/>
                  <a:gd name="connsiteY37" fmla="*/ 215153 h 1371600"/>
                  <a:gd name="connsiteX38" fmla="*/ 98612 w 1085930"/>
                  <a:gd name="connsiteY38" fmla="*/ 233082 h 1371600"/>
                  <a:gd name="connsiteX39" fmla="*/ 125506 w 1085930"/>
                  <a:gd name="connsiteY39" fmla="*/ 268941 h 1371600"/>
                  <a:gd name="connsiteX40" fmla="*/ 134471 w 1085930"/>
                  <a:gd name="connsiteY40" fmla="*/ 295835 h 1371600"/>
                  <a:gd name="connsiteX41" fmla="*/ 170330 w 1085930"/>
                  <a:gd name="connsiteY41" fmla="*/ 331694 h 1371600"/>
                  <a:gd name="connsiteX42" fmla="*/ 188259 w 1085930"/>
                  <a:gd name="connsiteY42" fmla="*/ 349624 h 1371600"/>
                  <a:gd name="connsiteX43" fmla="*/ 152400 w 1085930"/>
                  <a:gd name="connsiteY43" fmla="*/ 358588 h 1371600"/>
                  <a:gd name="connsiteX44" fmla="*/ 116541 w 1085930"/>
                  <a:gd name="connsiteY44" fmla="*/ 349624 h 1371600"/>
                  <a:gd name="connsiteX45" fmla="*/ 62753 w 1085930"/>
                  <a:gd name="connsiteY45" fmla="*/ 340659 h 1371600"/>
                  <a:gd name="connsiteX46" fmla="*/ 0 w 1085930"/>
                  <a:gd name="connsiteY46" fmla="*/ 322729 h 1371600"/>
                  <a:gd name="connsiteX47" fmla="*/ 71718 w 1085930"/>
                  <a:gd name="connsiteY47" fmla="*/ 367553 h 1371600"/>
                  <a:gd name="connsiteX48" fmla="*/ 98612 w 1085930"/>
                  <a:gd name="connsiteY48" fmla="*/ 385482 h 1371600"/>
                  <a:gd name="connsiteX49" fmla="*/ 116541 w 1085930"/>
                  <a:gd name="connsiteY49" fmla="*/ 403412 h 1371600"/>
                  <a:gd name="connsiteX50" fmla="*/ 179294 w 1085930"/>
                  <a:gd name="connsiteY50" fmla="*/ 421341 h 1371600"/>
                  <a:gd name="connsiteX51" fmla="*/ 430306 w 1085930"/>
                  <a:gd name="connsiteY51" fmla="*/ 448235 h 1371600"/>
                  <a:gd name="connsiteX52" fmla="*/ 412377 w 1085930"/>
                  <a:gd name="connsiteY52" fmla="*/ 466165 h 1371600"/>
                  <a:gd name="connsiteX53" fmla="*/ 331694 w 1085930"/>
                  <a:gd name="connsiteY53" fmla="*/ 475129 h 1371600"/>
                  <a:gd name="connsiteX54" fmla="*/ 125506 w 1085930"/>
                  <a:gd name="connsiteY54" fmla="*/ 484094 h 1371600"/>
                  <a:gd name="connsiteX55" fmla="*/ 98612 w 1085930"/>
                  <a:gd name="connsiteY55" fmla="*/ 493059 h 1371600"/>
                  <a:gd name="connsiteX56" fmla="*/ 125506 w 1085930"/>
                  <a:gd name="connsiteY56" fmla="*/ 510988 h 1371600"/>
                  <a:gd name="connsiteX57" fmla="*/ 188259 w 1085930"/>
                  <a:gd name="connsiteY57" fmla="*/ 528918 h 1371600"/>
                  <a:gd name="connsiteX58" fmla="*/ 215153 w 1085930"/>
                  <a:gd name="connsiteY58" fmla="*/ 537882 h 1371600"/>
                  <a:gd name="connsiteX59" fmla="*/ 295835 w 1085930"/>
                  <a:gd name="connsiteY59" fmla="*/ 555812 h 1371600"/>
                  <a:gd name="connsiteX60" fmla="*/ 376518 w 1085930"/>
                  <a:gd name="connsiteY60" fmla="*/ 564777 h 1371600"/>
                  <a:gd name="connsiteX61" fmla="*/ 493059 w 1085930"/>
                  <a:gd name="connsiteY61" fmla="*/ 582706 h 1371600"/>
                  <a:gd name="connsiteX62" fmla="*/ 466165 w 1085930"/>
                  <a:gd name="connsiteY62" fmla="*/ 591671 h 1371600"/>
                  <a:gd name="connsiteX63" fmla="*/ 197224 w 1085930"/>
                  <a:gd name="connsiteY63" fmla="*/ 609600 h 1371600"/>
                  <a:gd name="connsiteX64" fmla="*/ 259977 w 1085930"/>
                  <a:gd name="connsiteY64" fmla="*/ 627529 h 1371600"/>
                  <a:gd name="connsiteX65" fmla="*/ 313765 w 1085930"/>
                  <a:gd name="connsiteY65" fmla="*/ 645459 h 1371600"/>
                  <a:gd name="connsiteX66" fmla="*/ 367553 w 1085930"/>
                  <a:gd name="connsiteY66" fmla="*/ 663388 h 1371600"/>
                  <a:gd name="connsiteX67" fmla="*/ 430306 w 1085930"/>
                  <a:gd name="connsiteY67" fmla="*/ 681318 h 1371600"/>
                  <a:gd name="connsiteX68" fmla="*/ 537883 w 1085930"/>
                  <a:gd name="connsiteY68" fmla="*/ 690282 h 1371600"/>
                  <a:gd name="connsiteX69" fmla="*/ 582706 w 1085930"/>
                  <a:gd name="connsiteY69" fmla="*/ 717177 h 1371600"/>
                  <a:gd name="connsiteX70" fmla="*/ 555812 w 1085930"/>
                  <a:gd name="connsiteY70" fmla="*/ 735106 h 1371600"/>
                  <a:gd name="connsiteX71" fmla="*/ 475130 w 1085930"/>
                  <a:gd name="connsiteY71" fmla="*/ 744071 h 1371600"/>
                  <a:gd name="connsiteX72" fmla="*/ 340659 w 1085930"/>
                  <a:gd name="connsiteY72" fmla="*/ 762000 h 1371600"/>
                  <a:gd name="connsiteX73" fmla="*/ 394447 w 1085930"/>
                  <a:gd name="connsiteY73" fmla="*/ 770965 h 1371600"/>
                  <a:gd name="connsiteX74" fmla="*/ 475130 w 1085930"/>
                  <a:gd name="connsiteY74" fmla="*/ 797859 h 1371600"/>
                  <a:gd name="connsiteX75" fmla="*/ 502024 w 1085930"/>
                  <a:gd name="connsiteY75" fmla="*/ 806824 h 1371600"/>
                  <a:gd name="connsiteX76" fmla="*/ 564777 w 1085930"/>
                  <a:gd name="connsiteY76" fmla="*/ 824753 h 1371600"/>
                  <a:gd name="connsiteX77" fmla="*/ 591671 w 1085930"/>
                  <a:gd name="connsiteY77" fmla="*/ 842682 h 1371600"/>
                  <a:gd name="connsiteX78" fmla="*/ 645459 w 1085930"/>
                  <a:gd name="connsiteY78" fmla="*/ 860612 h 1371600"/>
                  <a:gd name="connsiteX79" fmla="*/ 672353 w 1085930"/>
                  <a:gd name="connsiteY79" fmla="*/ 869577 h 1371600"/>
                  <a:gd name="connsiteX80" fmla="*/ 717177 w 1085930"/>
                  <a:gd name="connsiteY80" fmla="*/ 905435 h 1371600"/>
                  <a:gd name="connsiteX81" fmla="*/ 645459 w 1085930"/>
                  <a:gd name="connsiteY81" fmla="*/ 914400 h 1371600"/>
                  <a:gd name="connsiteX82" fmla="*/ 439271 w 1085930"/>
                  <a:gd name="connsiteY82" fmla="*/ 932329 h 1371600"/>
                  <a:gd name="connsiteX83" fmla="*/ 519953 w 1085930"/>
                  <a:gd name="connsiteY83" fmla="*/ 968188 h 1371600"/>
                  <a:gd name="connsiteX84" fmla="*/ 564777 w 1085930"/>
                  <a:gd name="connsiteY84" fmla="*/ 986118 h 1371600"/>
                  <a:gd name="connsiteX85" fmla="*/ 663388 w 1085930"/>
                  <a:gd name="connsiteY85" fmla="*/ 1004047 h 1371600"/>
                  <a:gd name="connsiteX86" fmla="*/ 717177 w 1085930"/>
                  <a:gd name="connsiteY86" fmla="*/ 1021977 h 1371600"/>
                  <a:gd name="connsiteX87" fmla="*/ 779930 w 1085930"/>
                  <a:gd name="connsiteY87" fmla="*/ 1039906 h 1371600"/>
                  <a:gd name="connsiteX88" fmla="*/ 797859 w 1085930"/>
                  <a:gd name="connsiteY88" fmla="*/ 1066800 h 1371600"/>
                  <a:gd name="connsiteX89" fmla="*/ 762000 w 1085930"/>
                  <a:gd name="connsiteY89" fmla="*/ 1075765 h 1371600"/>
                  <a:gd name="connsiteX90" fmla="*/ 708212 w 1085930"/>
                  <a:gd name="connsiteY90" fmla="*/ 1093694 h 1371600"/>
                  <a:gd name="connsiteX91" fmla="*/ 806824 w 1085930"/>
                  <a:gd name="connsiteY91" fmla="*/ 1138518 h 1371600"/>
                  <a:gd name="connsiteX92" fmla="*/ 842683 w 1085930"/>
                  <a:gd name="connsiteY92" fmla="*/ 1156447 h 1371600"/>
                  <a:gd name="connsiteX93" fmla="*/ 878541 w 1085930"/>
                  <a:gd name="connsiteY93" fmla="*/ 1165412 h 1371600"/>
                  <a:gd name="connsiteX94" fmla="*/ 905435 w 1085930"/>
                  <a:gd name="connsiteY94" fmla="*/ 1174377 h 1371600"/>
                  <a:gd name="connsiteX95" fmla="*/ 878541 w 1085930"/>
                  <a:gd name="connsiteY95" fmla="*/ 1183341 h 1371600"/>
                  <a:gd name="connsiteX96" fmla="*/ 699247 w 1085930"/>
                  <a:gd name="connsiteY96" fmla="*/ 1210235 h 1371600"/>
                  <a:gd name="connsiteX97" fmla="*/ 753035 w 1085930"/>
                  <a:gd name="connsiteY97" fmla="*/ 1237129 h 1371600"/>
                  <a:gd name="connsiteX98" fmla="*/ 788894 w 1085930"/>
                  <a:gd name="connsiteY98" fmla="*/ 1255059 h 1371600"/>
                  <a:gd name="connsiteX99" fmla="*/ 815788 w 1085930"/>
                  <a:gd name="connsiteY99" fmla="*/ 1264024 h 1371600"/>
                  <a:gd name="connsiteX100" fmla="*/ 842683 w 1085930"/>
                  <a:gd name="connsiteY100" fmla="*/ 1281953 h 1371600"/>
                  <a:gd name="connsiteX101" fmla="*/ 905435 w 1085930"/>
                  <a:gd name="connsiteY101" fmla="*/ 1308847 h 1371600"/>
                  <a:gd name="connsiteX102" fmla="*/ 950259 w 1085930"/>
                  <a:gd name="connsiteY102" fmla="*/ 1335741 h 1371600"/>
                  <a:gd name="connsiteX103" fmla="*/ 977153 w 1085930"/>
                  <a:gd name="connsiteY103" fmla="*/ 1353671 h 1371600"/>
                  <a:gd name="connsiteX104" fmla="*/ 1030941 w 1085930"/>
                  <a:gd name="connsiteY104" fmla="*/ 1362635 h 1371600"/>
                  <a:gd name="connsiteX105" fmla="*/ 1057835 w 1085930"/>
                  <a:gd name="connsiteY105" fmla="*/ 1371600 h 1371600"/>
                  <a:gd name="connsiteX106" fmla="*/ 1084730 w 1085930"/>
                  <a:gd name="connsiteY106" fmla="*/ 1362635 h 1371600"/>
                  <a:gd name="connsiteX107" fmla="*/ 1075765 w 1085930"/>
                  <a:gd name="connsiteY107" fmla="*/ 1317812 h 1371600"/>
                  <a:gd name="connsiteX108" fmla="*/ 1066800 w 1085930"/>
                  <a:gd name="connsiteY108" fmla="*/ 1264024 h 1371600"/>
                  <a:gd name="connsiteX109" fmla="*/ 1039906 w 1085930"/>
                  <a:gd name="connsiteY109" fmla="*/ 1165412 h 1371600"/>
                  <a:gd name="connsiteX110" fmla="*/ 1021977 w 1085930"/>
                  <a:gd name="connsiteY110" fmla="*/ 1048871 h 1371600"/>
                  <a:gd name="connsiteX111" fmla="*/ 1013012 w 1085930"/>
                  <a:gd name="connsiteY111" fmla="*/ 1021977 h 1371600"/>
                  <a:gd name="connsiteX112" fmla="*/ 1004047 w 1085930"/>
                  <a:gd name="connsiteY112" fmla="*/ 860612 h 1371600"/>
                  <a:gd name="connsiteX113" fmla="*/ 977153 w 1085930"/>
                  <a:gd name="connsiteY113" fmla="*/ 896471 h 1371600"/>
                  <a:gd name="connsiteX114" fmla="*/ 968188 w 1085930"/>
                  <a:gd name="connsiteY114" fmla="*/ 923365 h 1371600"/>
                  <a:gd name="connsiteX115" fmla="*/ 959224 w 1085930"/>
                  <a:gd name="connsiteY115" fmla="*/ 1030941 h 1371600"/>
                  <a:gd name="connsiteX116" fmla="*/ 941294 w 1085930"/>
                  <a:gd name="connsiteY116" fmla="*/ 1102659 h 1371600"/>
                  <a:gd name="connsiteX117" fmla="*/ 932330 w 1085930"/>
                  <a:gd name="connsiteY117" fmla="*/ 1174377 h 1371600"/>
                  <a:gd name="connsiteX118" fmla="*/ 923365 w 1085930"/>
                  <a:gd name="connsiteY118" fmla="*/ 1147482 h 1371600"/>
                  <a:gd name="connsiteX119" fmla="*/ 914400 w 1085930"/>
                  <a:gd name="connsiteY119" fmla="*/ 842682 h 1371600"/>
                  <a:gd name="connsiteX120" fmla="*/ 905435 w 1085930"/>
                  <a:gd name="connsiteY120" fmla="*/ 690282 h 1371600"/>
                  <a:gd name="connsiteX121" fmla="*/ 896471 w 1085930"/>
                  <a:gd name="connsiteY121" fmla="*/ 654424 h 1371600"/>
                  <a:gd name="connsiteX122" fmla="*/ 878541 w 1085930"/>
                  <a:gd name="connsiteY122" fmla="*/ 636494 h 1371600"/>
                  <a:gd name="connsiteX123" fmla="*/ 860612 w 1085930"/>
                  <a:gd name="connsiteY123" fmla="*/ 717177 h 1371600"/>
                  <a:gd name="connsiteX124" fmla="*/ 851647 w 1085930"/>
                  <a:gd name="connsiteY124" fmla="*/ 797859 h 1371600"/>
                  <a:gd name="connsiteX125" fmla="*/ 833718 w 1085930"/>
                  <a:gd name="connsiteY125" fmla="*/ 842682 h 1371600"/>
                  <a:gd name="connsiteX126" fmla="*/ 824753 w 1085930"/>
                  <a:gd name="connsiteY126" fmla="*/ 995082 h 1371600"/>
                  <a:gd name="connsiteX127" fmla="*/ 806824 w 1085930"/>
                  <a:gd name="connsiteY127" fmla="*/ 959224 h 1371600"/>
                  <a:gd name="connsiteX128" fmla="*/ 779930 w 1085930"/>
                  <a:gd name="connsiteY128" fmla="*/ 869577 h 1371600"/>
                  <a:gd name="connsiteX129" fmla="*/ 762000 w 1085930"/>
                  <a:gd name="connsiteY129" fmla="*/ 699247 h 1371600"/>
                  <a:gd name="connsiteX130" fmla="*/ 744071 w 1085930"/>
                  <a:gd name="connsiteY130" fmla="*/ 609600 h 1371600"/>
                  <a:gd name="connsiteX131" fmla="*/ 717177 w 1085930"/>
                  <a:gd name="connsiteY131" fmla="*/ 510988 h 1371600"/>
                  <a:gd name="connsiteX132" fmla="*/ 708212 w 1085930"/>
                  <a:gd name="connsiteY132" fmla="*/ 484094 h 1371600"/>
                  <a:gd name="connsiteX133" fmla="*/ 690283 w 1085930"/>
                  <a:gd name="connsiteY133" fmla="*/ 546847 h 1371600"/>
                  <a:gd name="connsiteX134" fmla="*/ 672353 w 1085930"/>
                  <a:gd name="connsiteY134" fmla="*/ 735106 h 1371600"/>
                  <a:gd name="connsiteX135" fmla="*/ 654424 w 1085930"/>
                  <a:gd name="connsiteY135" fmla="*/ 672353 h 1371600"/>
                  <a:gd name="connsiteX136" fmla="*/ 636494 w 1085930"/>
                  <a:gd name="connsiteY136" fmla="*/ 618565 h 1371600"/>
                  <a:gd name="connsiteX137" fmla="*/ 609600 w 1085930"/>
                  <a:gd name="connsiteY137" fmla="*/ 519953 h 1371600"/>
                  <a:gd name="connsiteX138" fmla="*/ 600635 w 1085930"/>
                  <a:gd name="connsiteY138" fmla="*/ 493059 h 1371600"/>
                  <a:gd name="connsiteX139" fmla="*/ 582706 w 1085930"/>
                  <a:gd name="connsiteY139" fmla="*/ 457200 h 1371600"/>
                  <a:gd name="connsiteX140" fmla="*/ 573741 w 1085930"/>
                  <a:gd name="connsiteY140" fmla="*/ 403412 h 1371600"/>
                  <a:gd name="connsiteX141" fmla="*/ 555812 w 1085930"/>
                  <a:gd name="connsiteY141" fmla="*/ 349624 h 1371600"/>
                  <a:gd name="connsiteX142" fmla="*/ 546847 w 1085930"/>
                  <a:gd name="connsiteY142" fmla="*/ 313765 h 1371600"/>
                  <a:gd name="connsiteX143" fmla="*/ 537883 w 1085930"/>
                  <a:gd name="connsiteY143" fmla="*/ 242047 h 1371600"/>
                  <a:gd name="connsiteX144" fmla="*/ 519953 w 1085930"/>
                  <a:gd name="connsiteY144" fmla="*/ 259977 h 1371600"/>
                  <a:gd name="connsiteX145" fmla="*/ 510988 w 1085930"/>
                  <a:gd name="connsiteY145" fmla="*/ 295835 h 1371600"/>
                  <a:gd name="connsiteX146" fmla="*/ 502024 w 1085930"/>
                  <a:gd name="connsiteY146" fmla="*/ 573741 h 1371600"/>
                  <a:gd name="connsiteX147" fmla="*/ 484094 w 1085930"/>
                  <a:gd name="connsiteY147" fmla="*/ 555812 h 1371600"/>
                  <a:gd name="connsiteX148" fmla="*/ 466165 w 1085930"/>
                  <a:gd name="connsiteY148" fmla="*/ 484094 h 1371600"/>
                  <a:gd name="connsiteX149" fmla="*/ 457200 w 1085930"/>
                  <a:gd name="connsiteY149" fmla="*/ 457200 h 1371600"/>
                  <a:gd name="connsiteX150" fmla="*/ 448235 w 1085930"/>
                  <a:gd name="connsiteY150" fmla="*/ 421341 h 1371600"/>
                  <a:gd name="connsiteX151" fmla="*/ 439271 w 1085930"/>
                  <a:gd name="connsiteY151" fmla="*/ 394447 h 1371600"/>
                  <a:gd name="connsiteX152" fmla="*/ 430306 w 1085930"/>
                  <a:gd name="connsiteY152" fmla="*/ 349624 h 1371600"/>
                  <a:gd name="connsiteX153" fmla="*/ 412377 w 1085930"/>
                  <a:gd name="connsiteY153" fmla="*/ 206188 h 1371600"/>
                  <a:gd name="connsiteX154" fmla="*/ 394447 w 1085930"/>
                  <a:gd name="connsiteY154" fmla="*/ 152400 h 1371600"/>
                  <a:gd name="connsiteX155" fmla="*/ 367553 w 1085930"/>
                  <a:gd name="connsiteY155" fmla="*/ 107577 h 1371600"/>
                  <a:gd name="connsiteX156" fmla="*/ 349624 w 1085930"/>
                  <a:gd name="connsiteY156" fmla="*/ 331694 h 1371600"/>
                  <a:gd name="connsiteX157" fmla="*/ 340659 w 1085930"/>
                  <a:gd name="connsiteY157" fmla="*/ 385482 h 1371600"/>
                  <a:gd name="connsiteX158" fmla="*/ 331694 w 1085930"/>
                  <a:gd name="connsiteY158" fmla="*/ 259977 h 1371600"/>
                  <a:gd name="connsiteX159" fmla="*/ 313765 w 1085930"/>
                  <a:gd name="connsiteY159" fmla="*/ 206188 h 1371600"/>
                  <a:gd name="connsiteX160" fmla="*/ 295835 w 1085930"/>
                  <a:gd name="connsiteY160" fmla="*/ 143435 h 1371600"/>
                  <a:gd name="connsiteX161" fmla="*/ 268941 w 1085930"/>
                  <a:gd name="connsiteY161" fmla="*/ 53788 h 1371600"/>
                  <a:gd name="connsiteX162" fmla="*/ 242047 w 1085930"/>
                  <a:gd name="connsiteY162" fmla="*/ 0 h 1371600"/>
                  <a:gd name="connsiteX163" fmla="*/ 233083 w 1085930"/>
                  <a:gd name="connsiteY163" fmla="*/ 233082 h 1371600"/>
                  <a:gd name="connsiteX164" fmla="*/ 233083 w 1085930"/>
                  <a:gd name="connsiteY164" fmla="*/ 233082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1085930" h="1371600">
                    <a:moveTo>
                      <a:pt x="995083" y="1344706"/>
                    </a:moveTo>
                    <a:lnTo>
                      <a:pt x="995083" y="1344706"/>
                    </a:lnTo>
                    <a:cubicBezTo>
                      <a:pt x="986118" y="1317812"/>
                      <a:pt x="979919" y="1289832"/>
                      <a:pt x="968188" y="1264024"/>
                    </a:cubicBezTo>
                    <a:cubicBezTo>
                      <a:pt x="964690" y="1256330"/>
                      <a:pt x="955172" y="1252972"/>
                      <a:pt x="950259" y="1246094"/>
                    </a:cubicBezTo>
                    <a:cubicBezTo>
                      <a:pt x="940132" y="1231915"/>
                      <a:pt x="933493" y="1215450"/>
                      <a:pt x="923365" y="1201271"/>
                    </a:cubicBezTo>
                    <a:cubicBezTo>
                      <a:pt x="881338" y="1142434"/>
                      <a:pt x="932711" y="1255817"/>
                      <a:pt x="869577" y="1129553"/>
                    </a:cubicBezTo>
                    <a:cubicBezTo>
                      <a:pt x="863600" y="1117600"/>
                      <a:pt x="856911" y="1105977"/>
                      <a:pt x="851647" y="1093694"/>
                    </a:cubicBezTo>
                    <a:cubicBezTo>
                      <a:pt x="847925" y="1085009"/>
                      <a:pt x="847545" y="1074903"/>
                      <a:pt x="842683" y="1066800"/>
                    </a:cubicBezTo>
                    <a:cubicBezTo>
                      <a:pt x="838334" y="1059552"/>
                      <a:pt x="830730" y="1054847"/>
                      <a:pt x="824753" y="1048871"/>
                    </a:cubicBezTo>
                    <a:cubicBezTo>
                      <a:pt x="804164" y="966516"/>
                      <a:pt x="833919" y="1051366"/>
                      <a:pt x="788894" y="995082"/>
                    </a:cubicBezTo>
                    <a:cubicBezTo>
                      <a:pt x="782991" y="987703"/>
                      <a:pt x="784519" y="976448"/>
                      <a:pt x="779930" y="968188"/>
                    </a:cubicBezTo>
                    <a:cubicBezTo>
                      <a:pt x="769465" y="949351"/>
                      <a:pt x="750885" y="934843"/>
                      <a:pt x="744071" y="914400"/>
                    </a:cubicBezTo>
                    <a:cubicBezTo>
                      <a:pt x="741083" y="905435"/>
                      <a:pt x="738828" y="896192"/>
                      <a:pt x="735106" y="887506"/>
                    </a:cubicBezTo>
                    <a:cubicBezTo>
                      <a:pt x="715989" y="842900"/>
                      <a:pt x="718567" y="853036"/>
                      <a:pt x="681318" y="815788"/>
                    </a:cubicBezTo>
                    <a:lnTo>
                      <a:pt x="663388" y="797859"/>
                    </a:lnTo>
                    <a:cubicBezTo>
                      <a:pt x="624467" y="720015"/>
                      <a:pt x="669444" y="800522"/>
                      <a:pt x="618565" y="735106"/>
                    </a:cubicBezTo>
                    <a:cubicBezTo>
                      <a:pt x="605335" y="718097"/>
                      <a:pt x="594659" y="699247"/>
                      <a:pt x="582706" y="681318"/>
                    </a:cubicBezTo>
                    <a:lnTo>
                      <a:pt x="546847" y="627529"/>
                    </a:lnTo>
                    <a:cubicBezTo>
                      <a:pt x="540871" y="618564"/>
                      <a:pt x="535383" y="609254"/>
                      <a:pt x="528918" y="600635"/>
                    </a:cubicBezTo>
                    <a:cubicBezTo>
                      <a:pt x="519953" y="588682"/>
                      <a:pt x="511589" y="576255"/>
                      <a:pt x="502024" y="564777"/>
                    </a:cubicBezTo>
                    <a:cubicBezTo>
                      <a:pt x="496613" y="558284"/>
                      <a:pt x="489165" y="553609"/>
                      <a:pt x="484094" y="546847"/>
                    </a:cubicBezTo>
                    <a:cubicBezTo>
                      <a:pt x="431799" y="477121"/>
                      <a:pt x="471394" y="508499"/>
                      <a:pt x="421341" y="475129"/>
                    </a:cubicBezTo>
                    <a:cubicBezTo>
                      <a:pt x="415365" y="466164"/>
                      <a:pt x="411030" y="455853"/>
                      <a:pt x="403412" y="448235"/>
                    </a:cubicBezTo>
                    <a:cubicBezTo>
                      <a:pt x="395794" y="440617"/>
                      <a:pt x="383249" y="438719"/>
                      <a:pt x="376518" y="430306"/>
                    </a:cubicBezTo>
                    <a:cubicBezTo>
                      <a:pt x="318182" y="357387"/>
                      <a:pt x="425201" y="452097"/>
                      <a:pt x="349624" y="376518"/>
                    </a:cubicBezTo>
                    <a:cubicBezTo>
                      <a:pt x="303034" y="329926"/>
                      <a:pt x="340283" y="385012"/>
                      <a:pt x="304800" y="340659"/>
                    </a:cubicBezTo>
                    <a:cubicBezTo>
                      <a:pt x="298069" y="332246"/>
                      <a:pt x="293602" y="322178"/>
                      <a:pt x="286871" y="313765"/>
                    </a:cubicBezTo>
                    <a:cubicBezTo>
                      <a:pt x="281591" y="307165"/>
                      <a:pt x="274221" y="302435"/>
                      <a:pt x="268941" y="295835"/>
                    </a:cubicBezTo>
                    <a:cubicBezTo>
                      <a:pt x="250041" y="272209"/>
                      <a:pt x="251499" y="260301"/>
                      <a:pt x="224118" y="242047"/>
                    </a:cubicBezTo>
                    <a:cubicBezTo>
                      <a:pt x="216255" y="236805"/>
                      <a:pt x="206189" y="236070"/>
                      <a:pt x="197224" y="233082"/>
                    </a:cubicBezTo>
                    <a:cubicBezTo>
                      <a:pt x="156666" y="192526"/>
                      <a:pt x="207380" y="241547"/>
                      <a:pt x="143435" y="188259"/>
                    </a:cubicBezTo>
                    <a:cubicBezTo>
                      <a:pt x="92338" y="145677"/>
                      <a:pt x="165108" y="196730"/>
                      <a:pt x="98612" y="152400"/>
                    </a:cubicBezTo>
                    <a:cubicBezTo>
                      <a:pt x="92636" y="143435"/>
                      <a:pt x="88302" y="133124"/>
                      <a:pt x="80683" y="125506"/>
                    </a:cubicBezTo>
                    <a:cubicBezTo>
                      <a:pt x="34085" y="78909"/>
                      <a:pt x="71346" y="134007"/>
                      <a:pt x="35859" y="89647"/>
                    </a:cubicBezTo>
                    <a:cubicBezTo>
                      <a:pt x="29129" y="81234"/>
                      <a:pt x="23906" y="71718"/>
                      <a:pt x="17930" y="62753"/>
                    </a:cubicBezTo>
                    <a:cubicBezTo>
                      <a:pt x="22742" y="86813"/>
                      <a:pt x="31823" y="141863"/>
                      <a:pt x="44824" y="161365"/>
                    </a:cubicBezTo>
                    <a:cubicBezTo>
                      <a:pt x="50800" y="170330"/>
                      <a:pt x="57935" y="178622"/>
                      <a:pt x="62753" y="188259"/>
                    </a:cubicBezTo>
                    <a:cubicBezTo>
                      <a:pt x="66979" y="196711"/>
                      <a:pt x="65815" y="207774"/>
                      <a:pt x="71718" y="215153"/>
                    </a:cubicBezTo>
                    <a:cubicBezTo>
                      <a:pt x="78449" y="223566"/>
                      <a:pt x="89647" y="227106"/>
                      <a:pt x="98612" y="233082"/>
                    </a:cubicBezTo>
                    <a:cubicBezTo>
                      <a:pt x="107577" y="245035"/>
                      <a:pt x="118093" y="255968"/>
                      <a:pt x="125506" y="268941"/>
                    </a:cubicBezTo>
                    <a:cubicBezTo>
                      <a:pt x="130194" y="277146"/>
                      <a:pt x="128978" y="288146"/>
                      <a:pt x="134471" y="295835"/>
                    </a:cubicBezTo>
                    <a:cubicBezTo>
                      <a:pt x="144296" y="309590"/>
                      <a:pt x="158377" y="319741"/>
                      <a:pt x="170330" y="331694"/>
                    </a:cubicBezTo>
                    <a:lnTo>
                      <a:pt x="188259" y="349624"/>
                    </a:lnTo>
                    <a:cubicBezTo>
                      <a:pt x="176306" y="352612"/>
                      <a:pt x="164721" y="358588"/>
                      <a:pt x="152400" y="358588"/>
                    </a:cubicBezTo>
                    <a:cubicBezTo>
                      <a:pt x="140079" y="358588"/>
                      <a:pt x="128623" y="352040"/>
                      <a:pt x="116541" y="349624"/>
                    </a:cubicBezTo>
                    <a:cubicBezTo>
                      <a:pt x="98717" y="346059"/>
                      <a:pt x="80577" y="344224"/>
                      <a:pt x="62753" y="340659"/>
                    </a:cubicBezTo>
                    <a:cubicBezTo>
                      <a:pt x="34611" y="335030"/>
                      <a:pt x="25633" y="331274"/>
                      <a:pt x="0" y="322729"/>
                    </a:cubicBezTo>
                    <a:cubicBezTo>
                      <a:pt x="43010" y="387244"/>
                      <a:pt x="-17895" y="307812"/>
                      <a:pt x="71718" y="367553"/>
                    </a:cubicBezTo>
                    <a:cubicBezTo>
                      <a:pt x="80683" y="373529"/>
                      <a:pt x="90199" y="378751"/>
                      <a:pt x="98612" y="385482"/>
                    </a:cubicBezTo>
                    <a:cubicBezTo>
                      <a:pt x="105212" y="390762"/>
                      <a:pt x="109294" y="399063"/>
                      <a:pt x="116541" y="403412"/>
                    </a:cubicBezTo>
                    <a:cubicBezTo>
                      <a:pt x="126587" y="409440"/>
                      <a:pt x="171475" y="418995"/>
                      <a:pt x="179294" y="421341"/>
                    </a:cubicBezTo>
                    <a:cubicBezTo>
                      <a:pt x="310739" y="460774"/>
                      <a:pt x="161191" y="436003"/>
                      <a:pt x="430306" y="448235"/>
                    </a:cubicBezTo>
                    <a:cubicBezTo>
                      <a:pt x="424330" y="454212"/>
                      <a:pt x="420531" y="463941"/>
                      <a:pt x="412377" y="466165"/>
                    </a:cubicBezTo>
                    <a:cubicBezTo>
                      <a:pt x="386271" y="473285"/>
                      <a:pt x="358701" y="473441"/>
                      <a:pt x="331694" y="475129"/>
                    </a:cubicBezTo>
                    <a:cubicBezTo>
                      <a:pt x="263034" y="479420"/>
                      <a:pt x="194235" y="481106"/>
                      <a:pt x="125506" y="484094"/>
                    </a:cubicBezTo>
                    <a:cubicBezTo>
                      <a:pt x="116541" y="487082"/>
                      <a:pt x="98612" y="483609"/>
                      <a:pt x="98612" y="493059"/>
                    </a:cubicBezTo>
                    <a:cubicBezTo>
                      <a:pt x="98612" y="503833"/>
                      <a:pt x="115869" y="506170"/>
                      <a:pt x="125506" y="510988"/>
                    </a:cubicBezTo>
                    <a:cubicBezTo>
                      <a:pt x="139836" y="518153"/>
                      <a:pt x="174854" y="525088"/>
                      <a:pt x="188259" y="528918"/>
                    </a:cubicBezTo>
                    <a:cubicBezTo>
                      <a:pt x="197345" y="531514"/>
                      <a:pt x="206067" y="535286"/>
                      <a:pt x="215153" y="537882"/>
                    </a:cubicBezTo>
                    <a:cubicBezTo>
                      <a:pt x="234729" y="543475"/>
                      <a:pt x="277348" y="553171"/>
                      <a:pt x="295835" y="555812"/>
                    </a:cubicBezTo>
                    <a:cubicBezTo>
                      <a:pt x="322623" y="559639"/>
                      <a:pt x="349667" y="561421"/>
                      <a:pt x="376518" y="564777"/>
                    </a:cubicBezTo>
                    <a:cubicBezTo>
                      <a:pt x="422682" y="570547"/>
                      <a:pt x="448177" y="575225"/>
                      <a:pt x="493059" y="582706"/>
                    </a:cubicBezTo>
                    <a:cubicBezTo>
                      <a:pt x="484094" y="585694"/>
                      <a:pt x="475594" y="591042"/>
                      <a:pt x="466165" y="591671"/>
                    </a:cubicBezTo>
                    <a:cubicBezTo>
                      <a:pt x="186732" y="610299"/>
                      <a:pt x="303983" y="574012"/>
                      <a:pt x="197224" y="609600"/>
                    </a:cubicBezTo>
                    <a:cubicBezTo>
                      <a:pt x="287607" y="639729"/>
                      <a:pt x="147411" y="593759"/>
                      <a:pt x="259977" y="627529"/>
                    </a:cubicBezTo>
                    <a:cubicBezTo>
                      <a:pt x="278079" y="632960"/>
                      <a:pt x="295836" y="639482"/>
                      <a:pt x="313765" y="645459"/>
                    </a:cubicBezTo>
                    <a:lnTo>
                      <a:pt x="367553" y="663388"/>
                    </a:lnTo>
                    <a:cubicBezTo>
                      <a:pt x="388471" y="669365"/>
                      <a:pt x="408817" y="677925"/>
                      <a:pt x="430306" y="681318"/>
                    </a:cubicBezTo>
                    <a:cubicBezTo>
                      <a:pt x="465849" y="686930"/>
                      <a:pt x="502024" y="687294"/>
                      <a:pt x="537883" y="690282"/>
                    </a:cubicBezTo>
                    <a:cubicBezTo>
                      <a:pt x="541046" y="691336"/>
                      <a:pt x="586493" y="702031"/>
                      <a:pt x="582706" y="717177"/>
                    </a:cubicBezTo>
                    <a:cubicBezTo>
                      <a:pt x="580093" y="727629"/>
                      <a:pt x="566264" y="732493"/>
                      <a:pt x="555812" y="735106"/>
                    </a:cubicBezTo>
                    <a:cubicBezTo>
                      <a:pt x="529560" y="741669"/>
                      <a:pt x="501981" y="740715"/>
                      <a:pt x="475130" y="744071"/>
                    </a:cubicBezTo>
                    <a:lnTo>
                      <a:pt x="340659" y="762000"/>
                    </a:lnTo>
                    <a:cubicBezTo>
                      <a:pt x="358588" y="764988"/>
                      <a:pt x="376813" y="766557"/>
                      <a:pt x="394447" y="770965"/>
                    </a:cubicBezTo>
                    <a:lnTo>
                      <a:pt x="475130" y="797859"/>
                    </a:lnTo>
                    <a:cubicBezTo>
                      <a:pt x="484095" y="800847"/>
                      <a:pt x="492856" y="804532"/>
                      <a:pt x="502024" y="806824"/>
                    </a:cubicBezTo>
                    <a:cubicBezTo>
                      <a:pt x="513519" y="809697"/>
                      <a:pt x="551912" y="818321"/>
                      <a:pt x="564777" y="824753"/>
                    </a:cubicBezTo>
                    <a:cubicBezTo>
                      <a:pt x="574414" y="829571"/>
                      <a:pt x="581825" y="838306"/>
                      <a:pt x="591671" y="842682"/>
                    </a:cubicBezTo>
                    <a:cubicBezTo>
                      <a:pt x="608941" y="850358"/>
                      <a:pt x="627530" y="854635"/>
                      <a:pt x="645459" y="860612"/>
                    </a:cubicBezTo>
                    <a:cubicBezTo>
                      <a:pt x="654424" y="863600"/>
                      <a:pt x="664490" y="864335"/>
                      <a:pt x="672353" y="869577"/>
                    </a:cubicBezTo>
                    <a:cubicBezTo>
                      <a:pt x="706280" y="892194"/>
                      <a:pt x="691628" y="879888"/>
                      <a:pt x="717177" y="905435"/>
                    </a:cubicBezTo>
                    <a:cubicBezTo>
                      <a:pt x="693271" y="908423"/>
                      <a:pt x="669480" y="912552"/>
                      <a:pt x="645459" y="914400"/>
                    </a:cubicBezTo>
                    <a:cubicBezTo>
                      <a:pt x="438220" y="930342"/>
                      <a:pt x="545591" y="911066"/>
                      <a:pt x="439271" y="932329"/>
                    </a:cubicBezTo>
                    <a:cubicBezTo>
                      <a:pt x="491014" y="966826"/>
                      <a:pt x="439939" y="936182"/>
                      <a:pt x="519953" y="968188"/>
                    </a:cubicBezTo>
                    <a:cubicBezTo>
                      <a:pt x="534894" y="974165"/>
                      <a:pt x="549363" y="981494"/>
                      <a:pt x="564777" y="986118"/>
                    </a:cubicBezTo>
                    <a:cubicBezTo>
                      <a:pt x="598257" y="996162"/>
                      <a:pt x="629365" y="995541"/>
                      <a:pt x="663388" y="1004047"/>
                    </a:cubicBezTo>
                    <a:cubicBezTo>
                      <a:pt x="681723" y="1008631"/>
                      <a:pt x="698842" y="1017393"/>
                      <a:pt x="717177" y="1021977"/>
                    </a:cubicBezTo>
                    <a:cubicBezTo>
                      <a:pt x="762203" y="1033233"/>
                      <a:pt x="741347" y="1027045"/>
                      <a:pt x="779930" y="1039906"/>
                    </a:cubicBezTo>
                    <a:cubicBezTo>
                      <a:pt x="785906" y="1048871"/>
                      <a:pt x="802677" y="1057163"/>
                      <a:pt x="797859" y="1066800"/>
                    </a:cubicBezTo>
                    <a:cubicBezTo>
                      <a:pt x="792349" y="1077820"/>
                      <a:pt x="773801" y="1072225"/>
                      <a:pt x="762000" y="1075765"/>
                    </a:cubicBezTo>
                    <a:cubicBezTo>
                      <a:pt x="743898" y="1081196"/>
                      <a:pt x="708212" y="1093694"/>
                      <a:pt x="708212" y="1093694"/>
                    </a:cubicBezTo>
                    <a:cubicBezTo>
                      <a:pt x="774678" y="1138005"/>
                      <a:pt x="740870" y="1125327"/>
                      <a:pt x="806824" y="1138518"/>
                    </a:cubicBezTo>
                    <a:cubicBezTo>
                      <a:pt x="818777" y="1144494"/>
                      <a:pt x="830170" y="1151755"/>
                      <a:pt x="842683" y="1156447"/>
                    </a:cubicBezTo>
                    <a:cubicBezTo>
                      <a:pt x="854219" y="1160773"/>
                      <a:pt x="866695" y="1162027"/>
                      <a:pt x="878541" y="1165412"/>
                    </a:cubicBezTo>
                    <a:cubicBezTo>
                      <a:pt x="887627" y="1168008"/>
                      <a:pt x="896470" y="1171389"/>
                      <a:pt x="905435" y="1174377"/>
                    </a:cubicBezTo>
                    <a:cubicBezTo>
                      <a:pt x="896470" y="1177365"/>
                      <a:pt x="887940" y="1182369"/>
                      <a:pt x="878541" y="1183341"/>
                    </a:cubicBezTo>
                    <a:cubicBezTo>
                      <a:pt x="652003" y="1206776"/>
                      <a:pt x="562842" y="1187502"/>
                      <a:pt x="699247" y="1210235"/>
                    </a:cubicBezTo>
                    <a:cubicBezTo>
                      <a:pt x="750933" y="1244694"/>
                      <a:pt x="701071" y="1214859"/>
                      <a:pt x="753035" y="1237129"/>
                    </a:cubicBezTo>
                    <a:cubicBezTo>
                      <a:pt x="765318" y="1242393"/>
                      <a:pt x="776611" y="1249795"/>
                      <a:pt x="788894" y="1255059"/>
                    </a:cubicBezTo>
                    <a:cubicBezTo>
                      <a:pt x="797580" y="1258781"/>
                      <a:pt x="807336" y="1259798"/>
                      <a:pt x="815788" y="1264024"/>
                    </a:cubicBezTo>
                    <a:cubicBezTo>
                      <a:pt x="825425" y="1268842"/>
                      <a:pt x="833046" y="1277135"/>
                      <a:pt x="842683" y="1281953"/>
                    </a:cubicBezTo>
                    <a:cubicBezTo>
                      <a:pt x="890487" y="1305854"/>
                      <a:pt x="849483" y="1271546"/>
                      <a:pt x="905435" y="1308847"/>
                    </a:cubicBezTo>
                    <a:cubicBezTo>
                      <a:pt x="954656" y="1341661"/>
                      <a:pt x="887834" y="1314934"/>
                      <a:pt x="950259" y="1335741"/>
                    </a:cubicBezTo>
                    <a:cubicBezTo>
                      <a:pt x="959224" y="1341718"/>
                      <a:pt x="966932" y="1350264"/>
                      <a:pt x="977153" y="1353671"/>
                    </a:cubicBezTo>
                    <a:cubicBezTo>
                      <a:pt x="994397" y="1359419"/>
                      <a:pt x="1013197" y="1358692"/>
                      <a:pt x="1030941" y="1362635"/>
                    </a:cubicBezTo>
                    <a:cubicBezTo>
                      <a:pt x="1040166" y="1364685"/>
                      <a:pt x="1048870" y="1368612"/>
                      <a:pt x="1057835" y="1371600"/>
                    </a:cubicBezTo>
                    <a:cubicBezTo>
                      <a:pt x="1066800" y="1368612"/>
                      <a:pt x="1081742" y="1371600"/>
                      <a:pt x="1084730" y="1362635"/>
                    </a:cubicBezTo>
                    <a:cubicBezTo>
                      <a:pt x="1089548" y="1348180"/>
                      <a:pt x="1078491" y="1332803"/>
                      <a:pt x="1075765" y="1317812"/>
                    </a:cubicBezTo>
                    <a:cubicBezTo>
                      <a:pt x="1072513" y="1299929"/>
                      <a:pt x="1071208" y="1281658"/>
                      <a:pt x="1066800" y="1264024"/>
                    </a:cubicBezTo>
                    <a:cubicBezTo>
                      <a:pt x="1040538" y="1158977"/>
                      <a:pt x="1055411" y="1258439"/>
                      <a:pt x="1039906" y="1165412"/>
                    </a:cubicBezTo>
                    <a:cubicBezTo>
                      <a:pt x="1035143" y="1136836"/>
                      <a:pt x="1028588" y="1078622"/>
                      <a:pt x="1021977" y="1048871"/>
                    </a:cubicBezTo>
                    <a:cubicBezTo>
                      <a:pt x="1019927" y="1039646"/>
                      <a:pt x="1016000" y="1030942"/>
                      <a:pt x="1013012" y="1021977"/>
                    </a:cubicBezTo>
                    <a:cubicBezTo>
                      <a:pt x="1010024" y="968189"/>
                      <a:pt x="1018847" y="912411"/>
                      <a:pt x="1004047" y="860612"/>
                    </a:cubicBezTo>
                    <a:cubicBezTo>
                      <a:pt x="999942" y="846246"/>
                      <a:pt x="984566" y="883498"/>
                      <a:pt x="977153" y="896471"/>
                    </a:cubicBezTo>
                    <a:cubicBezTo>
                      <a:pt x="972465" y="904676"/>
                      <a:pt x="971176" y="914400"/>
                      <a:pt x="968188" y="923365"/>
                    </a:cubicBezTo>
                    <a:cubicBezTo>
                      <a:pt x="965200" y="959224"/>
                      <a:pt x="964562" y="995356"/>
                      <a:pt x="959224" y="1030941"/>
                    </a:cubicBezTo>
                    <a:cubicBezTo>
                      <a:pt x="955569" y="1055310"/>
                      <a:pt x="941294" y="1102659"/>
                      <a:pt x="941294" y="1102659"/>
                    </a:cubicBezTo>
                    <a:cubicBezTo>
                      <a:pt x="938306" y="1126565"/>
                      <a:pt x="941277" y="1152008"/>
                      <a:pt x="932330" y="1174377"/>
                    </a:cubicBezTo>
                    <a:cubicBezTo>
                      <a:pt x="928820" y="1183151"/>
                      <a:pt x="923875" y="1156918"/>
                      <a:pt x="923365" y="1147482"/>
                    </a:cubicBezTo>
                    <a:cubicBezTo>
                      <a:pt x="917879" y="1045986"/>
                      <a:pt x="918383" y="944248"/>
                      <a:pt x="914400" y="842682"/>
                    </a:cubicBezTo>
                    <a:cubicBezTo>
                      <a:pt x="912406" y="791833"/>
                      <a:pt x="910260" y="740941"/>
                      <a:pt x="905435" y="690282"/>
                    </a:cubicBezTo>
                    <a:cubicBezTo>
                      <a:pt x="904267" y="678017"/>
                      <a:pt x="901981" y="665444"/>
                      <a:pt x="896471" y="654424"/>
                    </a:cubicBezTo>
                    <a:cubicBezTo>
                      <a:pt x="892691" y="646864"/>
                      <a:pt x="884518" y="642471"/>
                      <a:pt x="878541" y="636494"/>
                    </a:cubicBezTo>
                    <a:cubicBezTo>
                      <a:pt x="872018" y="662589"/>
                      <a:pt x="864405" y="690628"/>
                      <a:pt x="860612" y="717177"/>
                    </a:cubicBezTo>
                    <a:cubicBezTo>
                      <a:pt x="856785" y="743965"/>
                      <a:pt x="857317" y="771400"/>
                      <a:pt x="851647" y="797859"/>
                    </a:cubicBezTo>
                    <a:cubicBezTo>
                      <a:pt x="848275" y="813594"/>
                      <a:pt x="839694" y="827741"/>
                      <a:pt x="833718" y="842682"/>
                    </a:cubicBezTo>
                    <a:cubicBezTo>
                      <a:pt x="830730" y="893482"/>
                      <a:pt x="836195" y="945497"/>
                      <a:pt x="824753" y="995082"/>
                    </a:cubicBezTo>
                    <a:cubicBezTo>
                      <a:pt x="821748" y="1008103"/>
                      <a:pt x="811787" y="971632"/>
                      <a:pt x="806824" y="959224"/>
                    </a:cubicBezTo>
                    <a:cubicBezTo>
                      <a:pt x="799990" y="942139"/>
                      <a:pt x="783704" y="892224"/>
                      <a:pt x="779930" y="869577"/>
                    </a:cubicBezTo>
                    <a:cubicBezTo>
                      <a:pt x="760444" y="752656"/>
                      <a:pt x="781952" y="838911"/>
                      <a:pt x="762000" y="699247"/>
                    </a:cubicBezTo>
                    <a:cubicBezTo>
                      <a:pt x="757690" y="669079"/>
                      <a:pt x="750047" y="639482"/>
                      <a:pt x="744071" y="609600"/>
                    </a:cubicBezTo>
                    <a:cubicBezTo>
                      <a:pt x="731401" y="546252"/>
                      <a:pt x="739922" y="579223"/>
                      <a:pt x="717177" y="510988"/>
                    </a:cubicBezTo>
                    <a:lnTo>
                      <a:pt x="708212" y="484094"/>
                    </a:lnTo>
                    <a:cubicBezTo>
                      <a:pt x="702750" y="500480"/>
                      <a:pt x="691892" y="530761"/>
                      <a:pt x="690283" y="546847"/>
                    </a:cubicBezTo>
                    <a:cubicBezTo>
                      <a:pt x="668471" y="764970"/>
                      <a:pt x="694497" y="624388"/>
                      <a:pt x="672353" y="735106"/>
                    </a:cubicBezTo>
                    <a:cubicBezTo>
                      <a:pt x="642224" y="644723"/>
                      <a:pt x="688194" y="784919"/>
                      <a:pt x="654424" y="672353"/>
                    </a:cubicBezTo>
                    <a:cubicBezTo>
                      <a:pt x="648993" y="654251"/>
                      <a:pt x="640200" y="637097"/>
                      <a:pt x="636494" y="618565"/>
                    </a:cubicBezTo>
                    <a:cubicBezTo>
                      <a:pt x="623824" y="555209"/>
                      <a:pt x="632349" y="588196"/>
                      <a:pt x="609600" y="519953"/>
                    </a:cubicBezTo>
                    <a:cubicBezTo>
                      <a:pt x="606612" y="510988"/>
                      <a:pt x="604861" y="501511"/>
                      <a:pt x="600635" y="493059"/>
                    </a:cubicBezTo>
                    <a:lnTo>
                      <a:pt x="582706" y="457200"/>
                    </a:lnTo>
                    <a:cubicBezTo>
                      <a:pt x="579718" y="439271"/>
                      <a:pt x="578149" y="421046"/>
                      <a:pt x="573741" y="403412"/>
                    </a:cubicBezTo>
                    <a:cubicBezTo>
                      <a:pt x="569157" y="385077"/>
                      <a:pt x="560396" y="367959"/>
                      <a:pt x="555812" y="349624"/>
                    </a:cubicBezTo>
                    <a:lnTo>
                      <a:pt x="546847" y="313765"/>
                    </a:lnTo>
                    <a:cubicBezTo>
                      <a:pt x="543859" y="289859"/>
                      <a:pt x="548657" y="263596"/>
                      <a:pt x="537883" y="242047"/>
                    </a:cubicBezTo>
                    <a:cubicBezTo>
                      <a:pt x="534103" y="234487"/>
                      <a:pt x="523733" y="252417"/>
                      <a:pt x="519953" y="259977"/>
                    </a:cubicBezTo>
                    <a:cubicBezTo>
                      <a:pt x="514443" y="270997"/>
                      <a:pt x="513976" y="283882"/>
                      <a:pt x="510988" y="295835"/>
                    </a:cubicBezTo>
                    <a:cubicBezTo>
                      <a:pt x="508000" y="388470"/>
                      <a:pt x="511561" y="481549"/>
                      <a:pt x="502024" y="573741"/>
                    </a:cubicBezTo>
                    <a:cubicBezTo>
                      <a:pt x="501154" y="582148"/>
                      <a:pt x="487233" y="563660"/>
                      <a:pt x="484094" y="555812"/>
                    </a:cubicBezTo>
                    <a:cubicBezTo>
                      <a:pt x="474942" y="532933"/>
                      <a:pt x="472649" y="507867"/>
                      <a:pt x="466165" y="484094"/>
                    </a:cubicBezTo>
                    <a:cubicBezTo>
                      <a:pt x="463679" y="474977"/>
                      <a:pt x="459796" y="466286"/>
                      <a:pt x="457200" y="457200"/>
                    </a:cubicBezTo>
                    <a:cubicBezTo>
                      <a:pt x="453815" y="445353"/>
                      <a:pt x="451620" y="433188"/>
                      <a:pt x="448235" y="421341"/>
                    </a:cubicBezTo>
                    <a:cubicBezTo>
                      <a:pt x="445639" y="412255"/>
                      <a:pt x="441563" y="403614"/>
                      <a:pt x="439271" y="394447"/>
                    </a:cubicBezTo>
                    <a:cubicBezTo>
                      <a:pt x="435576" y="379665"/>
                      <a:pt x="433294" y="364565"/>
                      <a:pt x="430306" y="349624"/>
                    </a:cubicBezTo>
                    <a:cubicBezTo>
                      <a:pt x="426043" y="302736"/>
                      <a:pt x="425006" y="252494"/>
                      <a:pt x="412377" y="206188"/>
                    </a:cubicBezTo>
                    <a:cubicBezTo>
                      <a:pt x="407404" y="187955"/>
                      <a:pt x="400423" y="170329"/>
                      <a:pt x="394447" y="152400"/>
                    </a:cubicBezTo>
                    <a:cubicBezTo>
                      <a:pt x="382809" y="117486"/>
                      <a:pt x="392166" y="132189"/>
                      <a:pt x="367553" y="107577"/>
                    </a:cubicBezTo>
                    <a:cubicBezTo>
                      <a:pt x="361577" y="182283"/>
                      <a:pt x="356843" y="257098"/>
                      <a:pt x="349624" y="331694"/>
                    </a:cubicBezTo>
                    <a:cubicBezTo>
                      <a:pt x="347873" y="349786"/>
                      <a:pt x="345068" y="403116"/>
                      <a:pt x="340659" y="385482"/>
                    </a:cubicBezTo>
                    <a:cubicBezTo>
                      <a:pt x="330486" y="344793"/>
                      <a:pt x="337916" y="301455"/>
                      <a:pt x="331694" y="259977"/>
                    </a:cubicBezTo>
                    <a:cubicBezTo>
                      <a:pt x="328890" y="241287"/>
                      <a:pt x="318349" y="224523"/>
                      <a:pt x="313765" y="206188"/>
                    </a:cubicBezTo>
                    <a:cubicBezTo>
                      <a:pt x="285729" y="94049"/>
                      <a:pt x="321565" y="233490"/>
                      <a:pt x="295835" y="143435"/>
                    </a:cubicBezTo>
                    <a:cubicBezTo>
                      <a:pt x="289570" y="121507"/>
                      <a:pt x="279596" y="69771"/>
                      <a:pt x="268941" y="53788"/>
                    </a:cubicBezTo>
                    <a:cubicBezTo>
                      <a:pt x="245770" y="19031"/>
                      <a:pt x="254419" y="37115"/>
                      <a:pt x="242047" y="0"/>
                    </a:cubicBezTo>
                    <a:cubicBezTo>
                      <a:pt x="211350" y="92097"/>
                      <a:pt x="233083" y="17444"/>
                      <a:pt x="233083" y="233082"/>
                    </a:cubicBezTo>
                    <a:lnTo>
                      <a:pt x="233083" y="233082"/>
                    </a:lnTo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 20"/>
              <p:cNvSpPr/>
              <p:nvPr/>
            </p:nvSpPr>
            <p:spPr>
              <a:xfrm>
                <a:off x="6850739" y="1917124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 21"/>
              <p:cNvSpPr/>
              <p:nvPr/>
            </p:nvSpPr>
            <p:spPr>
              <a:xfrm rot="3323929">
                <a:off x="6120741" y="2740348"/>
                <a:ext cx="1458622" cy="1716271"/>
              </a:xfrm>
              <a:custGeom>
                <a:avLst/>
                <a:gdLst>
                  <a:gd name="connsiteX0" fmla="*/ 995083 w 1085930"/>
                  <a:gd name="connsiteY0" fmla="*/ 1344706 h 1371600"/>
                  <a:gd name="connsiteX1" fmla="*/ 995083 w 1085930"/>
                  <a:gd name="connsiteY1" fmla="*/ 1344706 h 1371600"/>
                  <a:gd name="connsiteX2" fmla="*/ 968188 w 1085930"/>
                  <a:gd name="connsiteY2" fmla="*/ 1264024 h 1371600"/>
                  <a:gd name="connsiteX3" fmla="*/ 950259 w 1085930"/>
                  <a:gd name="connsiteY3" fmla="*/ 1246094 h 1371600"/>
                  <a:gd name="connsiteX4" fmla="*/ 923365 w 1085930"/>
                  <a:gd name="connsiteY4" fmla="*/ 1201271 h 1371600"/>
                  <a:gd name="connsiteX5" fmla="*/ 869577 w 1085930"/>
                  <a:gd name="connsiteY5" fmla="*/ 1129553 h 1371600"/>
                  <a:gd name="connsiteX6" fmla="*/ 851647 w 1085930"/>
                  <a:gd name="connsiteY6" fmla="*/ 1093694 h 1371600"/>
                  <a:gd name="connsiteX7" fmla="*/ 842683 w 1085930"/>
                  <a:gd name="connsiteY7" fmla="*/ 1066800 h 1371600"/>
                  <a:gd name="connsiteX8" fmla="*/ 824753 w 1085930"/>
                  <a:gd name="connsiteY8" fmla="*/ 1048871 h 1371600"/>
                  <a:gd name="connsiteX9" fmla="*/ 788894 w 1085930"/>
                  <a:gd name="connsiteY9" fmla="*/ 995082 h 1371600"/>
                  <a:gd name="connsiteX10" fmla="*/ 779930 w 1085930"/>
                  <a:gd name="connsiteY10" fmla="*/ 968188 h 1371600"/>
                  <a:gd name="connsiteX11" fmla="*/ 744071 w 1085930"/>
                  <a:gd name="connsiteY11" fmla="*/ 914400 h 1371600"/>
                  <a:gd name="connsiteX12" fmla="*/ 735106 w 1085930"/>
                  <a:gd name="connsiteY12" fmla="*/ 887506 h 1371600"/>
                  <a:gd name="connsiteX13" fmla="*/ 681318 w 1085930"/>
                  <a:gd name="connsiteY13" fmla="*/ 815788 h 1371600"/>
                  <a:gd name="connsiteX14" fmla="*/ 663388 w 1085930"/>
                  <a:gd name="connsiteY14" fmla="*/ 797859 h 1371600"/>
                  <a:gd name="connsiteX15" fmla="*/ 618565 w 1085930"/>
                  <a:gd name="connsiteY15" fmla="*/ 735106 h 1371600"/>
                  <a:gd name="connsiteX16" fmla="*/ 582706 w 1085930"/>
                  <a:gd name="connsiteY16" fmla="*/ 681318 h 1371600"/>
                  <a:gd name="connsiteX17" fmla="*/ 546847 w 1085930"/>
                  <a:gd name="connsiteY17" fmla="*/ 627529 h 1371600"/>
                  <a:gd name="connsiteX18" fmla="*/ 528918 w 1085930"/>
                  <a:gd name="connsiteY18" fmla="*/ 600635 h 1371600"/>
                  <a:gd name="connsiteX19" fmla="*/ 502024 w 1085930"/>
                  <a:gd name="connsiteY19" fmla="*/ 564777 h 1371600"/>
                  <a:gd name="connsiteX20" fmla="*/ 484094 w 1085930"/>
                  <a:gd name="connsiteY20" fmla="*/ 546847 h 1371600"/>
                  <a:gd name="connsiteX21" fmla="*/ 421341 w 1085930"/>
                  <a:gd name="connsiteY21" fmla="*/ 475129 h 1371600"/>
                  <a:gd name="connsiteX22" fmla="*/ 403412 w 1085930"/>
                  <a:gd name="connsiteY22" fmla="*/ 448235 h 1371600"/>
                  <a:gd name="connsiteX23" fmla="*/ 376518 w 1085930"/>
                  <a:gd name="connsiteY23" fmla="*/ 430306 h 1371600"/>
                  <a:gd name="connsiteX24" fmla="*/ 349624 w 1085930"/>
                  <a:gd name="connsiteY24" fmla="*/ 376518 h 1371600"/>
                  <a:gd name="connsiteX25" fmla="*/ 304800 w 1085930"/>
                  <a:gd name="connsiteY25" fmla="*/ 340659 h 1371600"/>
                  <a:gd name="connsiteX26" fmla="*/ 286871 w 1085930"/>
                  <a:gd name="connsiteY26" fmla="*/ 313765 h 1371600"/>
                  <a:gd name="connsiteX27" fmla="*/ 268941 w 1085930"/>
                  <a:gd name="connsiteY27" fmla="*/ 295835 h 1371600"/>
                  <a:gd name="connsiteX28" fmla="*/ 224118 w 1085930"/>
                  <a:gd name="connsiteY28" fmla="*/ 242047 h 1371600"/>
                  <a:gd name="connsiteX29" fmla="*/ 197224 w 1085930"/>
                  <a:gd name="connsiteY29" fmla="*/ 233082 h 1371600"/>
                  <a:gd name="connsiteX30" fmla="*/ 143435 w 1085930"/>
                  <a:gd name="connsiteY30" fmla="*/ 188259 h 1371600"/>
                  <a:gd name="connsiteX31" fmla="*/ 98612 w 1085930"/>
                  <a:gd name="connsiteY31" fmla="*/ 152400 h 1371600"/>
                  <a:gd name="connsiteX32" fmla="*/ 80683 w 1085930"/>
                  <a:gd name="connsiteY32" fmla="*/ 125506 h 1371600"/>
                  <a:gd name="connsiteX33" fmla="*/ 35859 w 1085930"/>
                  <a:gd name="connsiteY33" fmla="*/ 89647 h 1371600"/>
                  <a:gd name="connsiteX34" fmla="*/ 17930 w 1085930"/>
                  <a:gd name="connsiteY34" fmla="*/ 62753 h 1371600"/>
                  <a:gd name="connsiteX35" fmla="*/ 44824 w 1085930"/>
                  <a:gd name="connsiteY35" fmla="*/ 161365 h 1371600"/>
                  <a:gd name="connsiteX36" fmla="*/ 62753 w 1085930"/>
                  <a:gd name="connsiteY36" fmla="*/ 188259 h 1371600"/>
                  <a:gd name="connsiteX37" fmla="*/ 71718 w 1085930"/>
                  <a:gd name="connsiteY37" fmla="*/ 215153 h 1371600"/>
                  <a:gd name="connsiteX38" fmla="*/ 98612 w 1085930"/>
                  <a:gd name="connsiteY38" fmla="*/ 233082 h 1371600"/>
                  <a:gd name="connsiteX39" fmla="*/ 125506 w 1085930"/>
                  <a:gd name="connsiteY39" fmla="*/ 268941 h 1371600"/>
                  <a:gd name="connsiteX40" fmla="*/ 134471 w 1085930"/>
                  <a:gd name="connsiteY40" fmla="*/ 295835 h 1371600"/>
                  <a:gd name="connsiteX41" fmla="*/ 170330 w 1085930"/>
                  <a:gd name="connsiteY41" fmla="*/ 331694 h 1371600"/>
                  <a:gd name="connsiteX42" fmla="*/ 188259 w 1085930"/>
                  <a:gd name="connsiteY42" fmla="*/ 349624 h 1371600"/>
                  <a:gd name="connsiteX43" fmla="*/ 152400 w 1085930"/>
                  <a:gd name="connsiteY43" fmla="*/ 358588 h 1371600"/>
                  <a:gd name="connsiteX44" fmla="*/ 116541 w 1085930"/>
                  <a:gd name="connsiteY44" fmla="*/ 349624 h 1371600"/>
                  <a:gd name="connsiteX45" fmla="*/ 62753 w 1085930"/>
                  <a:gd name="connsiteY45" fmla="*/ 340659 h 1371600"/>
                  <a:gd name="connsiteX46" fmla="*/ 0 w 1085930"/>
                  <a:gd name="connsiteY46" fmla="*/ 322729 h 1371600"/>
                  <a:gd name="connsiteX47" fmla="*/ 71718 w 1085930"/>
                  <a:gd name="connsiteY47" fmla="*/ 367553 h 1371600"/>
                  <a:gd name="connsiteX48" fmla="*/ 98612 w 1085930"/>
                  <a:gd name="connsiteY48" fmla="*/ 385482 h 1371600"/>
                  <a:gd name="connsiteX49" fmla="*/ 116541 w 1085930"/>
                  <a:gd name="connsiteY49" fmla="*/ 403412 h 1371600"/>
                  <a:gd name="connsiteX50" fmla="*/ 179294 w 1085930"/>
                  <a:gd name="connsiteY50" fmla="*/ 421341 h 1371600"/>
                  <a:gd name="connsiteX51" fmla="*/ 430306 w 1085930"/>
                  <a:gd name="connsiteY51" fmla="*/ 448235 h 1371600"/>
                  <a:gd name="connsiteX52" fmla="*/ 412377 w 1085930"/>
                  <a:gd name="connsiteY52" fmla="*/ 466165 h 1371600"/>
                  <a:gd name="connsiteX53" fmla="*/ 331694 w 1085930"/>
                  <a:gd name="connsiteY53" fmla="*/ 475129 h 1371600"/>
                  <a:gd name="connsiteX54" fmla="*/ 125506 w 1085930"/>
                  <a:gd name="connsiteY54" fmla="*/ 484094 h 1371600"/>
                  <a:gd name="connsiteX55" fmla="*/ 98612 w 1085930"/>
                  <a:gd name="connsiteY55" fmla="*/ 493059 h 1371600"/>
                  <a:gd name="connsiteX56" fmla="*/ 125506 w 1085930"/>
                  <a:gd name="connsiteY56" fmla="*/ 510988 h 1371600"/>
                  <a:gd name="connsiteX57" fmla="*/ 188259 w 1085930"/>
                  <a:gd name="connsiteY57" fmla="*/ 528918 h 1371600"/>
                  <a:gd name="connsiteX58" fmla="*/ 215153 w 1085930"/>
                  <a:gd name="connsiteY58" fmla="*/ 537882 h 1371600"/>
                  <a:gd name="connsiteX59" fmla="*/ 295835 w 1085930"/>
                  <a:gd name="connsiteY59" fmla="*/ 555812 h 1371600"/>
                  <a:gd name="connsiteX60" fmla="*/ 376518 w 1085930"/>
                  <a:gd name="connsiteY60" fmla="*/ 564777 h 1371600"/>
                  <a:gd name="connsiteX61" fmla="*/ 493059 w 1085930"/>
                  <a:gd name="connsiteY61" fmla="*/ 582706 h 1371600"/>
                  <a:gd name="connsiteX62" fmla="*/ 466165 w 1085930"/>
                  <a:gd name="connsiteY62" fmla="*/ 591671 h 1371600"/>
                  <a:gd name="connsiteX63" fmla="*/ 197224 w 1085930"/>
                  <a:gd name="connsiteY63" fmla="*/ 609600 h 1371600"/>
                  <a:gd name="connsiteX64" fmla="*/ 259977 w 1085930"/>
                  <a:gd name="connsiteY64" fmla="*/ 627529 h 1371600"/>
                  <a:gd name="connsiteX65" fmla="*/ 313765 w 1085930"/>
                  <a:gd name="connsiteY65" fmla="*/ 645459 h 1371600"/>
                  <a:gd name="connsiteX66" fmla="*/ 367553 w 1085930"/>
                  <a:gd name="connsiteY66" fmla="*/ 663388 h 1371600"/>
                  <a:gd name="connsiteX67" fmla="*/ 430306 w 1085930"/>
                  <a:gd name="connsiteY67" fmla="*/ 681318 h 1371600"/>
                  <a:gd name="connsiteX68" fmla="*/ 537883 w 1085930"/>
                  <a:gd name="connsiteY68" fmla="*/ 690282 h 1371600"/>
                  <a:gd name="connsiteX69" fmla="*/ 582706 w 1085930"/>
                  <a:gd name="connsiteY69" fmla="*/ 717177 h 1371600"/>
                  <a:gd name="connsiteX70" fmla="*/ 555812 w 1085930"/>
                  <a:gd name="connsiteY70" fmla="*/ 735106 h 1371600"/>
                  <a:gd name="connsiteX71" fmla="*/ 475130 w 1085930"/>
                  <a:gd name="connsiteY71" fmla="*/ 744071 h 1371600"/>
                  <a:gd name="connsiteX72" fmla="*/ 340659 w 1085930"/>
                  <a:gd name="connsiteY72" fmla="*/ 762000 h 1371600"/>
                  <a:gd name="connsiteX73" fmla="*/ 394447 w 1085930"/>
                  <a:gd name="connsiteY73" fmla="*/ 770965 h 1371600"/>
                  <a:gd name="connsiteX74" fmla="*/ 475130 w 1085930"/>
                  <a:gd name="connsiteY74" fmla="*/ 797859 h 1371600"/>
                  <a:gd name="connsiteX75" fmla="*/ 502024 w 1085930"/>
                  <a:gd name="connsiteY75" fmla="*/ 806824 h 1371600"/>
                  <a:gd name="connsiteX76" fmla="*/ 564777 w 1085930"/>
                  <a:gd name="connsiteY76" fmla="*/ 824753 h 1371600"/>
                  <a:gd name="connsiteX77" fmla="*/ 591671 w 1085930"/>
                  <a:gd name="connsiteY77" fmla="*/ 842682 h 1371600"/>
                  <a:gd name="connsiteX78" fmla="*/ 645459 w 1085930"/>
                  <a:gd name="connsiteY78" fmla="*/ 860612 h 1371600"/>
                  <a:gd name="connsiteX79" fmla="*/ 672353 w 1085930"/>
                  <a:gd name="connsiteY79" fmla="*/ 869577 h 1371600"/>
                  <a:gd name="connsiteX80" fmla="*/ 717177 w 1085930"/>
                  <a:gd name="connsiteY80" fmla="*/ 905435 h 1371600"/>
                  <a:gd name="connsiteX81" fmla="*/ 645459 w 1085930"/>
                  <a:gd name="connsiteY81" fmla="*/ 914400 h 1371600"/>
                  <a:gd name="connsiteX82" fmla="*/ 439271 w 1085930"/>
                  <a:gd name="connsiteY82" fmla="*/ 932329 h 1371600"/>
                  <a:gd name="connsiteX83" fmla="*/ 519953 w 1085930"/>
                  <a:gd name="connsiteY83" fmla="*/ 968188 h 1371600"/>
                  <a:gd name="connsiteX84" fmla="*/ 564777 w 1085930"/>
                  <a:gd name="connsiteY84" fmla="*/ 986118 h 1371600"/>
                  <a:gd name="connsiteX85" fmla="*/ 663388 w 1085930"/>
                  <a:gd name="connsiteY85" fmla="*/ 1004047 h 1371600"/>
                  <a:gd name="connsiteX86" fmla="*/ 717177 w 1085930"/>
                  <a:gd name="connsiteY86" fmla="*/ 1021977 h 1371600"/>
                  <a:gd name="connsiteX87" fmla="*/ 779930 w 1085930"/>
                  <a:gd name="connsiteY87" fmla="*/ 1039906 h 1371600"/>
                  <a:gd name="connsiteX88" fmla="*/ 797859 w 1085930"/>
                  <a:gd name="connsiteY88" fmla="*/ 1066800 h 1371600"/>
                  <a:gd name="connsiteX89" fmla="*/ 762000 w 1085930"/>
                  <a:gd name="connsiteY89" fmla="*/ 1075765 h 1371600"/>
                  <a:gd name="connsiteX90" fmla="*/ 708212 w 1085930"/>
                  <a:gd name="connsiteY90" fmla="*/ 1093694 h 1371600"/>
                  <a:gd name="connsiteX91" fmla="*/ 806824 w 1085930"/>
                  <a:gd name="connsiteY91" fmla="*/ 1138518 h 1371600"/>
                  <a:gd name="connsiteX92" fmla="*/ 842683 w 1085930"/>
                  <a:gd name="connsiteY92" fmla="*/ 1156447 h 1371600"/>
                  <a:gd name="connsiteX93" fmla="*/ 878541 w 1085930"/>
                  <a:gd name="connsiteY93" fmla="*/ 1165412 h 1371600"/>
                  <a:gd name="connsiteX94" fmla="*/ 905435 w 1085930"/>
                  <a:gd name="connsiteY94" fmla="*/ 1174377 h 1371600"/>
                  <a:gd name="connsiteX95" fmla="*/ 878541 w 1085930"/>
                  <a:gd name="connsiteY95" fmla="*/ 1183341 h 1371600"/>
                  <a:gd name="connsiteX96" fmla="*/ 699247 w 1085930"/>
                  <a:gd name="connsiteY96" fmla="*/ 1210235 h 1371600"/>
                  <a:gd name="connsiteX97" fmla="*/ 753035 w 1085930"/>
                  <a:gd name="connsiteY97" fmla="*/ 1237129 h 1371600"/>
                  <a:gd name="connsiteX98" fmla="*/ 788894 w 1085930"/>
                  <a:gd name="connsiteY98" fmla="*/ 1255059 h 1371600"/>
                  <a:gd name="connsiteX99" fmla="*/ 815788 w 1085930"/>
                  <a:gd name="connsiteY99" fmla="*/ 1264024 h 1371600"/>
                  <a:gd name="connsiteX100" fmla="*/ 842683 w 1085930"/>
                  <a:gd name="connsiteY100" fmla="*/ 1281953 h 1371600"/>
                  <a:gd name="connsiteX101" fmla="*/ 905435 w 1085930"/>
                  <a:gd name="connsiteY101" fmla="*/ 1308847 h 1371600"/>
                  <a:gd name="connsiteX102" fmla="*/ 950259 w 1085930"/>
                  <a:gd name="connsiteY102" fmla="*/ 1335741 h 1371600"/>
                  <a:gd name="connsiteX103" fmla="*/ 977153 w 1085930"/>
                  <a:gd name="connsiteY103" fmla="*/ 1353671 h 1371600"/>
                  <a:gd name="connsiteX104" fmla="*/ 1030941 w 1085930"/>
                  <a:gd name="connsiteY104" fmla="*/ 1362635 h 1371600"/>
                  <a:gd name="connsiteX105" fmla="*/ 1057835 w 1085930"/>
                  <a:gd name="connsiteY105" fmla="*/ 1371600 h 1371600"/>
                  <a:gd name="connsiteX106" fmla="*/ 1084730 w 1085930"/>
                  <a:gd name="connsiteY106" fmla="*/ 1362635 h 1371600"/>
                  <a:gd name="connsiteX107" fmla="*/ 1075765 w 1085930"/>
                  <a:gd name="connsiteY107" fmla="*/ 1317812 h 1371600"/>
                  <a:gd name="connsiteX108" fmla="*/ 1066800 w 1085930"/>
                  <a:gd name="connsiteY108" fmla="*/ 1264024 h 1371600"/>
                  <a:gd name="connsiteX109" fmla="*/ 1039906 w 1085930"/>
                  <a:gd name="connsiteY109" fmla="*/ 1165412 h 1371600"/>
                  <a:gd name="connsiteX110" fmla="*/ 1021977 w 1085930"/>
                  <a:gd name="connsiteY110" fmla="*/ 1048871 h 1371600"/>
                  <a:gd name="connsiteX111" fmla="*/ 1013012 w 1085930"/>
                  <a:gd name="connsiteY111" fmla="*/ 1021977 h 1371600"/>
                  <a:gd name="connsiteX112" fmla="*/ 1004047 w 1085930"/>
                  <a:gd name="connsiteY112" fmla="*/ 860612 h 1371600"/>
                  <a:gd name="connsiteX113" fmla="*/ 977153 w 1085930"/>
                  <a:gd name="connsiteY113" fmla="*/ 896471 h 1371600"/>
                  <a:gd name="connsiteX114" fmla="*/ 968188 w 1085930"/>
                  <a:gd name="connsiteY114" fmla="*/ 923365 h 1371600"/>
                  <a:gd name="connsiteX115" fmla="*/ 959224 w 1085930"/>
                  <a:gd name="connsiteY115" fmla="*/ 1030941 h 1371600"/>
                  <a:gd name="connsiteX116" fmla="*/ 941294 w 1085930"/>
                  <a:gd name="connsiteY116" fmla="*/ 1102659 h 1371600"/>
                  <a:gd name="connsiteX117" fmla="*/ 932330 w 1085930"/>
                  <a:gd name="connsiteY117" fmla="*/ 1174377 h 1371600"/>
                  <a:gd name="connsiteX118" fmla="*/ 923365 w 1085930"/>
                  <a:gd name="connsiteY118" fmla="*/ 1147482 h 1371600"/>
                  <a:gd name="connsiteX119" fmla="*/ 914400 w 1085930"/>
                  <a:gd name="connsiteY119" fmla="*/ 842682 h 1371600"/>
                  <a:gd name="connsiteX120" fmla="*/ 905435 w 1085930"/>
                  <a:gd name="connsiteY120" fmla="*/ 690282 h 1371600"/>
                  <a:gd name="connsiteX121" fmla="*/ 896471 w 1085930"/>
                  <a:gd name="connsiteY121" fmla="*/ 654424 h 1371600"/>
                  <a:gd name="connsiteX122" fmla="*/ 878541 w 1085930"/>
                  <a:gd name="connsiteY122" fmla="*/ 636494 h 1371600"/>
                  <a:gd name="connsiteX123" fmla="*/ 860612 w 1085930"/>
                  <a:gd name="connsiteY123" fmla="*/ 717177 h 1371600"/>
                  <a:gd name="connsiteX124" fmla="*/ 851647 w 1085930"/>
                  <a:gd name="connsiteY124" fmla="*/ 797859 h 1371600"/>
                  <a:gd name="connsiteX125" fmla="*/ 833718 w 1085930"/>
                  <a:gd name="connsiteY125" fmla="*/ 842682 h 1371600"/>
                  <a:gd name="connsiteX126" fmla="*/ 824753 w 1085930"/>
                  <a:gd name="connsiteY126" fmla="*/ 995082 h 1371600"/>
                  <a:gd name="connsiteX127" fmla="*/ 806824 w 1085930"/>
                  <a:gd name="connsiteY127" fmla="*/ 959224 h 1371600"/>
                  <a:gd name="connsiteX128" fmla="*/ 779930 w 1085930"/>
                  <a:gd name="connsiteY128" fmla="*/ 869577 h 1371600"/>
                  <a:gd name="connsiteX129" fmla="*/ 762000 w 1085930"/>
                  <a:gd name="connsiteY129" fmla="*/ 699247 h 1371600"/>
                  <a:gd name="connsiteX130" fmla="*/ 744071 w 1085930"/>
                  <a:gd name="connsiteY130" fmla="*/ 609600 h 1371600"/>
                  <a:gd name="connsiteX131" fmla="*/ 717177 w 1085930"/>
                  <a:gd name="connsiteY131" fmla="*/ 510988 h 1371600"/>
                  <a:gd name="connsiteX132" fmla="*/ 708212 w 1085930"/>
                  <a:gd name="connsiteY132" fmla="*/ 484094 h 1371600"/>
                  <a:gd name="connsiteX133" fmla="*/ 690283 w 1085930"/>
                  <a:gd name="connsiteY133" fmla="*/ 546847 h 1371600"/>
                  <a:gd name="connsiteX134" fmla="*/ 672353 w 1085930"/>
                  <a:gd name="connsiteY134" fmla="*/ 735106 h 1371600"/>
                  <a:gd name="connsiteX135" fmla="*/ 654424 w 1085930"/>
                  <a:gd name="connsiteY135" fmla="*/ 672353 h 1371600"/>
                  <a:gd name="connsiteX136" fmla="*/ 636494 w 1085930"/>
                  <a:gd name="connsiteY136" fmla="*/ 618565 h 1371600"/>
                  <a:gd name="connsiteX137" fmla="*/ 609600 w 1085930"/>
                  <a:gd name="connsiteY137" fmla="*/ 519953 h 1371600"/>
                  <a:gd name="connsiteX138" fmla="*/ 600635 w 1085930"/>
                  <a:gd name="connsiteY138" fmla="*/ 493059 h 1371600"/>
                  <a:gd name="connsiteX139" fmla="*/ 582706 w 1085930"/>
                  <a:gd name="connsiteY139" fmla="*/ 457200 h 1371600"/>
                  <a:gd name="connsiteX140" fmla="*/ 573741 w 1085930"/>
                  <a:gd name="connsiteY140" fmla="*/ 403412 h 1371600"/>
                  <a:gd name="connsiteX141" fmla="*/ 555812 w 1085930"/>
                  <a:gd name="connsiteY141" fmla="*/ 349624 h 1371600"/>
                  <a:gd name="connsiteX142" fmla="*/ 546847 w 1085930"/>
                  <a:gd name="connsiteY142" fmla="*/ 313765 h 1371600"/>
                  <a:gd name="connsiteX143" fmla="*/ 537883 w 1085930"/>
                  <a:gd name="connsiteY143" fmla="*/ 242047 h 1371600"/>
                  <a:gd name="connsiteX144" fmla="*/ 519953 w 1085930"/>
                  <a:gd name="connsiteY144" fmla="*/ 259977 h 1371600"/>
                  <a:gd name="connsiteX145" fmla="*/ 510988 w 1085930"/>
                  <a:gd name="connsiteY145" fmla="*/ 295835 h 1371600"/>
                  <a:gd name="connsiteX146" fmla="*/ 502024 w 1085930"/>
                  <a:gd name="connsiteY146" fmla="*/ 573741 h 1371600"/>
                  <a:gd name="connsiteX147" fmla="*/ 484094 w 1085930"/>
                  <a:gd name="connsiteY147" fmla="*/ 555812 h 1371600"/>
                  <a:gd name="connsiteX148" fmla="*/ 466165 w 1085930"/>
                  <a:gd name="connsiteY148" fmla="*/ 484094 h 1371600"/>
                  <a:gd name="connsiteX149" fmla="*/ 457200 w 1085930"/>
                  <a:gd name="connsiteY149" fmla="*/ 457200 h 1371600"/>
                  <a:gd name="connsiteX150" fmla="*/ 448235 w 1085930"/>
                  <a:gd name="connsiteY150" fmla="*/ 421341 h 1371600"/>
                  <a:gd name="connsiteX151" fmla="*/ 439271 w 1085930"/>
                  <a:gd name="connsiteY151" fmla="*/ 394447 h 1371600"/>
                  <a:gd name="connsiteX152" fmla="*/ 430306 w 1085930"/>
                  <a:gd name="connsiteY152" fmla="*/ 349624 h 1371600"/>
                  <a:gd name="connsiteX153" fmla="*/ 412377 w 1085930"/>
                  <a:gd name="connsiteY153" fmla="*/ 206188 h 1371600"/>
                  <a:gd name="connsiteX154" fmla="*/ 394447 w 1085930"/>
                  <a:gd name="connsiteY154" fmla="*/ 152400 h 1371600"/>
                  <a:gd name="connsiteX155" fmla="*/ 367553 w 1085930"/>
                  <a:gd name="connsiteY155" fmla="*/ 107577 h 1371600"/>
                  <a:gd name="connsiteX156" fmla="*/ 349624 w 1085930"/>
                  <a:gd name="connsiteY156" fmla="*/ 331694 h 1371600"/>
                  <a:gd name="connsiteX157" fmla="*/ 340659 w 1085930"/>
                  <a:gd name="connsiteY157" fmla="*/ 385482 h 1371600"/>
                  <a:gd name="connsiteX158" fmla="*/ 331694 w 1085930"/>
                  <a:gd name="connsiteY158" fmla="*/ 259977 h 1371600"/>
                  <a:gd name="connsiteX159" fmla="*/ 313765 w 1085930"/>
                  <a:gd name="connsiteY159" fmla="*/ 206188 h 1371600"/>
                  <a:gd name="connsiteX160" fmla="*/ 295835 w 1085930"/>
                  <a:gd name="connsiteY160" fmla="*/ 143435 h 1371600"/>
                  <a:gd name="connsiteX161" fmla="*/ 268941 w 1085930"/>
                  <a:gd name="connsiteY161" fmla="*/ 53788 h 1371600"/>
                  <a:gd name="connsiteX162" fmla="*/ 242047 w 1085930"/>
                  <a:gd name="connsiteY162" fmla="*/ 0 h 1371600"/>
                  <a:gd name="connsiteX163" fmla="*/ 233083 w 1085930"/>
                  <a:gd name="connsiteY163" fmla="*/ 233082 h 1371600"/>
                  <a:gd name="connsiteX164" fmla="*/ 233083 w 1085930"/>
                  <a:gd name="connsiteY164" fmla="*/ 233082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1085930" h="1371600">
                    <a:moveTo>
                      <a:pt x="995083" y="1344706"/>
                    </a:moveTo>
                    <a:lnTo>
                      <a:pt x="995083" y="1344706"/>
                    </a:lnTo>
                    <a:cubicBezTo>
                      <a:pt x="986118" y="1317812"/>
                      <a:pt x="979919" y="1289832"/>
                      <a:pt x="968188" y="1264024"/>
                    </a:cubicBezTo>
                    <a:cubicBezTo>
                      <a:pt x="964690" y="1256330"/>
                      <a:pt x="955172" y="1252972"/>
                      <a:pt x="950259" y="1246094"/>
                    </a:cubicBezTo>
                    <a:cubicBezTo>
                      <a:pt x="940132" y="1231915"/>
                      <a:pt x="933493" y="1215450"/>
                      <a:pt x="923365" y="1201271"/>
                    </a:cubicBezTo>
                    <a:cubicBezTo>
                      <a:pt x="881338" y="1142434"/>
                      <a:pt x="932711" y="1255817"/>
                      <a:pt x="869577" y="1129553"/>
                    </a:cubicBezTo>
                    <a:cubicBezTo>
                      <a:pt x="863600" y="1117600"/>
                      <a:pt x="856911" y="1105977"/>
                      <a:pt x="851647" y="1093694"/>
                    </a:cubicBezTo>
                    <a:cubicBezTo>
                      <a:pt x="847925" y="1085009"/>
                      <a:pt x="847545" y="1074903"/>
                      <a:pt x="842683" y="1066800"/>
                    </a:cubicBezTo>
                    <a:cubicBezTo>
                      <a:pt x="838334" y="1059552"/>
                      <a:pt x="830730" y="1054847"/>
                      <a:pt x="824753" y="1048871"/>
                    </a:cubicBezTo>
                    <a:cubicBezTo>
                      <a:pt x="804164" y="966516"/>
                      <a:pt x="833919" y="1051366"/>
                      <a:pt x="788894" y="995082"/>
                    </a:cubicBezTo>
                    <a:cubicBezTo>
                      <a:pt x="782991" y="987703"/>
                      <a:pt x="784519" y="976448"/>
                      <a:pt x="779930" y="968188"/>
                    </a:cubicBezTo>
                    <a:cubicBezTo>
                      <a:pt x="769465" y="949351"/>
                      <a:pt x="750885" y="934843"/>
                      <a:pt x="744071" y="914400"/>
                    </a:cubicBezTo>
                    <a:cubicBezTo>
                      <a:pt x="741083" y="905435"/>
                      <a:pt x="738828" y="896192"/>
                      <a:pt x="735106" y="887506"/>
                    </a:cubicBezTo>
                    <a:cubicBezTo>
                      <a:pt x="715989" y="842900"/>
                      <a:pt x="718567" y="853036"/>
                      <a:pt x="681318" y="815788"/>
                    </a:cubicBezTo>
                    <a:lnTo>
                      <a:pt x="663388" y="797859"/>
                    </a:lnTo>
                    <a:cubicBezTo>
                      <a:pt x="624467" y="720015"/>
                      <a:pt x="669444" y="800522"/>
                      <a:pt x="618565" y="735106"/>
                    </a:cubicBezTo>
                    <a:cubicBezTo>
                      <a:pt x="605335" y="718097"/>
                      <a:pt x="594659" y="699247"/>
                      <a:pt x="582706" y="681318"/>
                    </a:cubicBezTo>
                    <a:lnTo>
                      <a:pt x="546847" y="627529"/>
                    </a:lnTo>
                    <a:cubicBezTo>
                      <a:pt x="540871" y="618564"/>
                      <a:pt x="535383" y="609254"/>
                      <a:pt x="528918" y="600635"/>
                    </a:cubicBezTo>
                    <a:cubicBezTo>
                      <a:pt x="519953" y="588682"/>
                      <a:pt x="511589" y="576255"/>
                      <a:pt x="502024" y="564777"/>
                    </a:cubicBezTo>
                    <a:cubicBezTo>
                      <a:pt x="496613" y="558284"/>
                      <a:pt x="489165" y="553609"/>
                      <a:pt x="484094" y="546847"/>
                    </a:cubicBezTo>
                    <a:cubicBezTo>
                      <a:pt x="431799" y="477121"/>
                      <a:pt x="471394" y="508499"/>
                      <a:pt x="421341" y="475129"/>
                    </a:cubicBezTo>
                    <a:cubicBezTo>
                      <a:pt x="415365" y="466164"/>
                      <a:pt x="411030" y="455853"/>
                      <a:pt x="403412" y="448235"/>
                    </a:cubicBezTo>
                    <a:cubicBezTo>
                      <a:pt x="395794" y="440617"/>
                      <a:pt x="383249" y="438719"/>
                      <a:pt x="376518" y="430306"/>
                    </a:cubicBezTo>
                    <a:cubicBezTo>
                      <a:pt x="318182" y="357387"/>
                      <a:pt x="425201" y="452097"/>
                      <a:pt x="349624" y="376518"/>
                    </a:cubicBezTo>
                    <a:cubicBezTo>
                      <a:pt x="303034" y="329926"/>
                      <a:pt x="340283" y="385012"/>
                      <a:pt x="304800" y="340659"/>
                    </a:cubicBezTo>
                    <a:cubicBezTo>
                      <a:pt x="298069" y="332246"/>
                      <a:pt x="293602" y="322178"/>
                      <a:pt x="286871" y="313765"/>
                    </a:cubicBezTo>
                    <a:cubicBezTo>
                      <a:pt x="281591" y="307165"/>
                      <a:pt x="274221" y="302435"/>
                      <a:pt x="268941" y="295835"/>
                    </a:cubicBezTo>
                    <a:cubicBezTo>
                      <a:pt x="250041" y="272209"/>
                      <a:pt x="251499" y="260301"/>
                      <a:pt x="224118" y="242047"/>
                    </a:cubicBezTo>
                    <a:cubicBezTo>
                      <a:pt x="216255" y="236805"/>
                      <a:pt x="206189" y="236070"/>
                      <a:pt x="197224" y="233082"/>
                    </a:cubicBezTo>
                    <a:cubicBezTo>
                      <a:pt x="156666" y="192526"/>
                      <a:pt x="207380" y="241547"/>
                      <a:pt x="143435" y="188259"/>
                    </a:cubicBezTo>
                    <a:cubicBezTo>
                      <a:pt x="92338" y="145677"/>
                      <a:pt x="165108" y="196730"/>
                      <a:pt x="98612" y="152400"/>
                    </a:cubicBezTo>
                    <a:cubicBezTo>
                      <a:pt x="92636" y="143435"/>
                      <a:pt x="88302" y="133124"/>
                      <a:pt x="80683" y="125506"/>
                    </a:cubicBezTo>
                    <a:cubicBezTo>
                      <a:pt x="34085" y="78909"/>
                      <a:pt x="71346" y="134007"/>
                      <a:pt x="35859" y="89647"/>
                    </a:cubicBezTo>
                    <a:cubicBezTo>
                      <a:pt x="29129" y="81234"/>
                      <a:pt x="23906" y="71718"/>
                      <a:pt x="17930" y="62753"/>
                    </a:cubicBezTo>
                    <a:cubicBezTo>
                      <a:pt x="22742" y="86813"/>
                      <a:pt x="31823" y="141863"/>
                      <a:pt x="44824" y="161365"/>
                    </a:cubicBezTo>
                    <a:cubicBezTo>
                      <a:pt x="50800" y="170330"/>
                      <a:pt x="57935" y="178622"/>
                      <a:pt x="62753" y="188259"/>
                    </a:cubicBezTo>
                    <a:cubicBezTo>
                      <a:pt x="66979" y="196711"/>
                      <a:pt x="65815" y="207774"/>
                      <a:pt x="71718" y="215153"/>
                    </a:cubicBezTo>
                    <a:cubicBezTo>
                      <a:pt x="78449" y="223566"/>
                      <a:pt x="89647" y="227106"/>
                      <a:pt x="98612" y="233082"/>
                    </a:cubicBezTo>
                    <a:cubicBezTo>
                      <a:pt x="107577" y="245035"/>
                      <a:pt x="118093" y="255968"/>
                      <a:pt x="125506" y="268941"/>
                    </a:cubicBezTo>
                    <a:cubicBezTo>
                      <a:pt x="130194" y="277146"/>
                      <a:pt x="128978" y="288146"/>
                      <a:pt x="134471" y="295835"/>
                    </a:cubicBezTo>
                    <a:cubicBezTo>
                      <a:pt x="144296" y="309590"/>
                      <a:pt x="158377" y="319741"/>
                      <a:pt x="170330" y="331694"/>
                    </a:cubicBezTo>
                    <a:lnTo>
                      <a:pt x="188259" y="349624"/>
                    </a:lnTo>
                    <a:cubicBezTo>
                      <a:pt x="176306" y="352612"/>
                      <a:pt x="164721" y="358588"/>
                      <a:pt x="152400" y="358588"/>
                    </a:cubicBezTo>
                    <a:cubicBezTo>
                      <a:pt x="140079" y="358588"/>
                      <a:pt x="128623" y="352040"/>
                      <a:pt x="116541" y="349624"/>
                    </a:cubicBezTo>
                    <a:cubicBezTo>
                      <a:pt x="98717" y="346059"/>
                      <a:pt x="80577" y="344224"/>
                      <a:pt x="62753" y="340659"/>
                    </a:cubicBezTo>
                    <a:cubicBezTo>
                      <a:pt x="34611" y="335030"/>
                      <a:pt x="25633" y="331274"/>
                      <a:pt x="0" y="322729"/>
                    </a:cubicBezTo>
                    <a:cubicBezTo>
                      <a:pt x="43010" y="387244"/>
                      <a:pt x="-17895" y="307812"/>
                      <a:pt x="71718" y="367553"/>
                    </a:cubicBezTo>
                    <a:cubicBezTo>
                      <a:pt x="80683" y="373529"/>
                      <a:pt x="90199" y="378751"/>
                      <a:pt x="98612" y="385482"/>
                    </a:cubicBezTo>
                    <a:cubicBezTo>
                      <a:pt x="105212" y="390762"/>
                      <a:pt x="109294" y="399063"/>
                      <a:pt x="116541" y="403412"/>
                    </a:cubicBezTo>
                    <a:cubicBezTo>
                      <a:pt x="126587" y="409440"/>
                      <a:pt x="171475" y="418995"/>
                      <a:pt x="179294" y="421341"/>
                    </a:cubicBezTo>
                    <a:cubicBezTo>
                      <a:pt x="310739" y="460774"/>
                      <a:pt x="161191" y="436003"/>
                      <a:pt x="430306" y="448235"/>
                    </a:cubicBezTo>
                    <a:cubicBezTo>
                      <a:pt x="424330" y="454212"/>
                      <a:pt x="420531" y="463941"/>
                      <a:pt x="412377" y="466165"/>
                    </a:cubicBezTo>
                    <a:cubicBezTo>
                      <a:pt x="386271" y="473285"/>
                      <a:pt x="358701" y="473441"/>
                      <a:pt x="331694" y="475129"/>
                    </a:cubicBezTo>
                    <a:cubicBezTo>
                      <a:pt x="263034" y="479420"/>
                      <a:pt x="194235" y="481106"/>
                      <a:pt x="125506" y="484094"/>
                    </a:cubicBezTo>
                    <a:cubicBezTo>
                      <a:pt x="116541" y="487082"/>
                      <a:pt x="98612" y="483609"/>
                      <a:pt x="98612" y="493059"/>
                    </a:cubicBezTo>
                    <a:cubicBezTo>
                      <a:pt x="98612" y="503833"/>
                      <a:pt x="115869" y="506170"/>
                      <a:pt x="125506" y="510988"/>
                    </a:cubicBezTo>
                    <a:cubicBezTo>
                      <a:pt x="139836" y="518153"/>
                      <a:pt x="174854" y="525088"/>
                      <a:pt x="188259" y="528918"/>
                    </a:cubicBezTo>
                    <a:cubicBezTo>
                      <a:pt x="197345" y="531514"/>
                      <a:pt x="206067" y="535286"/>
                      <a:pt x="215153" y="537882"/>
                    </a:cubicBezTo>
                    <a:cubicBezTo>
                      <a:pt x="234729" y="543475"/>
                      <a:pt x="277348" y="553171"/>
                      <a:pt x="295835" y="555812"/>
                    </a:cubicBezTo>
                    <a:cubicBezTo>
                      <a:pt x="322623" y="559639"/>
                      <a:pt x="349667" y="561421"/>
                      <a:pt x="376518" y="564777"/>
                    </a:cubicBezTo>
                    <a:cubicBezTo>
                      <a:pt x="422682" y="570547"/>
                      <a:pt x="448177" y="575225"/>
                      <a:pt x="493059" y="582706"/>
                    </a:cubicBezTo>
                    <a:cubicBezTo>
                      <a:pt x="484094" y="585694"/>
                      <a:pt x="475594" y="591042"/>
                      <a:pt x="466165" y="591671"/>
                    </a:cubicBezTo>
                    <a:cubicBezTo>
                      <a:pt x="186732" y="610299"/>
                      <a:pt x="303983" y="574012"/>
                      <a:pt x="197224" y="609600"/>
                    </a:cubicBezTo>
                    <a:cubicBezTo>
                      <a:pt x="287607" y="639729"/>
                      <a:pt x="147411" y="593759"/>
                      <a:pt x="259977" y="627529"/>
                    </a:cubicBezTo>
                    <a:cubicBezTo>
                      <a:pt x="278079" y="632960"/>
                      <a:pt x="295836" y="639482"/>
                      <a:pt x="313765" y="645459"/>
                    </a:cubicBezTo>
                    <a:lnTo>
                      <a:pt x="367553" y="663388"/>
                    </a:lnTo>
                    <a:cubicBezTo>
                      <a:pt x="388471" y="669365"/>
                      <a:pt x="408817" y="677925"/>
                      <a:pt x="430306" y="681318"/>
                    </a:cubicBezTo>
                    <a:cubicBezTo>
                      <a:pt x="465849" y="686930"/>
                      <a:pt x="502024" y="687294"/>
                      <a:pt x="537883" y="690282"/>
                    </a:cubicBezTo>
                    <a:cubicBezTo>
                      <a:pt x="541046" y="691336"/>
                      <a:pt x="586493" y="702031"/>
                      <a:pt x="582706" y="717177"/>
                    </a:cubicBezTo>
                    <a:cubicBezTo>
                      <a:pt x="580093" y="727629"/>
                      <a:pt x="566264" y="732493"/>
                      <a:pt x="555812" y="735106"/>
                    </a:cubicBezTo>
                    <a:cubicBezTo>
                      <a:pt x="529560" y="741669"/>
                      <a:pt x="501981" y="740715"/>
                      <a:pt x="475130" y="744071"/>
                    </a:cubicBezTo>
                    <a:lnTo>
                      <a:pt x="340659" y="762000"/>
                    </a:lnTo>
                    <a:cubicBezTo>
                      <a:pt x="358588" y="764988"/>
                      <a:pt x="376813" y="766557"/>
                      <a:pt x="394447" y="770965"/>
                    </a:cubicBezTo>
                    <a:lnTo>
                      <a:pt x="475130" y="797859"/>
                    </a:lnTo>
                    <a:cubicBezTo>
                      <a:pt x="484095" y="800847"/>
                      <a:pt x="492856" y="804532"/>
                      <a:pt x="502024" y="806824"/>
                    </a:cubicBezTo>
                    <a:cubicBezTo>
                      <a:pt x="513519" y="809697"/>
                      <a:pt x="551912" y="818321"/>
                      <a:pt x="564777" y="824753"/>
                    </a:cubicBezTo>
                    <a:cubicBezTo>
                      <a:pt x="574414" y="829571"/>
                      <a:pt x="581825" y="838306"/>
                      <a:pt x="591671" y="842682"/>
                    </a:cubicBezTo>
                    <a:cubicBezTo>
                      <a:pt x="608941" y="850358"/>
                      <a:pt x="627530" y="854635"/>
                      <a:pt x="645459" y="860612"/>
                    </a:cubicBezTo>
                    <a:cubicBezTo>
                      <a:pt x="654424" y="863600"/>
                      <a:pt x="664490" y="864335"/>
                      <a:pt x="672353" y="869577"/>
                    </a:cubicBezTo>
                    <a:cubicBezTo>
                      <a:pt x="706280" y="892194"/>
                      <a:pt x="691628" y="879888"/>
                      <a:pt x="717177" y="905435"/>
                    </a:cubicBezTo>
                    <a:cubicBezTo>
                      <a:pt x="693271" y="908423"/>
                      <a:pt x="669480" y="912552"/>
                      <a:pt x="645459" y="914400"/>
                    </a:cubicBezTo>
                    <a:cubicBezTo>
                      <a:pt x="438220" y="930342"/>
                      <a:pt x="545591" y="911066"/>
                      <a:pt x="439271" y="932329"/>
                    </a:cubicBezTo>
                    <a:cubicBezTo>
                      <a:pt x="491014" y="966826"/>
                      <a:pt x="439939" y="936182"/>
                      <a:pt x="519953" y="968188"/>
                    </a:cubicBezTo>
                    <a:cubicBezTo>
                      <a:pt x="534894" y="974165"/>
                      <a:pt x="549363" y="981494"/>
                      <a:pt x="564777" y="986118"/>
                    </a:cubicBezTo>
                    <a:cubicBezTo>
                      <a:pt x="598257" y="996162"/>
                      <a:pt x="629365" y="995541"/>
                      <a:pt x="663388" y="1004047"/>
                    </a:cubicBezTo>
                    <a:cubicBezTo>
                      <a:pt x="681723" y="1008631"/>
                      <a:pt x="698842" y="1017393"/>
                      <a:pt x="717177" y="1021977"/>
                    </a:cubicBezTo>
                    <a:cubicBezTo>
                      <a:pt x="762203" y="1033233"/>
                      <a:pt x="741347" y="1027045"/>
                      <a:pt x="779930" y="1039906"/>
                    </a:cubicBezTo>
                    <a:cubicBezTo>
                      <a:pt x="785906" y="1048871"/>
                      <a:pt x="802677" y="1057163"/>
                      <a:pt x="797859" y="1066800"/>
                    </a:cubicBezTo>
                    <a:cubicBezTo>
                      <a:pt x="792349" y="1077820"/>
                      <a:pt x="773801" y="1072225"/>
                      <a:pt x="762000" y="1075765"/>
                    </a:cubicBezTo>
                    <a:cubicBezTo>
                      <a:pt x="743898" y="1081196"/>
                      <a:pt x="708212" y="1093694"/>
                      <a:pt x="708212" y="1093694"/>
                    </a:cubicBezTo>
                    <a:cubicBezTo>
                      <a:pt x="774678" y="1138005"/>
                      <a:pt x="740870" y="1125327"/>
                      <a:pt x="806824" y="1138518"/>
                    </a:cubicBezTo>
                    <a:cubicBezTo>
                      <a:pt x="818777" y="1144494"/>
                      <a:pt x="830170" y="1151755"/>
                      <a:pt x="842683" y="1156447"/>
                    </a:cubicBezTo>
                    <a:cubicBezTo>
                      <a:pt x="854219" y="1160773"/>
                      <a:pt x="866695" y="1162027"/>
                      <a:pt x="878541" y="1165412"/>
                    </a:cubicBezTo>
                    <a:cubicBezTo>
                      <a:pt x="887627" y="1168008"/>
                      <a:pt x="896470" y="1171389"/>
                      <a:pt x="905435" y="1174377"/>
                    </a:cubicBezTo>
                    <a:cubicBezTo>
                      <a:pt x="896470" y="1177365"/>
                      <a:pt x="887940" y="1182369"/>
                      <a:pt x="878541" y="1183341"/>
                    </a:cubicBezTo>
                    <a:cubicBezTo>
                      <a:pt x="652003" y="1206776"/>
                      <a:pt x="562842" y="1187502"/>
                      <a:pt x="699247" y="1210235"/>
                    </a:cubicBezTo>
                    <a:cubicBezTo>
                      <a:pt x="750933" y="1244694"/>
                      <a:pt x="701071" y="1214859"/>
                      <a:pt x="753035" y="1237129"/>
                    </a:cubicBezTo>
                    <a:cubicBezTo>
                      <a:pt x="765318" y="1242393"/>
                      <a:pt x="776611" y="1249795"/>
                      <a:pt x="788894" y="1255059"/>
                    </a:cubicBezTo>
                    <a:cubicBezTo>
                      <a:pt x="797580" y="1258781"/>
                      <a:pt x="807336" y="1259798"/>
                      <a:pt x="815788" y="1264024"/>
                    </a:cubicBezTo>
                    <a:cubicBezTo>
                      <a:pt x="825425" y="1268842"/>
                      <a:pt x="833046" y="1277135"/>
                      <a:pt x="842683" y="1281953"/>
                    </a:cubicBezTo>
                    <a:cubicBezTo>
                      <a:pt x="890487" y="1305854"/>
                      <a:pt x="849483" y="1271546"/>
                      <a:pt x="905435" y="1308847"/>
                    </a:cubicBezTo>
                    <a:cubicBezTo>
                      <a:pt x="954656" y="1341661"/>
                      <a:pt x="887834" y="1314934"/>
                      <a:pt x="950259" y="1335741"/>
                    </a:cubicBezTo>
                    <a:cubicBezTo>
                      <a:pt x="959224" y="1341718"/>
                      <a:pt x="966932" y="1350264"/>
                      <a:pt x="977153" y="1353671"/>
                    </a:cubicBezTo>
                    <a:cubicBezTo>
                      <a:pt x="994397" y="1359419"/>
                      <a:pt x="1013197" y="1358692"/>
                      <a:pt x="1030941" y="1362635"/>
                    </a:cubicBezTo>
                    <a:cubicBezTo>
                      <a:pt x="1040166" y="1364685"/>
                      <a:pt x="1048870" y="1368612"/>
                      <a:pt x="1057835" y="1371600"/>
                    </a:cubicBezTo>
                    <a:cubicBezTo>
                      <a:pt x="1066800" y="1368612"/>
                      <a:pt x="1081742" y="1371600"/>
                      <a:pt x="1084730" y="1362635"/>
                    </a:cubicBezTo>
                    <a:cubicBezTo>
                      <a:pt x="1089548" y="1348180"/>
                      <a:pt x="1078491" y="1332803"/>
                      <a:pt x="1075765" y="1317812"/>
                    </a:cubicBezTo>
                    <a:cubicBezTo>
                      <a:pt x="1072513" y="1299929"/>
                      <a:pt x="1071208" y="1281658"/>
                      <a:pt x="1066800" y="1264024"/>
                    </a:cubicBezTo>
                    <a:cubicBezTo>
                      <a:pt x="1040538" y="1158977"/>
                      <a:pt x="1055411" y="1258439"/>
                      <a:pt x="1039906" y="1165412"/>
                    </a:cubicBezTo>
                    <a:cubicBezTo>
                      <a:pt x="1035143" y="1136836"/>
                      <a:pt x="1028588" y="1078622"/>
                      <a:pt x="1021977" y="1048871"/>
                    </a:cubicBezTo>
                    <a:cubicBezTo>
                      <a:pt x="1019927" y="1039646"/>
                      <a:pt x="1016000" y="1030942"/>
                      <a:pt x="1013012" y="1021977"/>
                    </a:cubicBezTo>
                    <a:cubicBezTo>
                      <a:pt x="1010024" y="968189"/>
                      <a:pt x="1018847" y="912411"/>
                      <a:pt x="1004047" y="860612"/>
                    </a:cubicBezTo>
                    <a:cubicBezTo>
                      <a:pt x="999942" y="846246"/>
                      <a:pt x="984566" y="883498"/>
                      <a:pt x="977153" y="896471"/>
                    </a:cubicBezTo>
                    <a:cubicBezTo>
                      <a:pt x="972465" y="904676"/>
                      <a:pt x="971176" y="914400"/>
                      <a:pt x="968188" y="923365"/>
                    </a:cubicBezTo>
                    <a:cubicBezTo>
                      <a:pt x="965200" y="959224"/>
                      <a:pt x="964562" y="995356"/>
                      <a:pt x="959224" y="1030941"/>
                    </a:cubicBezTo>
                    <a:cubicBezTo>
                      <a:pt x="955569" y="1055310"/>
                      <a:pt x="941294" y="1102659"/>
                      <a:pt x="941294" y="1102659"/>
                    </a:cubicBezTo>
                    <a:cubicBezTo>
                      <a:pt x="938306" y="1126565"/>
                      <a:pt x="941277" y="1152008"/>
                      <a:pt x="932330" y="1174377"/>
                    </a:cubicBezTo>
                    <a:cubicBezTo>
                      <a:pt x="928820" y="1183151"/>
                      <a:pt x="923875" y="1156918"/>
                      <a:pt x="923365" y="1147482"/>
                    </a:cubicBezTo>
                    <a:cubicBezTo>
                      <a:pt x="917879" y="1045986"/>
                      <a:pt x="918383" y="944248"/>
                      <a:pt x="914400" y="842682"/>
                    </a:cubicBezTo>
                    <a:cubicBezTo>
                      <a:pt x="912406" y="791833"/>
                      <a:pt x="910260" y="740941"/>
                      <a:pt x="905435" y="690282"/>
                    </a:cubicBezTo>
                    <a:cubicBezTo>
                      <a:pt x="904267" y="678017"/>
                      <a:pt x="901981" y="665444"/>
                      <a:pt x="896471" y="654424"/>
                    </a:cubicBezTo>
                    <a:cubicBezTo>
                      <a:pt x="892691" y="646864"/>
                      <a:pt x="884518" y="642471"/>
                      <a:pt x="878541" y="636494"/>
                    </a:cubicBezTo>
                    <a:cubicBezTo>
                      <a:pt x="872018" y="662589"/>
                      <a:pt x="864405" y="690628"/>
                      <a:pt x="860612" y="717177"/>
                    </a:cubicBezTo>
                    <a:cubicBezTo>
                      <a:pt x="856785" y="743965"/>
                      <a:pt x="857317" y="771400"/>
                      <a:pt x="851647" y="797859"/>
                    </a:cubicBezTo>
                    <a:cubicBezTo>
                      <a:pt x="848275" y="813594"/>
                      <a:pt x="839694" y="827741"/>
                      <a:pt x="833718" y="842682"/>
                    </a:cubicBezTo>
                    <a:cubicBezTo>
                      <a:pt x="830730" y="893482"/>
                      <a:pt x="836195" y="945497"/>
                      <a:pt x="824753" y="995082"/>
                    </a:cubicBezTo>
                    <a:cubicBezTo>
                      <a:pt x="821748" y="1008103"/>
                      <a:pt x="811787" y="971632"/>
                      <a:pt x="806824" y="959224"/>
                    </a:cubicBezTo>
                    <a:cubicBezTo>
                      <a:pt x="799990" y="942139"/>
                      <a:pt x="783704" y="892224"/>
                      <a:pt x="779930" y="869577"/>
                    </a:cubicBezTo>
                    <a:cubicBezTo>
                      <a:pt x="760444" y="752656"/>
                      <a:pt x="781952" y="838911"/>
                      <a:pt x="762000" y="699247"/>
                    </a:cubicBezTo>
                    <a:cubicBezTo>
                      <a:pt x="757690" y="669079"/>
                      <a:pt x="750047" y="639482"/>
                      <a:pt x="744071" y="609600"/>
                    </a:cubicBezTo>
                    <a:cubicBezTo>
                      <a:pt x="731401" y="546252"/>
                      <a:pt x="739922" y="579223"/>
                      <a:pt x="717177" y="510988"/>
                    </a:cubicBezTo>
                    <a:lnTo>
                      <a:pt x="708212" y="484094"/>
                    </a:lnTo>
                    <a:cubicBezTo>
                      <a:pt x="702750" y="500480"/>
                      <a:pt x="691892" y="530761"/>
                      <a:pt x="690283" y="546847"/>
                    </a:cubicBezTo>
                    <a:cubicBezTo>
                      <a:pt x="668471" y="764970"/>
                      <a:pt x="694497" y="624388"/>
                      <a:pt x="672353" y="735106"/>
                    </a:cubicBezTo>
                    <a:cubicBezTo>
                      <a:pt x="642224" y="644723"/>
                      <a:pt x="688194" y="784919"/>
                      <a:pt x="654424" y="672353"/>
                    </a:cubicBezTo>
                    <a:cubicBezTo>
                      <a:pt x="648993" y="654251"/>
                      <a:pt x="640200" y="637097"/>
                      <a:pt x="636494" y="618565"/>
                    </a:cubicBezTo>
                    <a:cubicBezTo>
                      <a:pt x="623824" y="555209"/>
                      <a:pt x="632349" y="588196"/>
                      <a:pt x="609600" y="519953"/>
                    </a:cubicBezTo>
                    <a:cubicBezTo>
                      <a:pt x="606612" y="510988"/>
                      <a:pt x="604861" y="501511"/>
                      <a:pt x="600635" y="493059"/>
                    </a:cubicBezTo>
                    <a:lnTo>
                      <a:pt x="582706" y="457200"/>
                    </a:lnTo>
                    <a:cubicBezTo>
                      <a:pt x="579718" y="439271"/>
                      <a:pt x="578149" y="421046"/>
                      <a:pt x="573741" y="403412"/>
                    </a:cubicBezTo>
                    <a:cubicBezTo>
                      <a:pt x="569157" y="385077"/>
                      <a:pt x="560396" y="367959"/>
                      <a:pt x="555812" y="349624"/>
                    </a:cubicBezTo>
                    <a:lnTo>
                      <a:pt x="546847" y="313765"/>
                    </a:lnTo>
                    <a:cubicBezTo>
                      <a:pt x="543859" y="289859"/>
                      <a:pt x="548657" y="263596"/>
                      <a:pt x="537883" y="242047"/>
                    </a:cubicBezTo>
                    <a:cubicBezTo>
                      <a:pt x="534103" y="234487"/>
                      <a:pt x="523733" y="252417"/>
                      <a:pt x="519953" y="259977"/>
                    </a:cubicBezTo>
                    <a:cubicBezTo>
                      <a:pt x="514443" y="270997"/>
                      <a:pt x="513976" y="283882"/>
                      <a:pt x="510988" y="295835"/>
                    </a:cubicBezTo>
                    <a:cubicBezTo>
                      <a:pt x="508000" y="388470"/>
                      <a:pt x="511561" y="481549"/>
                      <a:pt x="502024" y="573741"/>
                    </a:cubicBezTo>
                    <a:cubicBezTo>
                      <a:pt x="501154" y="582148"/>
                      <a:pt x="487233" y="563660"/>
                      <a:pt x="484094" y="555812"/>
                    </a:cubicBezTo>
                    <a:cubicBezTo>
                      <a:pt x="474942" y="532933"/>
                      <a:pt x="472649" y="507867"/>
                      <a:pt x="466165" y="484094"/>
                    </a:cubicBezTo>
                    <a:cubicBezTo>
                      <a:pt x="463679" y="474977"/>
                      <a:pt x="459796" y="466286"/>
                      <a:pt x="457200" y="457200"/>
                    </a:cubicBezTo>
                    <a:cubicBezTo>
                      <a:pt x="453815" y="445353"/>
                      <a:pt x="451620" y="433188"/>
                      <a:pt x="448235" y="421341"/>
                    </a:cubicBezTo>
                    <a:cubicBezTo>
                      <a:pt x="445639" y="412255"/>
                      <a:pt x="441563" y="403614"/>
                      <a:pt x="439271" y="394447"/>
                    </a:cubicBezTo>
                    <a:cubicBezTo>
                      <a:pt x="435576" y="379665"/>
                      <a:pt x="433294" y="364565"/>
                      <a:pt x="430306" y="349624"/>
                    </a:cubicBezTo>
                    <a:cubicBezTo>
                      <a:pt x="426043" y="302736"/>
                      <a:pt x="425006" y="252494"/>
                      <a:pt x="412377" y="206188"/>
                    </a:cubicBezTo>
                    <a:cubicBezTo>
                      <a:pt x="407404" y="187955"/>
                      <a:pt x="400423" y="170329"/>
                      <a:pt x="394447" y="152400"/>
                    </a:cubicBezTo>
                    <a:cubicBezTo>
                      <a:pt x="382809" y="117486"/>
                      <a:pt x="392166" y="132189"/>
                      <a:pt x="367553" y="107577"/>
                    </a:cubicBezTo>
                    <a:cubicBezTo>
                      <a:pt x="361577" y="182283"/>
                      <a:pt x="356843" y="257098"/>
                      <a:pt x="349624" y="331694"/>
                    </a:cubicBezTo>
                    <a:cubicBezTo>
                      <a:pt x="347873" y="349786"/>
                      <a:pt x="345068" y="403116"/>
                      <a:pt x="340659" y="385482"/>
                    </a:cubicBezTo>
                    <a:cubicBezTo>
                      <a:pt x="330486" y="344793"/>
                      <a:pt x="337916" y="301455"/>
                      <a:pt x="331694" y="259977"/>
                    </a:cubicBezTo>
                    <a:cubicBezTo>
                      <a:pt x="328890" y="241287"/>
                      <a:pt x="318349" y="224523"/>
                      <a:pt x="313765" y="206188"/>
                    </a:cubicBezTo>
                    <a:cubicBezTo>
                      <a:pt x="285729" y="94049"/>
                      <a:pt x="321565" y="233490"/>
                      <a:pt x="295835" y="143435"/>
                    </a:cubicBezTo>
                    <a:cubicBezTo>
                      <a:pt x="289570" y="121507"/>
                      <a:pt x="279596" y="69771"/>
                      <a:pt x="268941" y="53788"/>
                    </a:cubicBezTo>
                    <a:cubicBezTo>
                      <a:pt x="245770" y="19031"/>
                      <a:pt x="254419" y="37115"/>
                      <a:pt x="242047" y="0"/>
                    </a:cubicBezTo>
                    <a:cubicBezTo>
                      <a:pt x="211350" y="92097"/>
                      <a:pt x="233083" y="17444"/>
                      <a:pt x="233083" y="233082"/>
                    </a:cubicBezTo>
                    <a:lnTo>
                      <a:pt x="233083" y="233082"/>
                    </a:lnTo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5-Point Star 22"/>
              <p:cNvSpPr/>
              <p:nvPr/>
            </p:nvSpPr>
            <p:spPr>
              <a:xfrm>
                <a:off x="6552825" y="2049362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5-Point Star 23"/>
              <p:cNvSpPr/>
              <p:nvPr/>
            </p:nvSpPr>
            <p:spPr>
              <a:xfrm>
                <a:off x="5230636" y="2705179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5-Point Star 24"/>
              <p:cNvSpPr/>
              <p:nvPr/>
            </p:nvSpPr>
            <p:spPr>
              <a:xfrm>
                <a:off x="7287889" y="2318186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5-Point Star 25"/>
              <p:cNvSpPr/>
              <p:nvPr/>
            </p:nvSpPr>
            <p:spPr>
              <a:xfrm>
                <a:off x="5806982" y="2254718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5-Point Star 26"/>
              <p:cNvSpPr/>
              <p:nvPr/>
            </p:nvSpPr>
            <p:spPr>
              <a:xfrm>
                <a:off x="6313744" y="2789092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27"/>
              <p:cNvSpPr/>
              <p:nvPr/>
            </p:nvSpPr>
            <p:spPr>
              <a:xfrm>
                <a:off x="6250148" y="2649074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5-Point Star 28"/>
              <p:cNvSpPr/>
              <p:nvPr/>
            </p:nvSpPr>
            <p:spPr>
              <a:xfrm>
                <a:off x="6675017" y="3028973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5-Point Star 29"/>
              <p:cNvSpPr/>
              <p:nvPr/>
            </p:nvSpPr>
            <p:spPr>
              <a:xfrm>
                <a:off x="5668248" y="3003692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5-Point Star 30"/>
              <p:cNvSpPr/>
              <p:nvPr/>
            </p:nvSpPr>
            <p:spPr>
              <a:xfrm flipV="1">
                <a:off x="7461260" y="2815510"/>
                <a:ext cx="223935" cy="207227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744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0565" y="143436"/>
            <a:ext cx="6651811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9900" b="1" dirty="0" smtClean="0"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স্বাগতম</a:t>
            </a:r>
            <a:endParaRPr lang="en-US" sz="19900" b="1" dirty="0">
              <a:solidFill>
                <a:schemeClr val="accent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064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62916" y="248967"/>
            <a:ext cx="9608292" cy="86819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sz="4000" b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562916" y="1363038"/>
            <a:ext cx="3259666" cy="236463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মাহবুবুর রহমান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(বাংলা)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মারতা উচ্চ বিদ্যালয়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মারতা,শ্রীপুর,গাজীপুর।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7289321" y="2807972"/>
            <a:ext cx="4692770" cy="28240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অষ্টম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 পাঠ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গদ্য</a:t>
            </a:r>
          </a:p>
          <a:p>
            <a:pPr marL="0" indent="0" algn="ctr"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বিশেষ পাঠ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অধ্যায় ৭</a:t>
            </a:r>
            <a:endParaRPr lang="bn-IN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40 মিনিট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3967357" y="2288541"/>
            <a:ext cx="4388862" cy="3862873"/>
            <a:chOff x="3476844" y="273095"/>
            <a:chExt cx="6389998" cy="5156485"/>
          </a:xfrm>
        </p:grpSpPr>
        <p:grpSp>
          <p:nvGrpSpPr>
            <p:cNvPr id="33" name="Group 32"/>
            <p:cNvGrpSpPr/>
            <p:nvPr/>
          </p:nvGrpSpPr>
          <p:grpSpPr>
            <a:xfrm rot="18694645">
              <a:off x="3639317" y="1969890"/>
              <a:ext cx="3237038" cy="3561983"/>
              <a:chOff x="4862019" y="1121652"/>
              <a:chExt cx="3237038" cy="3561983"/>
            </a:xfrm>
          </p:grpSpPr>
          <p:grpSp>
            <p:nvGrpSpPr>
              <p:cNvPr id="110" name="Group 109"/>
              <p:cNvGrpSpPr/>
              <p:nvPr/>
            </p:nvGrpSpPr>
            <p:grpSpPr>
              <a:xfrm>
                <a:off x="5527108" y="1121652"/>
                <a:ext cx="2410711" cy="3561983"/>
                <a:chOff x="5514849" y="2174860"/>
                <a:chExt cx="2410711" cy="1897293"/>
              </a:xfrm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</p:grpSpPr>
            <p:sp>
              <p:nvSpPr>
                <p:cNvPr id="129" name="Freeform 128"/>
                <p:cNvSpPr/>
                <p:nvPr/>
              </p:nvSpPr>
              <p:spPr>
                <a:xfrm rot="521256">
                  <a:off x="5682611" y="2344724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Freeform 129"/>
                <p:cNvSpPr/>
                <p:nvPr/>
              </p:nvSpPr>
              <p:spPr>
                <a:xfrm rot="4183662">
                  <a:off x="6514058" y="2357719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Freeform 130"/>
                <p:cNvSpPr/>
                <p:nvPr/>
              </p:nvSpPr>
              <p:spPr>
                <a:xfrm rot="2278484">
                  <a:off x="6116987" y="2174860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Freeform 131"/>
                <p:cNvSpPr/>
                <p:nvPr/>
              </p:nvSpPr>
              <p:spPr>
                <a:xfrm rot="5400000">
                  <a:off x="6610260" y="2666123"/>
                  <a:ext cx="1309938" cy="1320662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Freeform 132"/>
                <p:cNvSpPr/>
                <p:nvPr/>
              </p:nvSpPr>
              <p:spPr>
                <a:xfrm rot="20859354">
                  <a:off x="5514849" y="2700553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1" name="Freeform 110"/>
              <p:cNvSpPr/>
              <p:nvPr/>
            </p:nvSpPr>
            <p:spPr>
              <a:xfrm>
                <a:off x="6120145" y="1644902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 111"/>
              <p:cNvSpPr/>
              <p:nvPr/>
            </p:nvSpPr>
            <p:spPr>
              <a:xfrm>
                <a:off x="4862019" y="2330776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Freeform 112"/>
              <p:cNvSpPr/>
              <p:nvPr/>
            </p:nvSpPr>
            <p:spPr>
              <a:xfrm>
                <a:off x="5376808" y="1859902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Freeform 113"/>
              <p:cNvSpPr/>
              <p:nvPr/>
            </p:nvSpPr>
            <p:spPr>
              <a:xfrm>
                <a:off x="5901931" y="2412667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Freeform 114"/>
              <p:cNvSpPr/>
              <p:nvPr/>
            </p:nvSpPr>
            <p:spPr>
              <a:xfrm>
                <a:off x="7005292" y="2370799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Freeform 115"/>
              <p:cNvSpPr/>
              <p:nvPr/>
            </p:nvSpPr>
            <p:spPr>
              <a:xfrm>
                <a:off x="5250907" y="2632405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Freeform 116"/>
              <p:cNvSpPr/>
              <p:nvPr/>
            </p:nvSpPr>
            <p:spPr>
              <a:xfrm>
                <a:off x="5653033" y="2601830"/>
                <a:ext cx="1085930" cy="1371600"/>
              </a:xfrm>
              <a:custGeom>
                <a:avLst/>
                <a:gdLst>
                  <a:gd name="connsiteX0" fmla="*/ 995083 w 1085930"/>
                  <a:gd name="connsiteY0" fmla="*/ 1344706 h 1371600"/>
                  <a:gd name="connsiteX1" fmla="*/ 995083 w 1085930"/>
                  <a:gd name="connsiteY1" fmla="*/ 1344706 h 1371600"/>
                  <a:gd name="connsiteX2" fmla="*/ 968188 w 1085930"/>
                  <a:gd name="connsiteY2" fmla="*/ 1264024 h 1371600"/>
                  <a:gd name="connsiteX3" fmla="*/ 950259 w 1085930"/>
                  <a:gd name="connsiteY3" fmla="*/ 1246094 h 1371600"/>
                  <a:gd name="connsiteX4" fmla="*/ 923365 w 1085930"/>
                  <a:gd name="connsiteY4" fmla="*/ 1201271 h 1371600"/>
                  <a:gd name="connsiteX5" fmla="*/ 869577 w 1085930"/>
                  <a:gd name="connsiteY5" fmla="*/ 1129553 h 1371600"/>
                  <a:gd name="connsiteX6" fmla="*/ 851647 w 1085930"/>
                  <a:gd name="connsiteY6" fmla="*/ 1093694 h 1371600"/>
                  <a:gd name="connsiteX7" fmla="*/ 842683 w 1085930"/>
                  <a:gd name="connsiteY7" fmla="*/ 1066800 h 1371600"/>
                  <a:gd name="connsiteX8" fmla="*/ 824753 w 1085930"/>
                  <a:gd name="connsiteY8" fmla="*/ 1048871 h 1371600"/>
                  <a:gd name="connsiteX9" fmla="*/ 788894 w 1085930"/>
                  <a:gd name="connsiteY9" fmla="*/ 995082 h 1371600"/>
                  <a:gd name="connsiteX10" fmla="*/ 779930 w 1085930"/>
                  <a:gd name="connsiteY10" fmla="*/ 968188 h 1371600"/>
                  <a:gd name="connsiteX11" fmla="*/ 744071 w 1085930"/>
                  <a:gd name="connsiteY11" fmla="*/ 914400 h 1371600"/>
                  <a:gd name="connsiteX12" fmla="*/ 735106 w 1085930"/>
                  <a:gd name="connsiteY12" fmla="*/ 887506 h 1371600"/>
                  <a:gd name="connsiteX13" fmla="*/ 681318 w 1085930"/>
                  <a:gd name="connsiteY13" fmla="*/ 815788 h 1371600"/>
                  <a:gd name="connsiteX14" fmla="*/ 663388 w 1085930"/>
                  <a:gd name="connsiteY14" fmla="*/ 797859 h 1371600"/>
                  <a:gd name="connsiteX15" fmla="*/ 618565 w 1085930"/>
                  <a:gd name="connsiteY15" fmla="*/ 735106 h 1371600"/>
                  <a:gd name="connsiteX16" fmla="*/ 582706 w 1085930"/>
                  <a:gd name="connsiteY16" fmla="*/ 681318 h 1371600"/>
                  <a:gd name="connsiteX17" fmla="*/ 546847 w 1085930"/>
                  <a:gd name="connsiteY17" fmla="*/ 627529 h 1371600"/>
                  <a:gd name="connsiteX18" fmla="*/ 528918 w 1085930"/>
                  <a:gd name="connsiteY18" fmla="*/ 600635 h 1371600"/>
                  <a:gd name="connsiteX19" fmla="*/ 502024 w 1085930"/>
                  <a:gd name="connsiteY19" fmla="*/ 564777 h 1371600"/>
                  <a:gd name="connsiteX20" fmla="*/ 484094 w 1085930"/>
                  <a:gd name="connsiteY20" fmla="*/ 546847 h 1371600"/>
                  <a:gd name="connsiteX21" fmla="*/ 421341 w 1085930"/>
                  <a:gd name="connsiteY21" fmla="*/ 475129 h 1371600"/>
                  <a:gd name="connsiteX22" fmla="*/ 403412 w 1085930"/>
                  <a:gd name="connsiteY22" fmla="*/ 448235 h 1371600"/>
                  <a:gd name="connsiteX23" fmla="*/ 376518 w 1085930"/>
                  <a:gd name="connsiteY23" fmla="*/ 430306 h 1371600"/>
                  <a:gd name="connsiteX24" fmla="*/ 349624 w 1085930"/>
                  <a:gd name="connsiteY24" fmla="*/ 376518 h 1371600"/>
                  <a:gd name="connsiteX25" fmla="*/ 304800 w 1085930"/>
                  <a:gd name="connsiteY25" fmla="*/ 340659 h 1371600"/>
                  <a:gd name="connsiteX26" fmla="*/ 286871 w 1085930"/>
                  <a:gd name="connsiteY26" fmla="*/ 313765 h 1371600"/>
                  <a:gd name="connsiteX27" fmla="*/ 268941 w 1085930"/>
                  <a:gd name="connsiteY27" fmla="*/ 295835 h 1371600"/>
                  <a:gd name="connsiteX28" fmla="*/ 224118 w 1085930"/>
                  <a:gd name="connsiteY28" fmla="*/ 242047 h 1371600"/>
                  <a:gd name="connsiteX29" fmla="*/ 197224 w 1085930"/>
                  <a:gd name="connsiteY29" fmla="*/ 233082 h 1371600"/>
                  <a:gd name="connsiteX30" fmla="*/ 143435 w 1085930"/>
                  <a:gd name="connsiteY30" fmla="*/ 188259 h 1371600"/>
                  <a:gd name="connsiteX31" fmla="*/ 98612 w 1085930"/>
                  <a:gd name="connsiteY31" fmla="*/ 152400 h 1371600"/>
                  <a:gd name="connsiteX32" fmla="*/ 80683 w 1085930"/>
                  <a:gd name="connsiteY32" fmla="*/ 125506 h 1371600"/>
                  <a:gd name="connsiteX33" fmla="*/ 35859 w 1085930"/>
                  <a:gd name="connsiteY33" fmla="*/ 89647 h 1371600"/>
                  <a:gd name="connsiteX34" fmla="*/ 17930 w 1085930"/>
                  <a:gd name="connsiteY34" fmla="*/ 62753 h 1371600"/>
                  <a:gd name="connsiteX35" fmla="*/ 44824 w 1085930"/>
                  <a:gd name="connsiteY35" fmla="*/ 161365 h 1371600"/>
                  <a:gd name="connsiteX36" fmla="*/ 62753 w 1085930"/>
                  <a:gd name="connsiteY36" fmla="*/ 188259 h 1371600"/>
                  <a:gd name="connsiteX37" fmla="*/ 71718 w 1085930"/>
                  <a:gd name="connsiteY37" fmla="*/ 215153 h 1371600"/>
                  <a:gd name="connsiteX38" fmla="*/ 98612 w 1085930"/>
                  <a:gd name="connsiteY38" fmla="*/ 233082 h 1371600"/>
                  <a:gd name="connsiteX39" fmla="*/ 125506 w 1085930"/>
                  <a:gd name="connsiteY39" fmla="*/ 268941 h 1371600"/>
                  <a:gd name="connsiteX40" fmla="*/ 134471 w 1085930"/>
                  <a:gd name="connsiteY40" fmla="*/ 295835 h 1371600"/>
                  <a:gd name="connsiteX41" fmla="*/ 170330 w 1085930"/>
                  <a:gd name="connsiteY41" fmla="*/ 331694 h 1371600"/>
                  <a:gd name="connsiteX42" fmla="*/ 188259 w 1085930"/>
                  <a:gd name="connsiteY42" fmla="*/ 349624 h 1371600"/>
                  <a:gd name="connsiteX43" fmla="*/ 152400 w 1085930"/>
                  <a:gd name="connsiteY43" fmla="*/ 358588 h 1371600"/>
                  <a:gd name="connsiteX44" fmla="*/ 116541 w 1085930"/>
                  <a:gd name="connsiteY44" fmla="*/ 349624 h 1371600"/>
                  <a:gd name="connsiteX45" fmla="*/ 62753 w 1085930"/>
                  <a:gd name="connsiteY45" fmla="*/ 340659 h 1371600"/>
                  <a:gd name="connsiteX46" fmla="*/ 0 w 1085930"/>
                  <a:gd name="connsiteY46" fmla="*/ 322729 h 1371600"/>
                  <a:gd name="connsiteX47" fmla="*/ 71718 w 1085930"/>
                  <a:gd name="connsiteY47" fmla="*/ 367553 h 1371600"/>
                  <a:gd name="connsiteX48" fmla="*/ 98612 w 1085930"/>
                  <a:gd name="connsiteY48" fmla="*/ 385482 h 1371600"/>
                  <a:gd name="connsiteX49" fmla="*/ 116541 w 1085930"/>
                  <a:gd name="connsiteY49" fmla="*/ 403412 h 1371600"/>
                  <a:gd name="connsiteX50" fmla="*/ 179294 w 1085930"/>
                  <a:gd name="connsiteY50" fmla="*/ 421341 h 1371600"/>
                  <a:gd name="connsiteX51" fmla="*/ 430306 w 1085930"/>
                  <a:gd name="connsiteY51" fmla="*/ 448235 h 1371600"/>
                  <a:gd name="connsiteX52" fmla="*/ 412377 w 1085930"/>
                  <a:gd name="connsiteY52" fmla="*/ 466165 h 1371600"/>
                  <a:gd name="connsiteX53" fmla="*/ 331694 w 1085930"/>
                  <a:gd name="connsiteY53" fmla="*/ 475129 h 1371600"/>
                  <a:gd name="connsiteX54" fmla="*/ 125506 w 1085930"/>
                  <a:gd name="connsiteY54" fmla="*/ 484094 h 1371600"/>
                  <a:gd name="connsiteX55" fmla="*/ 98612 w 1085930"/>
                  <a:gd name="connsiteY55" fmla="*/ 493059 h 1371600"/>
                  <a:gd name="connsiteX56" fmla="*/ 125506 w 1085930"/>
                  <a:gd name="connsiteY56" fmla="*/ 510988 h 1371600"/>
                  <a:gd name="connsiteX57" fmla="*/ 188259 w 1085930"/>
                  <a:gd name="connsiteY57" fmla="*/ 528918 h 1371600"/>
                  <a:gd name="connsiteX58" fmla="*/ 215153 w 1085930"/>
                  <a:gd name="connsiteY58" fmla="*/ 537882 h 1371600"/>
                  <a:gd name="connsiteX59" fmla="*/ 295835 w 1085930"/>
                  <a:gd name="connsiteY59" fmla="*/ 555812 h 1371600"/>
                  <a:gd name="connsiteX60" fmla="*/ 376518 w 1085930"/>
                  <a:gd name="connsiteY60" fmla="*/ 564777 h 1371600"/>
                  <a:gd name="connsiteX61" fmla="*/ 493059 w 1085930"/>
                  <a:gd name="connsiteY61" fmla="*/ 582706 h 1371600"/>
                  <a:gd name="connsiteX62" fmla="*/ 466165 w 1085930"/>
                  <a:gd name="connsiteY62" fmla="*/ 591671 h 1371600"/>
                  <a:gd name="connsiteX63" fmla="*/ 197224 w 1085930"/>
                  <a:gd name="connsiteY63" fmla="*/ 609600 h 1371600"/>
                  <a:gd name="connsiteX64" fmla="*/ 259977 w 1085930"/>
                  <a:gd name="connsiteY64" fmla="*/ 627529 h 1371600"/>
                  <a:gd name="connsiteX65" fmla="*/ 313765 w 1085930"/>
                  <a:gd name="connsiteY65" fmla="*/ 645459 h 1371600"/>
                  <a:gd name="connsiteX66" fmla="*/ 367553 w 1085930"/>
                  <a:gd name="connsiteY66" fmla="*/ 663388 h 1371600"/>
                  <a:gd name="connsiteX67" fmla="*/ 430306 w 1085930"/>
                  <a:gd name="connsiteY67" fmla="*/ 681318 h 1371600"/>
                  <a:gd name="connsiteX68" fmla="*/ 537883 w 1085930"/>
                  <a:gd name="connsiteY68" fmla="*/ 690282 h 1371600"/>
                  <a:gd name="connsiteX69" fmla="*/ 582706 w 1085930"/>
                  <a:gd name="connsiteY69" fmla="*/ 717177 h 1371600"/>
                  <a:gd name="connsiteX70" fmla="*/ 555812 w 1085930"/>
                  <a:gd name="connsiteY70" fmla="*/ 735106 h 1371600"/>
                  <a:gd name="connsiteX71" fmla="*/ 475130 w 1085930"/>
                  <a:gd name="connsiteY71" fmla="*/ 744071 h 1371600"/>
                  <a:gd name="connsiteX72" fmla="*/ 340659 w 1085930"/>
                  <a:gd name="connsiteY72" fmla="*/ 762000 h 1371600"/>
                  <a:gd name="connsiteX73" fmla="*/ 394447 w 1085930"/>
                  <a:gd name="connsiteY73" fmla="*/ 770965 h 1371600"/>
                  <a:gd name="connsiteX74" fmla="*/ 475130 w 1085930"/>
                  <a:gd name="connsiteY74" fmla="*/ 797859 h 1371600"/>
                  <a:gd name="connsiteX75" fmla="*/ 502024 w 1085930"/>
                  <a:gd name="connsiteY75" fmla="*/ 806824 h 1371600"/>
                  <a:gd name="connsiteX76" fmla="*/ 564777 w 1085930"/>
                  <a:gd name="connsiteY76" fmla="*/ 824753 h 1371600"/>
                  <a:gd name="connsiteX77" fmla="*/ 591671 w 1085930"/>
                  <a:gd name="connsiteY77" fmla="*/ 842682 h 1371600"/>
                  <a:gd name="connsiteX78" fmla="*/ 645459 w 1085930"/>
                  <a:gd name="connsiteY78" fmla="*/ 860612 h 1371600"/>
                  <a:gd name="connsiteX79" fmla="*/ 672353 w 1085930"/>
                  <a:gd name="connsiteY79" fmla="*/ 869577 h 1371600"/>
                  <a:gd name="connsiteX80" fmla="*/ 717177 w 1085930"/>
                  <a:gd name="connsiteY80" fmla="*/ 905435 h 1371600"/>
                  <a:gd name="connsiteX81" fmla="*/ 645459 w 1085930"/>
                  <a:gd name="connsiteY81" fmla="*/ 914400 h 1371600"/>
                  <a:gd name="connsiteX82" fmla="*/ 439271 w 1085930"/>
                  <a:gd name="connsiteY82" fmla="*/ 932329 h 1371600"/>
                  <a:gd name="connsiteX83" fmla="*/ 519953 w 1085930"/>
                  <a:gd name="connsiteY83" fmla="*/ 968188 h 1371600"/>
                  <a:gd name="connsiteX84" fmla="*/ 564777 w 1085930"/>
                  <a:gd name="connsiteY84" fmla="*/ 986118 h 1371600"/>
                  <a:gd name="connsiteX85" fmla="*/ 663388 w 1085930"/>
                  <a:gd name="connsiteY85" fmla="*/ 1004047 h 1371600"/>
                  <a:gd name="connsiteX86" fmla="*/ 717177 w 1085930"/>
                  <a:gd name="connsiteY86" fmla="*/ 1021977 h 1371600"/>
                  <a:gd name="connsiteX87" fmla="*/ 779930 w 1085930"/>
                  <a:gd name="connsiteY87" fmla="*/ 1039906 h 1371600"/>
                  <a:gd name="connsiteX88" fmla="*/ 797859 w 1085930"/>
                  <a:gd name="connsiteY88" fmla="*/ 1066800 h 1371600"/>
                  <a:gd name="connsiteX89" fmla="*/ 762000 w 1085930"/>
                  <a:gd name="connsiteY89" fmla="*/ 1075765 h 1371600"/>
                  <a:gd name="connsiteX90" fmla="*/ 708212 w 1085930"/>
                  <a:gd name="connsiteY90" fmla="*/ 1093694 h 1371600"/>
                  <a:gd name="connsiteX91" fmla="*/ 806824 w 1085930"/>
                  <a:gd name="connsiteY91" fmla="*/ 1138518 h 1371600"/>
                  <a:gd name="connsiteX92" fmla="*/ 842683 w 1085930"/>
                  <a:gd name="connsiteY92" fmla="*/ 1156447 h 1371600"/>
                  <a:gd name="connsiteX93" fmla="*/ 878541 w 1085930"/>
                  <a:gd name="connsiteY93" fmla="*/ 1165412 h 1371600"/>
                  <a:gd name="connsiteX94" fmla="*/ 905435 w 1085930"/>
                  <a:gd name="connsiteY94" fmla="*/ 1174377 h 1371600"/>
                  <a:gd name="connsiteX95" fmla="*/ 878541 w 1085930"/>
                  <a:gd name="connsiteY95" fmla="*/ 1183341 h 1371600"/>
                  <a:gd name="connsiteX96" fmla="*/ 699247 w 1085930"/>
                  <a:gd name="connsiteY96" fmla="*/ 1210235 h 1371600"/>
                  <a:gd name="connsiteX97" fmla="*/ 753035 w 1085930"/>
                  <a:gd name="connsiteY97" fmla="*/ 1237129 h 1371600"/>
                  <a:gd name="connsiteX98" fmla="*/ 788894 w 1085930"/>
                  <a:gd name="connsiteY98" fmla="*/ 1255059 h 1371600"/>
                  <a:gd name="connsiteX99" fmla="*/ 815788 w 1085930"/>
                  <a:gd name="connsiteY99" fmla="*/ 1264024 h 1371600"/>
                  <a:gd name="connsiteX100" fmla="*/ 842683 w 1085930"/>
                  <a:gd name="connsiteY100" fmla="*/ 1281953 h 1371600"/>
                  <a:gd name="connsiteX101" fmla="*/ 905435 w 1085930"/>
                  <a:gd name="connsiteY101" fmla="*/ 1308847 h 1371600"/>
                  <a:gd name="connsiteX102" fmla="*/ 950259 w 1085930"/>
                  <a:gd name="connsiteY102" fmla="*/ 1335741 h 1371600"/>
                  <a:gd name="connsiteX103" fmla="*/ 977153 w 1085930"/>
                  <a:gd name="connsiteY103" fmla="*/ 1353671 h 1371600"/>
                  <a:gd name="connsiteX104" fmla="*/ 1030941 w 1085930"/>
                  <a:gd name="connsiteY104" fmla="*/ 1362635 h 1371600"/>
                  <a:gd name="connsiteX105" fmla="*/ 1057835 w 1085930"/>
                  <a:gd name="connsiteY105" fmla="*/ 1371600 h 1371600"/>
                  <a:gd name="connsiteX106" fmla="*/ 1084730 w 1085930"/>
                  <a:gd name="connsiteY106" fmla="*/ 1362635 h 1371600"/>
                  <a:gd name="connsiteX107" fmla="*/ 1075765 w 1085930"/>
                  <a:gd name="connsiteY107" fmla="*/ 1317812 h 1371600"/>
                  <a:gd name="connsiteX108" fmla="*/ 1066800 w 1085930"/>
                  <a:gd name="connsiteY108" fmla="*/ 1264024 h 1371600"/>
                  <a:gd name="connsiteX109" fmla="*/ 1039906 w 1085930"/>
                  <a:gd name="connsiteY109" fmla="*/ 1165412 h 1371600"/>
                  <a:gd name="connsiteX110" fmla="*/ 1021977 w 1085930"/>
                  <a:gd name="connsiteY110" fmla="*/ 1048871 h 1371600"/>
                  <a:gd name="connsiteX111" fmla="*/ 1013012 w 1085930"/>
                  <a:gd name="connsiteY111" fmla="*/ 1021977 h 1371600"/>
                  <a:gd name="connsiteX112" fmla="*/ 1004047 w 1085930"/>
                  <a:gd name="connsiteY112" fmla="*/ 860612 h 1371600"/>
                  <a:gd name="connsiteX113" fmla="*/ 977153 w 1085930"/>
                  <a:gd name="connsiteY113" fmla="*/ 896471 h 1371600"/>
                  <a:gd name="connsiteX114" fmla="*/ 968188 w 1085930"/>
                  <a:gd name="connsiteY114" fmla="*/ 923365 h 1371600"/>
                  <a:gd name="connsiteX115" fmla="*/ 959224 w 1085930"/>
                  <a:gd name="connsiteY115" fmla="*/ 1030941 h 1371600"/>
                  <a:gd name="connsiteX116" fmla="*/ 941294 w 1085930"/>
                  <a:gd name="connsiteY116" fmla="*/ 1102659 h 1371600"/>
                  <a:gd name="connsiteX117" fmla="*/ 932330 w 1085930"/>
                  <a:gd name="connsiteY117" fmla="*/ 1174377 h 1371600"/>
                  <a:gd name="connsiteX118" fmla="*/ 923365 w 1085930"/>
                  <a:gd name="connsiteY118" fmla="*/ 1147482 h 1371600"/>
                  <a:gd name="connsiteX119" fmla="*/ 914400 w 1085930"/>
                  <a:gd name="connsiteY119" fmla="*/ 842682 h 1371600"/>
                  <a:gd name="connsiteX120" fmla="*/ 905435 w 1085930"/>
                  <a:gd name="connsiteY120" fmla="*/ 690282 h 1371600"/>
                  <a:gd name="connsiteX121" fmla="*/ 896471 w 1085930"/>
                  <a:gd name="connsiteY121" fmla="*/ 654424 h 1371600"/>
                  <a:gd name="connsiteX122" fmla="*/ 878541 w 1085930"/>
                  <a:gd name="connsiteY122" fmla="*/ 636494 h 1371600"/>
                  <a:gd name="connsiteX123" fmla="*/ 860612 w 1085930"/>
                  <a:gd name="connsiteY123" fmla="*/ 717177 h 1371600"/>
                  <a:gd name="connsiteX124" fmla="*/ 851647 w 1085930"/>
                  <a:gd name="connsiteY124" fmla="*/ 797859 h 1371600"/>
                  <a:gd name="connsiteX125" fmla="*/ 833718 w 1085930"/>
                  <a:gd name="connsiteY125" fmla="*/ 842682 h 1371600"/>
                  <a:gd name="connsiteX126" fmla="*/ 824753 w 1085930"/>
                  <a:gd name="connsiteY126" fmla="*/ 995082 h 1371600"/>
                  <a:gd name="connsiteX127" fmla="*/ 806824 w 1085930"/>
                  <a:gd name="connsiteY127" fmla="*/ 959224 h 1371600"/>
                  <a:gd name="connsiteX128" fmla="*/ 779930 w 1085930"/>
                  <a:gd name="connsiteY128" fmla="*/ 869577 h 1371600"/>
                  <a:gd name="connsiteX129" fmla="*/ 762000 w 1085930"/>
                  <a:gd name="connsiteY129" fmla="*/ 699247 h 1371600"/>
                  <a:gd name="connsiteX130" fmla="*/ 744071 w 1085930"/>
                  <a:gd name="connsiteY130" fmla="*/ 609600 h 1371600"/>
                  <a:gd name="connsiteX131" fmla="*/ 717177 w 1085930"/>
                  <a:gd name="connsiteY131" fmla="*/ 510988 h 1371600"/>
                  <a:gd name="connsiteX132" fmla="*/ 708212 w 1085930"/>
                  <a:gd name="connsiteY132" fmla="*/ 484094 h 1371600"/>
                  <a:gd name="connsiteX133" fmla="*/ 690283 w 1085930"/>
                  <a:gd name="connsiteY133" fmla="*/ 546847 h 1371600"/>
                  <a:gd name="connsiteX134" fmla="*/ 672353 w 1085930"/>
                  <a:gd name="connsiteY134" fmla="*/ 735106 h 1371600"/>
                  <a:gd name="connsiteX135" fmla="*/ 654424 w 1085930"/>
                  <a:gd name="connsiteY135" fmla="*/ 672353 h 1371600"/>
                  <a:gd name="connsiteX136" fmla="*/ 636494 w 1085930"/>
                  <a:gd name="connsiteY136" fmla="*/ 618565 h 1371600"/>
                  <a:gd name="connsiteX137" fmla="*/ 609600 w 1085930"/>
                  <a:gd name="connsiteY137" fmla="*/ 519953 h 1371600"/>
                  <a:gd name="connsiteX138" fmla="*/ 600635 w 1085930"/>
                  <a:gd name="connsiteY138" fmla="*/ 493059 h 1371600"/>
                  <a:gd name="connsiteX139" fmla="*/ 582706 w 1085930"/>
                  <a:gd name="connsiteY139" fmla="*/ 457200 h 1371600"/>
                  <a:gd name="connsiteX140" fmla="*/ 573741 w 1085930"/>
                  <a:gd name="connsiteY140" fmla="*/ 403412 h 1371600"/>
                  <a:gd name="connsiteX141" fmla="*/ 555812 w 1085930"/>
                  <a:gd name="connsiteY141" fmla="*/ 349624 h 1371600"/>
                  <a:gd name="connsiteX142" fmla="*/ 546847 w 1085930"/>
                  <a:gd name="connsiteY142" fmla="*/ 313765 h 1371600"/>
                  <a:gd name="connsiteX143" fmla="*/ 537883 w 1085930"/>
                  <a:gd name="connsiteY143" fmla="*/ 242047 h 1371600"/>
                  <a:gd name="connsiteX144" fmla="*/ 519953 w 1085930"/>
                  <a:gd name="connsiteY144" fmla="*/ 259977 h 1371600"/>
                  <a:gd name="connsiteX145" fmla="*/ 510988 w 1085930"/>
                  <a:gd name="connsiteY145" fmla="*/ 295835 h 1371600"/>
                  <a:gd name="connsiteX146" fmla="*/ 502024 w 1085930"/>
                  <a:gd name="connsiteY146" fmla="*/ 573741 h 1371600"/>
                  <a:gd name="connsiteX147" fmla="*/ 484094 w 1085930"/>
                  <a:gd name="connsiteY147" fmla="*/ 555812 h 1371600"/>
                  <a:gd name="connsiteX148" fmla="*/ 466165 w 1085930"/>
                  <a:gd name="connsiteY148" fmla="*/ 484094 h 1371600"/>
                  <a:gd name="connsiteX149" fmla="*/ 457200 w 1085930"/>
                  <a:gd name="connsiteY149" fmla="*/ 457200 h 1371600"/>
                  <a:gd name="connsiteX150" fmla="*/ 448235 w 1085930"/>
                  <a:gd name="connsiteY150" fmla="*/ 421341 h 1371600"/>
                  <a:gd name="connsiteX151" fmla="*/ 439271 w 1085930"/>
                  <a:gd name="connsiteY151" fmla="*/ 394447 h 1371600"/>
                  <a:gd name="connsiteX152" fmla="*/ 430306 w 1085930"/>
                  <a:gd name="connsiteY152" fmla="*/ 349624 h 1371600"/>
                  <a:gd name="connsiteX153" fmla="*/ 412377 w 1085930"/>
                  <a:gd name="connsiteY153" fmla="*/ 206188 h 1371600"/>
                  <a:gd name="connsiteX154" fmla="*/ 394447 w 1085930"/>
                  <a:gd name="connsiteY154" fmla="*/ 152400 h 1371600"/>
                  <a:gd name="connsiteX155" fmla="*/ 367553 w 1085930"/>
                  <a:gd name="connsiteY155" fmla="*/ 107577 h 1371600"/>
                  <a:gd name="connsiteX156" fmla="*/ 349624 w 1085930"/>
                  <a:gd name="connsiteY156" fmla="*/ 331694 h 1371600"/>
                  <a:gd name="connsiteX157" fmla="*/ 340659 w 1085930"/>
                  <a:gd name="connsiteY157" fmla="*/ 385482 h 1371600"/>
                  <a:gd name="connsiteX158" fmla="*/ 331694 w 1085930"/>
                  <a:gd name="connsiteY158" fmla="*/ 259977 h 1371600"/>
                  <a:gd name="connsiteX159" fmla="*/ 313765 w 1085930"/>
                  <a:gd name="connsiteY159" fmla="*/ 206188 h 1371600"/>
                  <a:gd name="connsiteX160" fmla="*/ 295835 w 1085930"/>
                  <a:gd name="connsiteY160" fmla="*/ 143435 h 1371600"/>
                  <a:gd name="connsiteX161" fmla="*/ 268941 w 1085930"/>
                  <a:gd name="connsiteY161" fmla="*/ 53788 h 1371600"/>
                  <a:gd name="connsiteX162" fmla="*/ 242047 w 1085930"/>
                  <a:gd name="connsiteY162" fmla="*/ 0 h 1371600"/>
                  <a:gd name="connsiteX163" fmla="*/ 233083 w 1085930"/>
                  <a:gd name="connsiteY163" fmla="*/ 233082 h 1371600"/>
                  <a:gd name="connsiteX164" fmla="*/ 233083 w 1085930"/>
                  <a:gd name="connsiteY164" fmla="*/ 233082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1085930" h="1371600">
                    <a:moveTo>
                      <a:pt x="995083" y="1344706"/>
                    </a:moveTo>
                    <a:lnTo>
                      <a:pt x="995083" y="1344706"/>
                    </a:lnTo>
                    <a:cubicBezTo>
                      <a:pt x="986118" y="1317812"/>
                      <a:pt x="979919" y="1289832"/>
                      <a:pt x="968188" y="1264024"/>
                    </a:cubicBezTo>
                    <a:cubicBezTo>
                      <a:pt x="964690" y="1256330"/>
                      <a:pt x="955172" y="1252972"/>
                      <a:pt x="950259" y="1246094"/>
                    </a:cubicBezTo>
                    <a:cubicBezTo>
                      <a:pt x="940132" y="1231915"/>
                      <a:pt x="933493" y="1215450"/>
                      <a:pt x="923365" y="1201271"/>
                    </a:cubicBezTo>
                    <a:cubicBezTo>
                      <a:pt x="881338" y="1142434"/>
                      <a:pt x="932711" y="1255817"/>
                      <a:pt x="869577" y="1129553"/>
                    </a:cubicBezTo>
                    <a:cubicBezTo>
                      <a:pt x="863600" y="1117600"/>
                      <a:pt x="856911" y="1105977"/>
                      <a:pt x="851647" y="1093694"/>
                    </a:cubicBezTo>
                    <a:cubicBezTo>
                      <a:pt x="847925" y="1085009"/>
                      <a:pt x="847545" y="1074903"/>
                      <a:pt x="842683" y="1066800"/>
                    </a:cubicBezTo>
                    <a:cubicBezTo>
                      <a:pt x="838334" y="1059552"/>
                      <a:pt x="830730" y="1054847"/>
                      <a:pt x="824753" y="1048871"/>
                    </a:cubicBezTo>
                    <a:cubicBezTo>
                      <a:pt x="804164" y="966516"/>
                      <a:pt x="833919" y="1051366"/>
                      <a:pt x="788894" y="995082"/>
                    </a:cubicBezTo>
                    <a:cubicBezTo>
                      <a:pt x="782991" y="987703"/>
                      <a:pt x="784519" y="976448"/>
                      <a:pt x="779930" y="968188"/>
                    </a:cubicBezTo>
                    <a:cubicBezTo>
                      <a:pt x="769465" y="949351"/>
                      <a:pt x="750885" y="934843"/>
                      <a:pt x="744071" y="914400"/>
                    </a:cubicBezTo>
                    <a:cubicBezTo>
                      <a:pt x="741083" y="905435"/>
                      <a:pt x="738828" y="896192"/>
                      <a:pt x="735106" y="887506"/>
                    </a:cubicBezTo>
                    <a:cubicBezTo>
                      <a:pt x="715989" y="842900"/>
                      <a:pt x="718567" y="853036"/>
                      <a:pt x="681318" y="815788"/>
                    </a:cubicBezTo>
                    <a:lnTo>
                      <a:pt x="663388" y="797859"/>
                    </a:lnTo>
                    <a:cubicBezTo>
                      <a:pt x="624467" y="720015"/>
                      <a:pt x="669444" y="800522"/>
                      <a:pt x="618565" y="735106"/>
                    </a:cubicBezTo>
                    <a:cubicBezTo>
                      <a:pt x="605335" y="718097"/>
                      <a:pt x="594659" y="699247"/>
                      <a:pt x="582706" y="681318"/>
                    </a:cubicBezTo>
                    <a:lnTo>
                      <a:pt x="546847" y="627529"/>
                    </a:lnTo>
                    <a:cubicBezTo>
                      <a:pt x="540871" y="618564"/>
                      <a:pt x="535383" y="609254"/>
                      <a:pt x="528918" y="600635"/>
                    </a:cubicBezTo>
                    <a:cubicBezTo>
                      <a:pt x="519953" y="588682"/>
                      <a:pt x="511589" y="576255"/>
                      <a:pt x="502024" y="564777"/>
                    </a:cubicBezTo>
                    <a:cubicBezTo>
                      <a:pt x="496613" y="558284"/>
                      <a:pt x="489165" y="553609"/>
                      <a:pt x="484094" y="546847"/>
                    </a:cubicBezTo>
                    <a:cubicBezTo>
                      <a:pt x="431799" y="477121"/>
                      <a:pt x="471394" y="508499"/>
                      <a:pt x="421341" y="475129"/>
                    </a:cubicBezTo>
                    <a:cubicBezTo>
                      <a:pt x="415365" y="466164"/>
                      <a:pt x="411030" y="455853"/>
                      <a:pt x="403412" y="448235"/>
                    </a:cubicBezTo>
                    <a:cubicBezTo>
                      <a:pt x="395794" y="440617"/>
                      <a:pt x="383249" y="438719"/>
                      <a:pt x="376518" y="430306"/>
                    </a:cubicBezTo>
                    <a:cubicBezTo>
                      <a:pt x="318182" y="357387"/>
                      <a:pt x="425201" y="452097"/>
                      <a:pt x="349624" y="376518"/>
                    </a:cubicBezTo>
                    <a:cubicBezTo>
                      <a:pt x="303034" y="329926"/>
                      <a:pt x="340283" y="385012"/>
                      <a:pt x="304800" y="340659"/>
                    </a:cubicBezTo>
                    <a:cubicBezTo>
                      <a:pt x="298069" y="332246"/>
                      <a:pt x="293602" y="322178"/>
                      <a:pt x="286871" y="313765"/>
                    </a:cubicBezTo>
                    <a:cubicBezTo>
                      <a:pt x="281591" y="307165"/>
                      <a:pt x="274221" y="302435"/>
                      <a:pt x="268941" y="295835"/>
                    </a:cubicBezTo>
                    <a:cubicBezTo>
                      <a:pt x="250041" y="272209"/>
                      <a:pt x="251499" y="260301"/>
                      <a:pt x="224118" y="242047"/>
                    </a:cubicBezTo>
                    <a:cubicBezTo>
                      <a:pt x="216255" y="236805"/>
                      <a:pt x="206189" y="236070"/>
                      <a:pt x="197224" y="233082"/>
                    </a:cubicBezTo>
                    <a:cubicBezTo>
                      <a:pt x="156666" y="192526"/>
                      <a:pt x="207380" y="241547"/>
                      <a:pt x="143435" y="188259"/>
                    </a:cubicBezTo>
                    <a:cubicBezTo>
                      <a:pt x="92338" y="145677"/>
                      <a:pt x="165108" y="196730"/>
                      <a:pt x="98612" y="152400"/>
                    </a:cubicBezTo>
                    <a:cubicBezTo>
                      <a:pt x="92636" y="143435"/>
                      <a:pt x="88302" y="133124"/>
                      <a:pt x="80683" y="125506"/>
                    </a:cubicBezTo>
                    <a:cubicBezTo>
                      <a:pt x="34085" y="78909"/>
                      <a:pt x="71346" y="134007"/>
                      <a:pt x="35859" y="89647"/>
                    </a:cubicBezTo>
                    <a:cubicBezTo>
                      <a:pt x="29129" y="81234"/>
                      <a:pt x="23906" y="71718"/>
                      <a:pt x="17930" y="62753"/>
                    </a:cubicBezTo>
                    <a:cubicBezTo>
                      <a:pt x="22742" y="86813"/>
                      <a:pt x="31823" y="141863"/>
                      <a:pt x="44824" y="161365"/>
                    </a:cubicBezTo>
                    <a:cubicBezTo>
                      <a:pt x="50800" y="170330"/>
                      <a:pt x="57935" y="178622"/>
                      <a:pt x="62753" y="188259"/>
                    </a:cubicBezTo>
                    <a:cubicBezTo>
                      <a:pt x="66979" y="196711"/>
                      <a:pt x="65815" y="207774"/>
                      <a:pt x="71718" y="215153"/>
                    </a:cubicBezTo>
                    <a:cubicBezTo>
                      <a:pt x="78449" y="223566"/>
                      <a:pt x="89647" y="227106"/>
                      <a:pt x="98612" y="233082"/>
                    </a:cubicBezTo>
                    <a:cubicBezTo>
                      <a:pt x="107577" y="245035"/>
                      <a:pt x="118093" y="255968"/>
                      <a:pt x="125506" y="268941"/>
                    </a:cubicBezTo>
                    <a:cubicBezTo>
                      <a:pt x="130194" y="277146"/>
                      <a:pt x="128978" y="288146"/>
                      <a:pt x="134471" y="295835"/>
                    </a:cubicBezTo>
                    <a:cubicBezTo>
                      <a:pt x="144296" y="309590"/>
                      <a:pt x="158377" y="319741"/>
                      <a:pt x="170330" y="331694"/>
                    </a:cubicBezTo>
                    <a:lnTo>
                      <a:pt x="188259" y="349624"/>
                    </a:lnTo>
                    <a:cubicBezTo>
                      <a:pt x="176306" y="352612"/>
                      <a:pt x="164721" y="358588"/>
                      <a:pt x="152400" y="358588"/>
                    </a:cubicBezTo>
                    <a:cubicBezTo>
                      <a:pt x="140079" y="358588"/>
                      <a:pt x="128623" y="352040"/>
                      <a:pt x="116541" y="349624"/>
                    </a:cubicBezTo>
                    <a:cubicBezTo>
                      <a:pt x="98717" y="346059"/>
                      <a:pt x="80577" y="344224"/>
                      <a:pt x="62753" y="340659"/>
                    </a:cubicBezTo>
                    <a:cubicBezTo>
                      <a:pt x="34611" y="335030"/>
                      <a:pt x="25633" y="331274"/>
                      <a:pt x="0" y="322729"/>
                    </a:cubicBezTo>
                    <a:cubicBezTo>
                      <a:pt x="43010" y="387244"/>
                      <a:pt x="-17895" y="307812"/>
                      <a:pt x="71718" y="367553"/>
                    </a:cubicBezTo>
                    <a:cubicBezTo>
                      <a:pt x="80683" y="373529"/>
                      <a:pt x="90199" y="378751"/>
                      <a:pt x="98612" y="385482"/>
                    </a:cubicBezTo>
                    <a:cubicBezTo>
                      <a:pt x="105212" y="390762"/>
                      <a:pt x="109294" y="399063"/>
                      <a:pt x="116541" y="403412"/>
                    </a:cubicBezTo>
                    <a:cubicBezTo>
                      <a:pt x="126587" y="409440"/>
                      <a:pt x="171475" y="418995"/>
                      <a:pt x="179294" y="421341"/>
                    </a:cubicBezTo>
                    <a:cubicBezTo>
                      <a:pt x="310739" y="460774"/>
                      <a:pt x="161191" y="436003"/>
                      <a:pt x="430306" y="448235"/>
                    </a:cubicBezTo>
                    <a:cubicBezTo>
                      <a:pt x="424330" y="454212"/>
                      <a:pt x="420531" y="463941"/>
                      <a:pt x="412377" y="466165"/>
                    </a:cubicBezTo>
                    <a:cubicBezTo>
                      <a:pt x="386271" y="473285"/>
                      <a:pt x="358701" y="473441"/>
                      <a:pt x="331694" y="475129"/>
                    </a:cubicBezTo>
                    <a:cubicBezTo>
                      <a:pt x="263034" y="479420"/>
                      <a:pt x="194235" y="481106"/>
                      <a:pt x="125506" y="484094"/>
                    </a:cubicBezTo>
                    <a:cubicBezTo>
                      <a:pt x="116541" y="487082"/>
                      <a:pt x="98612" y="483609"/>
                      <a:pt x="98612" y="493059"/>
                    </a:cubicBezTo>
                    <a:cubicBezTo>
                      <a:pt x="98612" y="503833"/>
                      <a:pt x="115869" y="506170"/>
                      <a:pt x="125506" y="510988"/>
                    </a:cubicBezTo>
                    <a:cubicBezTo>
                      <a:pt x="139836" y="518153"/>
                      <a:pt x="174854" y="525088"/>
                      <a:pt x="188259" y="528918"/>
                    </a:cubicBezTo>
                    <a:cubicBezTo>
                      <a:pt x="197345" y="531514"/>
                      <a:pt x="206067" y="535286"/>
                      <a:pt x="215153" y="537882"/>
                    </a:cubicBezTo>
                    <a:cubicBezTo>
                      <a:pt x="234729" y="543475"/>
                      <a:pt x="277348" y="553171"/>
                      <a:pt x="295835" y="555812"/>
                    </a:cubicBezTo>
                    <a:cubicBezTo>
                      <a:pt x="322623" y="559639"/>
                      <a:pt x="349667" y="561421"/>
                      <a:pt x="376518" y="564777"/>
                    </a:cubicBezTo>
                    <a:cubicBezTo>
                      <a:pt x="422682" y="570547"/>
                      <a:pt x="448177" y="575225"/>
                      <a:pt x="493059" y="582706"/>
                    </a:cubicBezTo>
                    <a:cubicBezTo>
                      <a:pt x="484094" y="585694"/>
                      <a:pt x="475594" y="591042"/>
                      <a:pt x="466165" y="591671"/>
                    </a:cubicBezTo>
                    <a:cubicBezTo>
                      <a:pt x="186732" y="610299"/>
                      <a:pt x="303983" y="574012"/>
                      <a:pt x="197224" y="609600"/>
                    </a:cubicBezTo>
                    <a:cubicBezTo>
                      <a:pt x="287607" y="639729"/>
                      <a:pt x="147411" y="593759"/>
                      <a:pt x="259977" y="627529"/>
                    </a:cubicBezTo>
                    <a:cubicBezTo>
                      <a:pt x="278079" y="632960"/>
                      <a:pt x="295836" y="639482"/>
                      <a:pt x="313765" y="645459"/>
                    </a:cubicBezTo>
                    <a:lnTo>
                      <a:pt x="367553" y="663388"/>
                    </a:lnTo>
                    <a:cubicBezTo>
                      <a:pt x="388471" y="669365"/>
                      <a:pt x="408817" y="677925"/>
                      <a:pt x="430306" y="681318"/>
                    </a:cubicBezTo>
                    <a:cubicBezTo>
                      <a:pt x="465849" y="686930"/>
                      <a:pt x="502024" y="687294"/>
                      <a:pt x="537883" y="690282"/>
                    </a:cubicBezTo>
                    <a:cubicBezTo>
                      <a:pt x="541046" y="691336"/>
                      <a:pt x="586493" y="702031"/>
                      <a:pt x="582706" y="717177"/>
                    </a:cubicBezTo>
                    <a:cubicBezTo>
                      <a:pt x="580093" y="727629"/>
                      <a:pt x="566264" y="732493"/>
                      <a:pt x="555812" y="735106"/>
                    </a:cubicBezTo>
                    <a:cubicBezTo>
                      <a:pt x="529560" y="741669"/>
                      <a:pt x="501981" y="740715"/>
                      <a:pt x="475130" y="744071"/>
                    </a:cubicBezTo>
                    <a:lnTo>
                      <a:pt x="340659" y="762000"/>
                    </a:lnTo>
                    <a:cubicBezTo>
                      <a:pt x="358588" y="764988"/>
                      <a:pt x="376813" y="766557"/>
                      <a:pt x="394447" y="770965"/>
                    </a:cubicBezTo>
                    <a:lnTo>
                      <a:pt x="475130" y="797859"/>
                    </a:lnTo>
                    <a:cubicBezTo>
                      <a:pt x="484095" y="800847"/>
                      <a:pt x="492856" y="804532"/>
                      <a:pt x="502024" y="806824"/>
                    </a:cubicBezTo>
                    <a:cubicBezTo>
                      <a:pt x="513519" y="809697"/>
                      <a:pt x="551912" y="818321"/>
                      <a:pt x="564777" y="824753"/>
                    </a:cubicBezTo>
                    <a:cubicBezTo>
                      <a:pt x="574414" y="829571"/>
                      <a:pt x="581825" y="838306"/>
                      <a:pt x="591671" y="842682"/>
                    </a:cubicBezTo>
                    <a:cubicBezTo>
                      <a:pt x="608941" y="850358"/>
                      <a:pt x="627530" y="854635"/>
                      <a:pt x="645459" y="860612"/>
                    </a:cubicBezTo>
                    <a:cubicBezTo>
                      <a:pt x="654424" y="863600"/>
                      <a:pt x="664490" y="864335"/>
                      <a:pt x="672353" y="869577"/>
                    </a:cubicBezTo>
                    <a:cubicBezTo>
                      <a:pt x="706280" y="892194"/>
                      <a:pt x="691628" y="879888"/>
                      <a:pt x="717177" y="905435"/>
                    </a:cubicBezTo>
                    <a:cubicBezTo>
                      <a:pt x="693271" y="908423"/>
                      <a:pt x="669480" y="912552"/>
                      <a:pt x="645459" y="914400"/>
                    </a:cubicBezTo>
                    <a:cubicBezTo>
                      <a:pt x="438220" y="930342"/>
                      <a:pt x="545591" y="911066"/>
                      <a:pt x="439271" y="932329"/>
                    </a:cubicBezTo>
                    <a:cubicBezTo>
                      <a:pt x="491014" y="966826"/>
                      <a:pt x="439939" y="936182"/>
                      <a:pt x="519953" y="968188"/>
                    </a:cubicBezTo>
                    <a:cubicBezTo>
                      <a:pt x="534894" y="974165"/>
                      <a:pt x="549363" y="981494"/>
                      <a:pt x="564777" y="986118"/>
                    </a:cubicBezTo>
                    <a:cubicBezTo>
                      <a:pt x="598257" y="996162"/>
                      <a:pt x="629365" y="995541"/>
                      <a:pt x="663388" y="1004047"/>
                    </a:cubicBezTo>
                    <a:cubicBezTo>
                      <a:pt x="681723" y="1008631"/>
                      <a:pt x="698842" y="1017393"/>
                      <a:pt x="717177" y="1021977"/>
                    </a:cubicBezTo>
                    <a:cubicBezTo>
                      <a:pt x="762203" y="1033233"/>
                      <a:pt x="741347" y="1027045"/>
                      <a:pt x="779930" y="1039906"/>
                    </a:cubicBezTo>
                    <a:cubicBezTo>
                      <a:pt x="785906" y="1048871"/>
                      <a:pt x="802677" y="1057163"/>
                      <a:pt x="797859" y="1066800"/>
                    </a:cubicBezTo>
                    <a:cubicBezTo>
                      <a:pt x="792349" y="1077820"/>
                      <a:pt x="773801" y="1072225"/>
                      <a:pt x="762000" y="1075765"/>
                    </a:cubicBezTo>
                    <a:cubicBezTo>
                      <a:pt x="743898" y="1081196"/>
                      <a:pt x="708212" y="1093694"/>
                      <a:pt x="708212" y="1093694"/>
                    </a:cubicBezTo>
                    <a:cubicBezTo>
                      <a:pt x="774678" y="1138005"/>
                      <a:pt x="740870" y="1125327"/>
                      <a:pt x="806824" y="1138518"/>
                    </a:cubicBezTo>
                    <a:cubicBezTo>
                      <a:pt x="818777" y="1144494"/>
                      <a:pt x="830170" y="1151755"/>
                      <a:pt x="842683" y="1156447"/>
                    </a:cubicBezTo>
                    <a:cubicBezTo>
                      <a:pt x="854219" y="1160773"/>
                      <a:pt x="866695" y="1162027"/>
                      <a:pt x="878541" y="1165412"/>
                    </a:cubicBezTo>
                    <a:cubicBezTo>
                      <a:pt x="887627" y="1168008"/>
                      <a:pt x="896470" y="1171389"/>
                      <a:pt x="905435" y="1174377"/>
                    </a:cubicBezTo>
                    <a:cubicBezTo>
                      <a:pt x="896470" y="1177365"/>
                      <a:pt x="887940" y="1182369"/>
                      <a:pt x="878541" y="1183341"/>
                    </a:cubicBezTo>
                    <a:cubicBezTo>
                      <a:pt x="652003" y="1206776"/>
                      <a:pt x="562842" y="1187502"/>
                      <a:pt x="699247" y="1210235"/>
                    </a:cubicBezTo>
                    <a:cubicBezTo>
                      <a:pt x="750933" y="1244694"/>
                      <a:pt x="701071" y="1214859"/>
                      <a:pt x="753035" y="1237129"/>
                    </a:cubicBezTo>
                    <a:cubicBezTo>
                      <a:pt x="765318" y="1242393"/>
                      <a:pt x="776611" y="1249795"/>
                      <a:pt x="788894" y="1255059"/>
                    </a:cubicBezTo>
                    <a:cubicBezTo>
                      <a:pt x="797580" y="1258781"/>
                      <a:pt x="807336" y="1259798"/>
                      <a:pt x="815788" y="1264024"/>
                    </a:cubicBezTo>
                    <a:cubicBezTo>
                      <a:pt x="825425" y="1268842"/>
                      <a:pt x="833046" y="1277135"/>
                      <a:pt x="842683" y="1281953"/>
                    </a:cubicBezTo>
                    <a:cubicBezTo>
                      <a:pt x="890487" y="1305854"/>
                      <a:pt x="849483" y="1271546"/>
                      <a:pt x="905435" y="1308847"/>
                    </a:cubicBezTo>
                    <a:cubicBezTo>
                      <a:pt x="954656" y="1341661"/>
                      <a:pt x="887834" y="1314934"/>
                      <a:pt x="950259" y="1335741"/>
                    </a:cubicBezTo>
                    <a:cubicBezTo>
                      <a:pt x="959224" y="1341718"/>
                      <a:pt x="966932" y="1350264"/>
                      <a:pt x="977153" y="1353671"/>
                    </a:cubicBezTo>
                    <a:cubicBezTo>
                      <a:pt x="994397" y="1359419"/>
                      <a:pt x="1013197" y="1358692"/>
                      <a:pt x="1030941" y="1362635"/>
                    </a:cubicBezTo>
                    <a:cubicBezTo>
                      <a:pt x="1040166" y="1364685"/>
                      <a:pt x="1048870" y="1368612"/>
                      <a:pt x="1057835" y="1371600"/>
                    </a:cubicBezTo>
                    <a:cubicBezTo>
                      <a:pt x="1066800" y="1368612"/>
                      <a:pt x="1081742" y="1371600"/>
                      <a:pt x="1084730" y="1362635"/>
                    </a:cubicBezTo>
                    <a:cubicBezTo>
                      <a:pt x="1089548" y="1348180"/>
                      <a:pt x="1078491" y="1332803"/>
                      <a:pt x="1075765" y="1317812"/>
                    </a:cubicBezTo>
                    <a:cubicBezTo>
                      <a:pt x="1072513" y="1299929"/>
                      <a:pt x="1071208" y="1281658"/>
                      <a:pt x="1066800" y="1264024"/>
                    </a:cubicBezTo>
                    <a:cubicBezTo>
                      <a:pt x="1040538" y="1158977"/>
                      <a:pt x="1055411" y="1258439"/>
                      <a:pt x="1039906" y="1165412"/>
                    </a:cubicBezTo>
                    <a:cubicBezTo>
                      <a:pt x="1035143" y="1136836"/>
                      <a:pt x="1028588" y="1078622"/>
                      <a:pt x="1021977" y="1048871"/>
                    </a:cubicBezTo>
                    <a:cubicBezTo>
                      <a:pt x="1019927" y="1039646"/>
                      <a:pt x="1016000" y="1030942"/>
                      <a:pt x="1013012" y="1021977"/>
                    </a:cubicBezTo>
                    <a:cubicBezTo>
                      <a:pt x="1010024" y="968189"/>
                      <a:pt x="1018847" y="912411"/>
                      <a:pt x="1004047" y="860612"/>
                    </a:cubicBezTo>
                    <a:cubicBezTo>
                      <a:pt x="999942" y="846246"/>
                      <a:pt x="984566" y="883498"/>
                      <a:pt x="977153" y="896471"/>
                    </a:cubicBezTo>
                    <a:cubicBezTo>
                      <a:pt x="972465" y="904676"/>
                      <a:pt x="971176" y="914400"/>
                      <a:pt x="968188" y="923365"/>
                    </a:cubicBezTo>
                    <a:cubicBezTo>
                      <a:pt x="965200" y="959224"/>
                      <a:pt x="964562" y="995356"/>
                      <a:pt x="959224" y="1030941"/>
                    </a:cubicBezTo>
                    <a:cubicBezTo>
                      <a:pt x="955569" y="1055310"/>
                      <a:pt x="941294" y="1102659"/>
                      <a:pt x="941294" y="1102659"/>
                    </a:cubicBezTo>
                    <a:cubicBezTo>
                      <a:pt x="938306" y="1126565"/>
                      <a:pt x="941277" y="1152008"/>
                      <a:pt x="932330" y="1174377"/>
                    </a:cubicBezTo>
                    <a:cubicBezTo>
                      <a:pt x="928820" y="1183151"/>
                      <a:pt x="923875" y="1156918"/>
                      <a:pt x="923365" y="1147482"/>
                    </a:cubicBezTo>
                    <a:cubicBezTo>
                      <a:pt x="917879" y="1045986"/>
                      <a:pt x="918383" y="944248"/>
                      <a:pt x="914400" y="842682"/>
                    </a:cubicBezTo>
                    <a:cubicBezTo>
                      <a:pt x="912406" y="791833"/>
                      <a:pt x="910260" y="740941"/>
                      <a:pt x="905435" y="690282"/>
                    </a:cubicBezTo>
                    <a:cubicBezTo>
                      <a:pt x="904267" y="678017"/>
                      <a:pt x="901981" y="665444"/>
                      <a:pt x="896471" y="654424"/>
                    </a:cubicBezTo>
                    <a:cubicBezTo>
                      <a:pt x="892691" y="646864"/>
                      <a:pt x="884518" y="642471"/>
                      <a:pt x="878541" y="636494"/>
                    </a:cubicBezTo>
                    <a:cubicBezTo>
                      <a:pt x="872018" y="662589"/>
                      <a:pt x="864405" y="690628"/>
                      <a:pt x="860612" y="717177"/>
                    </a:cubicBezTo>
                    <a:cubicBezTo>
                      <a:pt x="856785" y="743965"/>
                      <a:pt x="857317" y="771400"/>
                      <a:pt x="851647" y="797859"/>
                    </a:cubicBezTo>
                    <a:cubicBezTo>
                      <a:pt x="848275" y="813594"/>
                      <a:pt x="839694" y="827741"/>
                      <a:pt x="833718" y="842682"/>
                    </a:cubicBezTo>
                    <a:cubicBezTo>
                      <a:pt x="830730" y="893482"/>
                      <a:pt x="836195" y="945497"/>
                      <a:pt x="824753" y="995082"/>
                    </a:cubicBezTo>
                    <a:cubicBezTo>
                      <a:pt x="821748" y="1008103"/>
                      <a:pt x="811787" y="971632"/>
                      <a:pt x="806824" y="959224"/>
                    </a:cubicBezTo>
                    <a:cubicBezTo>
                      <a:pt x="799990" y="942139"/>
                      <a:pt x="783704" y="892224"/>
                      <a:pt x="779930" y="869577"/>
                    </a:cubicBezTo>
                    <a:cubicBezTo>
                      <a:pt x="760444" y="752656"/>
                      <a:pt x="781952" y="838911"/>
                      <a:pt x="762000" y="699247"/>
                    </a:cubicBezTo>
                    <a:cubicBezTo>
                      <a:pt x="757690" y="669079"/>
                      <a:pt x="750047" y="639482"/>
                      <a:pt x="744071" y="609600"/>
                    </a:cubicBezTo>
                    <a:cubicBezTo>
                      <a:pt x="731401" y="546252"/>
                      <a:pt x="739922" y="579223"/>
                      <a:pt x="717177" y="510988"/>
                    </a:cubicBezTo>
                    <a:lnTo>
                      <a:pt x="708212" y="484094"/>
                    </a:lnTo>
                    <a:cubicBezTo>
                      <a:pt x="702750" y="500480"/>
                      <a:pt x="691892" y="530761"/>
                      <a:pt x="690283" y="546847"/>
                    </a:cubicBezTo>
                    <a:cubicBezTo>
                      <a:pt x="668471" y="764970"/>
                      <a:pt x="694497" y="624388"/>
                      <a:pt x="672353" y="735106"/>
                    </a:cubicBezTo>
                    <a:cubicBezTo>
                      <a:pt x="642224" y="644723"/>
                      <a:pt x="688194" y="784919"/>
                      <a:pt x="654424" y="672353"/>
                    </a:cubicBezTo>
                    <a:cubicBezTo>
                      <a:pt x="648993" y="654251"/>
                      <a:pt x="640200" y="637097"/>
                      <a:pt x="636494" y="618565"/>
                    </a:cubicBezTo>
                    <a:cubicBezTo>
                      <a:pt x="623824" y="555209"/>
                      <a:pt x="632349" y="588196"/>
                      <a:pt x="609600" y="519953"/>
                    </a:cubicBezTo>
                    <a:cubicBezTo>
                      <a:pt x="606612" y="510988"/>
                      <a:pt x="604861" y="501511"/>
                      <a:pt x="600635" y="493059"/>
                    </a:cubicBezTo>
                    <a:lnTo>
                      <a:pt x="582706" y="457200"/>
                    </a:lnTo>
                    <a:cubicBezTo>
                      <a:pt x="579718" y="439271"/>
                      <a:pt x="578149" y="421046"/>
                      <a:pt x="573741" y="403412"/>
                    </a:cubicBezTo>
                    <a:cubicBezTo>
                      <a:pt x="569157" y="385077"/>
                      <a:pt x="560396" y="367959"/>
                      <a:pt x="555812" y="349624"/>
                    </a:cubicBezTo>
                    <a:lnTo>
                      <a:pt x="546847" y="313765"/>
                    </a:lnTo>
                    <a:cubicBezTo>
                      <a:pt x="543859" y="289859"/>
                      <a:pt x="548657" y="263596"/>
                      <a:pt x="537883" y="242047"/>
                    </a:cubicBezTo>
                    <a:cubicBezTo>
                      <a:pt x="534103" y="234487"/>
                      <a:pt x="523733" y="252417"/>
                      <a:pt x="519953" y="259977"/>
                    </a:cubicBezTo>
                    <a:cubicBezTo>
                      <a:pt x="514443" y="270997"/>
                      <a:pt x="513976" y="283882"/>
                      <a:pt x="510988" y="295835"/>
                    </a:cubicBezTo>
                    <a:cubicBezTo>
                      <a:pt x="508000" y="388470"/>
                      <a:pt x="511561" y="481549"/>
                      <a:pt x="502024" y="573741"/>
                    </a:cubicBezTo>
                    <a:cubicBezTo>
                      <a:pt x="501154" y="582148"/>
                      <a:pt x="487233" y="563660"/>
                      <a:pt x="484094" y="555812"/>
                    </a:cubicBezTo>
                    <a:cubicBezTo>
                      <a:pt x="474942" y="532933"/>
                      <a:pt x="472649" y="507867"/>
                      <a:pt x="466165" y="484094"/>
                    </a:cubicBezTo>
                    <a:cubicBezTo>
                      <a:pt x="463679" y="474977"/>
                      <a:pt x="459796" y="466286"/>
                      <a:pt x="457200" y="457200"/>
                    </a:cubicBezTo>
                    <a:cubicBezTo>
                      <a:pt x="453815" y="445353"/>
                      <a:pt x="451620" y="433188"/>
                      <a:pt x="448235" y="421341"/>
                    </a:cubicBezTo>
                    <a:cubicBezTo>
                      <a:pt x="445639" y="412255"/>
                      <a:pt x="441563" y="403614"/>
                      <a:pt x="439271" y="394447"/>
                    </a:cubicBezTo>
                    <a:cubicBezTo>
                      <a:pt x="435576" y="379665"/>
                      <a:pt x="433294" y="364565"/>
                      <a:pt x="430306" y="349624"/>
                    </a:cubicBezTo>
                    <a:cubicBezTo>
                      <a:pt x="426043" y="302736"/>
                      <a:pt x="425006" y="252494"/>
                      <a:pt x="412377" y="206188"/>
                    </a:cubicBezTo>
                    <a:cubicBezTo>
                      <a:pt x="407404" y="187955"/>
                      <a:pt x="400423" y="170329"/>
                      <a:pt x="394447" y="152400"/>
                    </a:cubicBezTo>
                    <a:cubicBezTo>
                      <a:pt x="382809" y="117486"/>
                      <a:pt x="392166" y="132189"/>
                      <a:pt x="367553" y="107577"/>
                    </a:cubicBezTo>
                    <a:cubicBezTo>
                      <a:pt x="361577" y="182283"/>
                      <a:pt x="356843" y="257098"/>
                      <a:pt x="349624" y="331694"/>
                    </a:cubicBezTo>
                    <a:cubicBezTo>
                      <a:pt x="347873" y="349786"/>
                      <a:pt x="345068" y="403116"/>
                      <a:pt x="340659" y="385482"/>
                    </a:cubicBezTo>
                    <a:cubicBezTo>
                      <a:pt x="330486" y="344793"/>
                      <a:pt x="337916" y="301455"/>
                      <a:pt x="331694" y="259977"/>
                    </a:cubicBezTo>
                    <a:cubicBezTo>
                      <a:pt x="328890" y="241287"/>
                      <a:pt x="318349" y="224523"/>
                      <a:pt x="313765" y="206188"/>
                    </a:cubicBezTo>
                    <a:cubicBezTo>
                      <a:pt x="285729" y="94049"/>
                      <a:pt x="321565" y="233490"/>
                      <a:pt x="295835" y="143435"/>
                    </a:cubicBezTo>
                    <a:cubicBezTo>
                      <a:pt x="289570" y="121507"/>
                      <a:pt x="279596" y="69771"/>
                      <a:pt x="268941" y="53788"/>
                    </a:cubicBezTo>
                    <a:cubicBezTo>
                      <a:pt x="245770" y="19031"/>
                      <a:pt x="254419" y="37115"/>
                      <a:pt x="242047" y="0"/>
                    </a:cubicBezTo>
                    <a:cubicBezTo>
                      <a:pt x="211350" y="92097"/>
                      <a:pt x="233083" y="17444"/>
                      <a:pt x="233083" y="233082"/>
                    </a:cubicBezTo>
                    <a:lnTo>
                      <a:pt x="233083" y="233082"/>
                    </a:lnTo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Freeform 117"/>
              <p:cNvSpPr/>
              <p:nvPr/>
            </p:nvSpPr>
            <p:spPr>
              <a:xfrm>
                <a:off x="6850739" y="1917124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Freeform 118"/>
              <p:cNvSpPr/>
              <p:nvPr/>
            </p:nvSpPr>
            <p:spPr>
              <a:xfrm rot="3323929">
                <a:off x="6120741" y="2740348"/>
                <a:ext cx="1458622" cy="1716271"/>
              </a:xfrm>
              <a:custGeom>
                <a:avLst/>
                <a:gdLst>
                  <a:gd name="connsiteX0" fmla="*/ 995083 w 1085930"/>
                  <a:gd name="connsiteY0" fmla="*/ 1344706 h 1371600"/>
                  <a:gd name="connsiteX1" fmla="*/ 995083 w 1085930"/>
                  <a:gd name="connsiteY1" fmla="*/ 1344706 h 1371600"/>
                  <a:gd name="connsiteX2" fmla="*/ 968188 w 1085930"/>
                  <a:gd name="connsiteY2" fmla="*/ 1264024 h 1371600"/>
                  <a:gd name="connsiteX3" fmla="*/ 950259 w 1085930"/>
                  <a:gd name="connsiteY3" fmla="*/ 1246094 h 1371600"/>
                  <a:gd name="connsiteX4" fmla="*/ 923365 w 1085930"/>
                  <a:gd name="connsiteY4" fmla="*/ 1201271 h 1371600"/>
                  <a:gd name="connsiteX5" fmla="*/ 869577 w 1085930"/>
                  <a:gd name="connsiteY5" fmla="*/ 1129553 h 1371600"/>
                  <a:gd name="connsiteX6" fmla="*/ 851647 w 1085930"/>
                  <a:gd name="connsiteY6" fmla="*/ 1093694 h 1371600"/>
                  <a:gd name="connsiteX7" fmla="*/ 842683 w 1085930"/>
                  <a:gd name="connsiteY7" fmla="*/ 1066800 h 1371600"/>
                  <a:gd name="connsiteX8" fmla="*/ 824753 w 1085930"/>
                  <a:gd name="connsiteY8" fmla="*/ 1048871 h 1371600"/>
                  <a:gd name="connsiteX9" fmla="*/ 788894 w 1085930"/>
                  <a:gd name="connsiteY9" fmla="*/ 995082 h 1371600"/>
                  <a:gd name="connsiteX10" fmla="*/ 779930 w 1085930"/>
                  <a:gd name="connsiteY10" fmla="*/ 968188 h 1371600"/>
                  <a:gd name="connsiteX11" fmla="*/ 744071 w 1085930"/>
                  <a:gd name="connsiteY11" fmla="*/ 914400 h 1371600"/>
                  <a:gd name="connsiteX12" fmla="*/ 735106 w 1085930"/>
                  <a:gd name="connsiteY12" fmla="*/ 887506 h 1371600"/>
                  <a:gd name="connsiteX13" fmla="*/ 681318 w 1085930"/>
                  <a:gd name="connsiteY13" fmla="*/ 815788 h 1371600"/>
                  <a:gd name="connsiteX14" fmla="*/ 663388 w 1085930"/>
                  <a:gd name="connsiteY14" fmla="*/ 797859 h 1371600"/>
                  <a:gd name="connsiteX15" fmla="*/ 618565 w 1085930"/>
                  <a:gd name="connsiteY15" fmla="*/ 735106 h 1371600"/>
                  <a:gd name="connsiteX16" fmla="*/ 582706 w 1085930"/>
                  <a:gd name="connsiteY16" fmla="*/ 681318 h 1371600"/>
                  <a:gd name="connsiteX17" fmla="*/ 546847 w 1085930"/>
                  <a:gd name="connsiteY17" fmla="*/ 627529 h 1371600"/>
                  <a:gd name="connsiteX18" fmla="*/ 528918 w 1085930"/>
                  <a:gd name="connsiteY18" fmla="*/ 600635 h 1371600"/>
                  <a:gd name="connsiteX19" fmla="*/ 502024 w 1085930"/>
                  <a:gd name="connsiteY19" fmla="*/ 564777 h 1371600"/>
                  <a:gd name="connsiteX20" fmla="*/ 484094 w 1085930"/>
                  <a:gd name="connsiteY20" fmla="*/ 546847 h 1371600"/>
                  <a:gd name="connsiteX21" fmla="*/ 421341 w 1085930"/>
                  <a:gd name="connsiteY21" fmla="*/ 475129 h 1371600"/>
                  <a:gd name="connsiteX22" fmla="*/ 403412 w 1085930"/>
                  <a:gd name="connsiteY22" fmla="*/ 448235 h 1371600"/>
                  <a:gd name="connsiteX23" fmla="*/ 376518 w 1085930"/>
                  <a:gd name="connsiteY23" fmla="*/ 430306 h 1371600"/>
                  <a:gd name="connsiteX24" fmla="*/ 349624 w 1085930"/>
                  <a:gd name="connsiteY24" fmla="*/ 376518 h 1371600"/>
                  <a:gd name="connsiteX25" fmla="*/ 304800 w 1085930"/>
                  <a:gd name="connsiteY25" fmla="*/ 340659 h 1371600"/>
                  <a:gd name="connsiteX26" fmla="*/ 286871 w 1085930"/>
                  <a:gd name="connsiteY26" fmla="*/ 313765 h 1371600"/>
                  <a:gd name="connsiteX27" fmla="*/ 268941 w 1085930"/>
                  <a:gd name="connsiteY27" fmla="*/ 295835 h 1371600"/>
                  <a:gd name="connsiteX28" fmla="*/ 224118 w 1085930"/>
                  <a:gd name="connsiteY28" fmla="*/ 242047 h 1371600"/>
                  <a:gd name="connsiteX29" fmla="*/ 197224 w 1085930"/>
                  <a:gd name="connsiteY29" fmla="*/ 233082 h 1371600"/>
                  <a:gd name="connsiteX30" fmla="*/ 143435 w 1085930"/>
                  <a:gd name="connsiteY30" fmla="*/ 188259 h 1371600"/>
                  <a:gd name="connsiteX31" fmla="*/ 98612 w 1085930"/>
                  <a:gd name="connsiteY31" fmla="*/ 152400 h 1371600"/>
                  <a:gd name="connsiteX32" fmla="*/ 80683 w 1085930"/>
                  <a:gd name="connsiteY32" fmla="*/ 125506 h 1371600"/>
                  <a:gd name="connsiteX33" fmla="*/ 35859 w 1085930"/>
                  <a:gd name="connsiteY33" fmla="*/ 89647 h 1371600"/>
                  <a:gd name="connsiteX34" fmla="*/ 17930 w 1085930"/>
                  <a:gd name="connsiteY34" fmla="*/ 62753 h 1371600"/>
                  <a:gd name="connsiteX35" fmla="*/ 44824 w 1085930"/>
                  <a:gd name="connsiteY35" fmla="*/ 161365 h 1371600"/>
                  <a:gd name="connsiteX36" fmla="*/ 62753 w 1085930"/>
                  <a:gd name="connsiteY36" fmla="*/ 188259 h 1371600"/>
                  <a:gd name="connsiteX37" fmla="*/ 71718 w 1085930"/>
                  <a:gd name="connsiteY37" fmla="*/ 215153 h 1371600"/>
                  <a:gd name="connsiteX38" fmla="*/ 98612 w 1085930"/>
                  <a:gd name="connsiteY38" fmla="*/ 233082 h 1371600"/>
                  <a:gd name="connsiteX39" fmla="*/ 125506 w 1085930"/>
                  <a:gd name="connsiteY39" fmla="*/ 268941 h 1371600"/>
                  <a:gd name="connsiteX40" fmla="*/ 134471 w 1085930"/>
                  <a:gd name="connsiteY40" fmla="*/ 295835 h 1371600"/>
                  <a:gd name="connsiteX41" fmla="*/ 170330 w 1085930"/>
                  <a:gd name="connsiteY41" fmla="*/ 331694 h 1371600"/>
                  <a:gd name="connsiteX42" fmla="*/ 188259 w 1085930"/>
                  <a:gd name="connsiteY42" fmla="*/ 349624 h 1371600"/>
                  <a:gd name="connsiteX43" fmla="*/ 152400 w 1085930"/>
                  <a:gd name="connsiteY43" fmla="*/ 358588 h 1371600"/>
                  <a:gd name="connsiteX44" fmla="*/ 116541 w 1085930"/>
                  <a:gd name="connsiteY44" fmla="*/ 349624 h 1371600"/>
                  <a:gd name="connsiteX45" fmla="*/ 62753 w 1085930"/>
                  <a:gd name="connsiteY45" fmla="*/ 340659 h 1371600"/>
                  <a:gd name="connsiteX46" fmla="*/ 0 w 1085930"/>
                  <a:gd name="connsiteY46" fmla="*/ 322729 h 1371600"/>
                  <a:gd name="connsiteX47" fmla="*/ 71718 w 1085930"/>
                  <a:gd name="connsiteY47" fmla="*/ 367553 h 1371600"/>
                  <a:gd name="connsiteX48" fmla="*/ 98612 w 1085930"/>
                  <a:gd name="connsiteY48" fmla="*/ 385482 h 1371600"/>
                  <a:gd name="connsiteX49" fmla="*/ 116541 w 1085930"/>
                  <a:gd name="connsiteY49" fmla="*/ 403412 h 1371600"/>
                  <a:gd name="connsiteX50" fmla="*/ 179294 w 1085930"/>
                  <a:gd name="connsiteY50" fmla="*/ 421341 h 1371600"/>
                  <a:gd name="connsiteX51" fmla="*/ 430306 w 1085930"/>
                  <a:gd name="connsiteY51" fmla="*/ 448235 h 1371600"/>
                  <a:gd name="connsiteX52" fmla="*/ 412377 w 1085930"/>
                  <a:gd name="connsiteY52" fmla="*/ 466165 h 1371600"/>
                  <a:gd name="connsiteX53" fmla="*/ 331694 w 1085930"/>
                  <a:gd name="connsiteY53" fmla="*/ 475129 h 1371600"/>
                  <a:gd name="connsiteX54" fmla="*/ 125506 w 1085930"/>
                  <a:gd name="connsiteY54" fmla="*/ 484094 h 1371600"/>
                  <a:gd name="connsiteX55" fmla="*/ 98612 w 1085930"/>
                  <a:gd name="connsiteY55" fmla="*/ 493059 h 1371600"/>
                  <a:gd name="connsiteX56" fmla="*/ 125506 w 1085930"/>
                  <a:gd name="connsiteY56" fmla="*/ 510988 h 1371600"/>
                  <a:gd name="connsiteX57" fmla="*/ 188259 w 1085930"/>
                  <a:gd name="connsiteY57" fmla="*/ 528918 h 1371600"/>
                  <a:gd name="connsiteX58" fmla="*/ 215153 w 1085930"/>
                  <a:gd name="connsiteY58" fmla="*/ 537882 h 1371600"/>
                  <a:gd name="connsiteX59" fmla="*/ 295835 w 1085930"/>
                  <a:gd name="connsiteY59" fmla="*/ 555812 h 1371600"/>
                  <a:gd name="connsiteX60" fmla="*/ 376518 w 1085930"/>
                  <a:gd name="connsiteY60" fmla="*/ 564777 h 1371600"/>
                  <a:gd name="connsiteX61" fmla="*/ 493059 w 1085930"/>
                  <a:gd name="connsiteY61" fmla="*/ 582706 h 1371600"/>
                  <a:gd name="connsiteX62" fmla="*/ 466165 w 1085930"/>
                  <a:gd name="connsiteY62" fmla="*/ 591671 h 1371600"/>
                  <a:gd name="connsiteX63" fmla="*/ 197224 w 1085930"/>
                  <a:gd name="connsiteY63" fmla="*/ 609600 h 1371600"/>
                  <a:gd name="connsiteX64" fmla="*/ 259977 w 1085930"/>
                  <a:gd name="connsiteY64" fmla="*/ 627529 h 1371600"/>
                  <a:gd name="connsiteX65" fmla="*/ 313765 w 1085930"/>
                  <a:gd name="connsiteY65" fmla="*/ 645459 h 1371600"/>
                  <a:gd name="connsiteX66" fmla="*/ 367553 w 1085930"/>
                  <a:gd name="connsiteY66" fmla="*/ 663388 h 1371600"/>
                  <a:gd name="connsiteX67" fmla="*/ 430306 w 1085930"/>
                  <a:gd name="connsiteY67" fmla="*/ 681318 h 1371600"/>
                  <a:gd name="connsiteX68" fmla="*/ 537883 w 1085930"/>
                  <a:gd name="connsiteY68" fmla="*/ 690282 h 1371600"/>
                  <a:gd name="connsiteX69" fmla="*/ 582706 w 1085930"/>
                  <a:gd name="connsiteY69" fmla="*/ 717177 h 1371600"/>
                  <a:gd name="connsiteX70" fmla="*/ 555812 w 1085930"/>
                  <a:gd name="connsiteY70" fmla="*/ 735106 h 1371600"/>
                  <a:gd name="connsiteX71" fmla="*/ 475130 w 1085930"/>
                  <a:gd name="connsiteY71" fmla="*/ 744071 h 1371600"/>
                  <a:gd name="connsiteX72" fmla="*/ 340659 w 1085930"/>
                  <a:gd name="connsiteY72" fmla="*/ 762000 h 1371600"/>
                  <a:gd name="connsiteX73" fmla="*/ 394447 w 1085930"/>
                  <a:gd name="connsiteY73" fmla="*/ 770965 h 1371600"/>
                  <a:gd name="connsiteX74" fmla="*/ 475130 w 1085930"/>
                  <a:gd name="connsiteY74" fmla="*/ 797859 h 1371600"/>
                  <a:gd name="connsiteX75" fmla="*/ 502024 w 1085930"/>
                  <a:gd name="connsiteY75" fmla="*/ 806824 h 1371600"/>
                  <a:gd name="connsiteX76" fmla="*/ 564777 w 1085930"/>
                  <a:gd name="connsiteY76" fmla="*/ 824753 h 1371600"/>
                  <a:gd name="connsiteX77" fmla="*/ 591671 w 1085930"/>
                  <a:gd name="connsiteY77" fmla="*/ 842682 h 1371600"/>
                  <a:gd name="connsiteX78" fmla="*/ 645459 w 1085930"/>
                  <a:gd name="connsiteY78" fmla="*/ 860612 h 1371600"/>
                  <a:gd name="connsiteX79" fmla="*/ 672353 w 1085930"/>
                  <a:gd name="connsiteY79" fmla="*/ 869577 h 1371600"/>
                  <a:gd name="connsiteX80" fmla="*/ 717177 w 1085930"/>
                  <a:gd name="connsiteY80" fmla="*/ 905435 h 1371600"/>
                  <a:gd name="connsiteX81" fmla="*/ 645459 w 1085930"/>
                  <a:gd name="connsiteY81" fmla="*/ 914400 h 1371600"/>
                  <a:gd name="connsiteX82" fmla="*/ 439271 w 1085930"/>
                  <a:gd name="connsiteY82" fmla="*/ 932329 h 1371600"/>
                  <a:gd name="connsiteX83" fmla="*/ 519953 w 1085930"/>
                  <a:gd name="connsiteY83" fmla="*/ 968188 h 1371600"/>
                  <a:gd name="connsiteX84" fmla="*/ 564777 w 1085930"/>
                  <a:gd name="connsiteY84" fmla="*/ 986118 h 1371600"/>
                  <a:gd name="connsiteX85" fmla="*/ 663388 w 1085930"/>
                  <a:gd name="connsiteY85" fmla="*/ 1004047 h 1371600"/>
                  <a:gd name="connsiteX86" fmla="*/ 717177 w 1085930"/>
                  <a:gd name="connsiteY86" fmla="*/ 1021977 h 1371600"/>
                  <a:gd name="connsiteX87" fmla="*/ 779930 w 1085930"/>
                  <a:gd name="connsiteY87" fmla="*/ 1039906 h 1371600"/>
                  <a:gd name="connsiteX88" fmla="*/ 797859 w 1085930"/>
                  <a:gd name="connsiteY88" fmla="*/ 1066800 h 1371600"/>
                  <a:gd name="connsiteX89" fmla="*/ 762000 w 1085930"/>
                  <a:gd name="connsiteY89" fmla="*/ 1075765 h 1371600"/>
                  <a:gd name="connsiteX90" fmla="*/ 708212 w 1085930"/>
                  <a:gd name="connsiteY90" fmla="*/ 1093694 h 1371600"/>
                  <a:gd name="connsiteX91" fmla="*/ 806824 w 1085930"/>
                  <a:gd name="connsiteY91" fmla="*/ 1138518 h 1371600"/>
                  <a:gd name="connsiteX92" fmla="*/ 842683 w 1085930"/>
                  <a:gd name="connsiteY92" fmla="*/ 1156447 h 1371600"/>
                  <a:gd name="connsiteX93" fmla="*/ 878541 w 1085930"/>
                  <a:gd name="connsiteY93" fmla="*/ 1165412 h 1371600"/>
                  <a:gd name="connsiteX94" fmla="*/ 905435 w 1085930"/>
                  <a:gd name="connsiteY94" fmla="*/ 1174377 h 1371600"/>
                  <a:gd name="connsiteX95" fmla="*/ 878541 w 1085930"/>
                  <a:gd name="connsiteY95" fmla="*/ 1183341 h 1371600"/>
                  <a:gd name="connsiteX96" fmla="*/ 699247 w 1085930"/>
                  <a:gd name="connsiteY96" fmla="*/ 1210235 h 1371600"/>
                  <a:gd name="connsiteX97" fmla="*/ 753035 w 1085930"/>
                  <a:gd name="connsiteY97" fmla="*/ 1237129 h 1371600"/>
                  <a:gd name="connsiteX98" fmla="*/ 788894 w 1085930"/>
                  <a:gd name="connsiteY98" fmla="*/ 1255059 h 1371600"/>
                  <a:gd name="connsiteX99" fmla="*/ 815788 w 1085930"/>
                  <a:gd name="connsiteY99" fmla="*/ 1264024 h 1371600"/>
                  <a:gd name="connsiteX100" fmla="*/ 842683 w 1085930"/>
                  <a:gd name="connsiteY100" fmla="*/ 1281953 h 1371600"/>
                  <a:gd name="connsiteX101" fmla="*/ 905435 w 1085930"/>
                  <a:gd name="connsiteY101" fmla="*/ 1308847 h 1371600"/>
                  <a:gd name="connsiteX102" fmla="*/ 950259 w 1085930"/>
                  <a:gd name="connsiteY102" fmla="*/ 1335741 h 1371600"/>
                  <a:gd name="connsiteX103" fmla="*/ 977153 w 1085930"/>
                  <a:gd name="connsiteY103" fmla="*/ 1353671 h 1371600"/>
                  <a:gd name="connsiteX104" fmla="*/ 1030941 w 1085930"/>
                  <a:gd name="connsiteY104" fmla="*/ 1362635 h 1371600"/>
                  <a:gd name="connsiteX105" fmla="*/ 1057835 w 1085930"/>
                  <a:gd name="connsiteY105" fmla="*/ 1371600 h 1371600"/>
                  <a:gd name="connsiteX106" fmla="*/ 1084730 w 1085930"/>
                  <a:gd name="connsiteY106" fmla="*/ 1362635 h 1371600"/>
                  <a:gd name="connsiteX107" fmla="*/ 1075765 w 1085930"/>
                  <a:gd name="connsiteY107" fmla="*/ 1317812 h 1371600"/>
                  <a:gd name="connsiteX108" fmla="*/ 1066800 w 1085930"/>
                  <a:gd name="connsiteY108" fmla="*/ 1264024 h 1371600"/>
                  <a:gd name="connsiteX109" fmla="*/ 1039906 w 1085930"/>
                  <a:gd name="connsiteY109" fmla="*/ 1165412 h 1371600"/>
                  <a:gd name="connsiteX110" fmla="*/ 1021977 w 1085930"/>
                  <a:gd name="connsiteY110" fmla="*/ 1048871 h 1371600"/>
                  <a:gd name="connsiteX111" fmla="*/ 1013012 w 1085930"/>
                  <a:gd name="connsiteY111" fmla="*/ 1021977 h 1371600"/>
                  <a:gd name="connsiteX112" fmla="*/ 1004047 w 1085930"/>
                  <a:gd name="connsiteY112" fmla="*/ 860612 h 1371600"/>
                  <a:gd name="connsiteX113" fmla="*/ 977153 w 1085930"/>
                  <a:gd name="connsiteY113" fmla="*/ 896471 h 1371600"/>
                  <a:gd name="connsiteX114" fmla="*/ 968188 w 1085930"/>
                  <a:gd name="connsiteY114" fmla="*/ 923365 h 1371600"/>
                  <a:gd name="connsiteX115" fmla="*/ 959224 w 1085930"/>
                  <a:gd name="connsiteY115" fmla="*/ 1030941 h 1371600"/>
                  <a:gd name="connsiteX116" fmla="*/ 941294 w 1085930"/>
                  <a:gd name="connsiteY116" fmla="*/ 1102659 h 1371600"/>
                  <a:gd name="connsiteX117" fmla="*/ 932330 w 1085930"/>
                  <a:gd name="connsiteY117" fmla="*/ 1174377 h 1371600"/>
                  <a:gd name="connsiteX118" fmla="*/ 923365 w 1085930"/>
                  <a:gd name="connsiteY118" fmla="*/ 1147482 h 1371600"/>
                  <a:gd name="connsiteX119" fmla="*/ 914400 w 1085930"/>
                  <a:gd name="connsiteY119" fmla="*/ 842682 h 1371600"/>
                  <a:gd name="connsiteX120" fmla="*/ 905435 w 1085930"/>
                  <a:gd name="connsiteY120" fmla="*/ 690282 h 1371600"/>
                  <a:gd name="connsiteX121" fmla="*/ 896471 w 1085930"/>
                  <a:gd name="connsiteY121" fmla="*/ 654424 h 1371600"/>
                  <a:gd name="connsiteX122" fmla="*/ 878541 w 1085930"/>
                  <a:gd name="connsiteY122" fmla="*/ 636494 h 1371600"/>
                  <a:gd name="connsiteX123" fmla="*/ 860612 w 1085930"/>
                  <a:gd name="connsiteY123" fmla="*/ 717177 h 1371600"/>
                  <a:gd name="connsiteX124" fmla="*/ 851647 w 1085930"/>
                  <a:gd name="connsiteY124" fmla="*/ 797859 h 1371600"/>
                  <a:gd name="connsiteX125" fmla="*/ 833718 w 1085930"/>
                  <a:gd name="connsiteY125" fmla="*/ 842682 h 1371600"/>
                  <a:gd name="connsiteX126" fmla="*/ 824753 w 1085930"/>
                  <a:gd name="connsiteY126" fmla="*/ 995082 h 1371600"/>
                  <a:gd name="connsiteX127" fmla="*/ 806824 w 1085930"/>
                  <a:gd name="connsiteY127" fmla="*/ 959224 h 1371600"/>
                  <a:gd name="connsiteX128" fmla="*/ 779930 w 1085930"/>
                  <a:gd name="connsiteY128" fmla="*/ 869577 h 1371600"/>
                  <a:gd name="connsiteX129" fmla="*/ 762000 w 1085930"/>
                  <a:gd name="connsiteY129" fmla="*/ 699247 h 1371600"/>
                  <a:gd name="connsiteX130" fmla="*/ 744071 w 1085930"/>
                  <a:gd name="connsiteY130" fmla="*/ 609600 h 1371600"/>
                  <a:gd name="connsiteX131" fmla="*/ 717177 w 1085930"/>
                  <a:gd name="connsiteY131" fmla="*/ 510988 h 1371600"/>
                  <a:gd name="connsiteX132" fmla="*/ 708212 w 1085930"/>
                  <a:gd name="connsiteY132" fmla="*/ 484094 h 1371600"/>
                  <a:gd name="connsiteX133" fmla="*/ 690283 w 1085930"/>
                  <a:gd name="connsiteY133" fmla="*/ 546847 h 1371600"/>
                  <a:gd name="connsiteX134" fmla="*/ 672353 w 1085930"/>
                  <a:gd name="connsiteY134" fmla="*/ 735106 h 1371600"/>
                  <a:gd name="connsiteX135" fmla="*/ 654424 w 1085930"/>
                  <a:gd name="connsiteY135" fmla="*/ 672353 h 1371600"/>
                  <a:gd name="connsiteX136" fmla="*/ 636494 w 1085930"/>
                  <a:gd name="connsiteY136" fmla="*/ 618565 h 1371600"/>
                  <a:gd name="connsiteX137" fmla="*/ 609600 w 1085930"/>
                  <a:gd name="connsiteY137" fmla="*/ 519953 h 1371600"/>
                  <a:gd name="connsiteX138" fmla="*/ 600635 w 1085930"/>
                  <a:gd name="connsiteY138" fmla="*/ 493059 h 1371600"/>
                  <a:gd name="connsiteX139" fmla="*/ 582706 w 1085930"/>
                  <a:gd name="connsiteY139" fmla="*/ 457200 h 1371600"/>
                  <a:gd name="connsiteX140" fmla="*/ 573741 w 1085930"/>
                  <a:gd name="connsiteY140" fmla="*/ 403412 h 1371600"/>
                  <a:gd name="connsiteX141" fmla="*/ 555812 w 1085930"/>
                  <a:gd name="connsiteY141" fmla="*/ 349624 h 1371600"/>
                  <a:gd name="connsiteX142" fmla="*/ 546847 w 1085930"/>
                  <a:gd name="connsiteY142" fmla="*/ 313765 h 1371600"/>
                  <a:gd name="connsiteX143" fmla="*/ 537883 w 1085930"/>
                  <a:gd name="connsiteY143" fmla="*/ 242047 h 1371600"/>
                  <a:gd name="connsiteX144" fmla="*/ 519953 w 1085930"/>
                  <a:gd name="connsiteY144" fmla="*/ 259977 h 1371600"/>
                  <a:gd name="connsiteX145" fmla="*/ 510988 w 1085930"/>
                  <a:gd name="connsiteY145" fmla="*/ 295835 h 1371600"/>
                  <a:gd name="connsiteX146" fmla="*/ 502024 w 1085930"/>
                  <a:gd name="connsiteY146" fmla="*/ 573741 h 1371600"/>
                  <a:gd name="connsiteX147" fmla="*/ 484094 w 1085930"/>
                  <a:gd name="connsiteY147" fmla="*/ 555812 h 1371600"/>
                  <a:gd name="connsiteX148" fmla="*/ 466165 w 1085930"/>
                  <a:gd name="connsiteY148" fmla="*/ 484094 h 1371600"/>
                  <a:gd name="connsiteX149" fmla="*/ 457200 w 1085930"/>
                  <a:gd name="connsiteY149" fmla="*/ 457200 h 1371600"/>
                  <a:gd name="connsiteX150" fmla="*/ 448235 w 1085930"/>
                  <a:gd name="connsiteY150" fmla="*/ 421341 h 1371600"/>
                  <a:gd name="connsiteX151" fmla="*/ 439271 w 1085930"/>
                  <a:gd name="connsiteY151" fmla="*/ 394447 h 1371600"/>
                  <a:gd name="connsiteX152" fmla="*/ 430306 w 1085930"/>
                  <a:gd name="connsiteY152" fmla="*/ 349624 h 1371600"/>
                  <a:gd name="connsiteX153" fmla="*/ 412377 w 1085930"/>
                  <a:gd name="connsiteY153" fmla="*/ 206188 h 1371600"/>
                  <a:gd name="connsiteX154" fmla="*/ 394447 w 1085930"/>
                  <a:gd name="connsiteY154" fmla="*/ 152400 h 1371600"/>
                  <a:gd name="connsiteX155" fmla="*/ 367553 w 1085930"/>
                  <a:gd name="connsiteY155" fmla="*/ 107577 h 1371600"/>
                  <a:gd name="connsiteX156" fmla="*/ 349624 w 1085930"/>
                  <a:gd name="connsiteY156" fmla="*/ 331694 h 1371600"/>
                  <a:gd name="connsiteX157" fmla="*/ 340659 w 1085930"/>
                  <a:gd name="connsiteY157" fmla="*/ 385482 h 1371600"/>
                  <a:gd name="connsiteX158" fmla="*/ 331694 w 1085930"/>
                  <a:gd name="connsiteY158" fmla="*/ 259977 h 1371600"/>
                  <a:gd name="connsiteX159" fmla="*/ 313765 w 1085930"/>
                  <a:gd name="connsiteY159" fmla="*/ 206188 h 1371600"/>
                  <a:gd name="connsiteX160" fmla="*/ 295835 w 1085930"/>
                  <a:gd name="connsiteY160" fmla="*/ 143435 h 1371600"/>
                  <a:gd name="connsiteX161" fmla="*/ 268941 w 1085930"/>
                  <a:gd name="connsiteY161" fmla="*/ 53788 h 1371600"/>
                  <a:gd name="connsiteX162" fmla="*/ 242047 w 1085930"/>
                  <a:gd name="connsiteY162" fmla="*/ 0 h 1371600"/>
                  <a:gd name="connsiteX163" fmla="*/ 233083 w 1085930"/>
                  <a:gd name="connsiteY163" fmla="*/ 233082 h 1371600"/>
                  <a:gd name="connsiteX164" fmla="*/ 233083 w 1085930"/>
                  <a:gd name="connsiteY164" fmla="*/ 233082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1085930" h="1371600">
                    <a:moveTo>
                      <a:pt x="995083" y="1344706"/>
                    </a:moveTo>
                    <a:lnTo>
                      <a:pt x="995083" y="1344706"/>
                    </a:lnTo>
                    <a:cubicBezTo>
                      <a:pt x="986118" y="1317812"/>
                      <a:pt x="979919" y="1289832"/>
                      <a:pt x="968188" y="1264024"/>
                    </a:cubicBezTo>
                    <a:cubicBezTo>
                      <a:pt x="964690" y="1256330"/>
                      <a:pt x="955172" y="1252972"/>
                      <a:pt x="950259" y="1246094"/>
                    </a:cubicBezTo>
                    <a:cubicBezTo>
                      <a:pt x="940132" y="1231915"/>
                      <a:pt x="933493" y="1215450"/>
                      <a:pt x="923365" y="1201271"/>
                    </a:cubicBezTo>
                    <a:cubicBezTo>
                      <a:pt x="881338" y="1142434"/>
                      <a:pt x="932711" y="1255817"/>
                      <a:pt x="869577" y="1129553"/>
                    </a:cubicBezTo>
                    <a:cubicBezTo>
                      <a:pt x="863600" y="1117600"/>
                      <a:pt x="856911" y="1105977"/>
                      <a:pt x="851647" y="1093694"/>
                    </a:cubicBezTo>
                    <a:cubicBezTo>
                      <a:pt x="847925" y="1085009"/>
                      <a:pt x="847545" y="1074903"/>
                      <a:pt x="842683" y="1066800"/>
                    </a:cubicBezTo>
                    <a:cubicBezTo>
                      <a:pt x="838334" y="1059552"/>
                      <a:pt x="830730" y="1054847"/>
                      <a:pt x="824753" y="1048871"/>
                    </a:cubicBezTo>
                    <a:cubicBezTo>
                      <a:pt x="804164" y="966516"/>
                      <a:pt x="833919" y="1051366"/>
                      <a:pt x="788894" y="995082"/>
                    </a:cubicBezTo>
                    <a:cubicBezTo>
                      <a:pt x="782991" y="987703"/>
                      <a:pt x="784519" y="976448"/>
                      <a:pt x="779930" y="968188"/>
                    </a:cubicBezTo>
                    <a:cubicBezTo>
                      <a:pt x="769465" y="949351"/>
                      <a:pt x="750885" y="934843"/>
                      <a:pt x="744071" y="914400"/>
                    </a:cubicBezTo>
                    <a:cubicBezTo>
                      <a:pt x="741083" y="905435"/>
                      <a:pt x="738828" y="896192"/>
                      <a:pt x="735106" y="887506"/>
                    </a:cubicBezTo>
                    <a:cubicBezTo>
                      <a:pt x="715989" y="842900"/>
                      <a:pt x="718567" y="853036"/>
                      <a:pt x="681318" y="815788"/>
                    </a:cubicBezTo>
                    <a:lnTo>
                      <a:pt x="663388" y="797859"/>
                    </a:lnTo>
                    <a:cubicBezTo>
                      <a:pt x="624467" y="720015"/>
                      <a:pt x="669444" y="800522"/>
                      <a:pt x="618565" y="735106"/>
                    </a:cubicBezTo>
                    <a:cubicBezTo>
                      <a:pt x="605335" y="718097"/>
                      <a:pt x="594659" y="699247"/>
                      <a:pt x="582706" y="681318"/>
                    </a:cubicBezTo>
                    <a:lnTo>
                      <a:pt x="546847" y="627529"/>
                    </a:lnTo>
                    <a:cubicBezTo>
                      <a:pt x="540871" y="618564"/>
                      <a:pt x="535383" y="609254"/>
                      <a:pt x="528918" y="600635"/>
                    </a:cubicBezTo>
                    <a:cubicBezTo>
                      <a:pt x="519953" y="588682"/>
                      <a:pt x="511589" y="576255"/>
                      <a:pt x="502024" y="564777"/>
                    </a:cubicBezTo>
                    <a:cubicBezTo>
                      <a:pt x="496613" y="558284"/>
                      <a:pt x="489165" y="553609"/>
                      <a:pt x="484094" y="546847"/>
                    </a:cubicBezTo>
                    <a:cubicBezTo>
                      <a:pt x="431799" y="477121"/>
                      <a:pt x="471394" y="508499"/>
                      <a:pt x="421341" y="475129"/>
                    </a:cubicBezTo>
                    <a:cubicBezTo>
                      <a:pt x="415365" y="466164"/>
                      <a:pt x="411030" y="455853"/>
                      <a:pt x="403412" y="448235"/>
                    </a:cubicBezTo>
                    <a:cubicBezTo>
                      <a:pt x="395794" y="440617"/>
                      <a:pt x="383249" y="438719"/>
                      <a:pt x="376518" y="430306"/>
                    </a:cubicBezTo>
                    <a:cubicBezTo>
                      <a:pt x="318182" y="357387"/>
                      <a:pt x="425201" y="452097"/>
                      <a:pt x="349624" y="376518"/>
                    </a:cubicBezTo>
                    <a:cubicBezTo>
                      <a:pt x="303034" y="329926"/>
                      <a:pt x="340283" y="385012"/>
                      <a:pt x="304800" y="340659"/>
                    </a:cubicBezTo>
                    <a:cubicBezTo>
                      <a:pt x="298069" y="332246"/>
                      <a:pt x="293602" y="322178"/>
                      <a:pt x="286871" y="313765"/>
                    </a:cubicBezTo>
                    <a:cubicBezTo>
                      <a:pt x="281591" y="307165"/>
                      <a:pt x="274221" y="302435"/>
                      <a:pt x="268941" y="295835"/>
                    </a:cubicBezTo>
                    <a:cubicBezTo>
                      <a:pt x="250041" y="272209"/>
                      <a:pt x="251499" y="260301"/>
                      <a:pt x="224118" y="242047"/>
                    </a:cubicBezTo>
                    <a:cubicBezTo>
                      <a:pt x="216255" y="236805"/>
                      <a:pt x="206189" y="236070"/>
                      <a:pt x="197224" y="233082"/>
                    </a:cubicBezTo>
                    <a:cubicBezTo>
                      <a:pt x="156666" y="192526"/>
                      <a:pt x="207380" y="241547"/>
                      <a:pt x="143435" y="188259"/>
                    </a:cubicBezTo>
                    <a:cubicBezTo>
                      <a:pt x="92338" y="145677"/>
                      <a:pt x="165108" y="196730"/>
                      <a:pt x="98612" y="152400"/>
                    </a:cubicBezTo>
                    <a:cubicBezTo>
                      <a:pt x="92636" y="143435"/>
                      <a:pt x="88302" y="133124"/>
                      <a:pt x="80683" y="125506"/>
                    </a:cubicBezTo>
                    <a:cubicBezTo>
                      <a:pt x="34085" y="78909"/>
                      <a:pt x="71346" y="134007"/>
                      <a:pt x="35859" y="89647"/>
                    </a:cubicBezTo>
                    <a:cubicBezTo>
                      <a:pt x="29129" y="81234"/>
                      <a:pt x="23906" y="71718"/>
                      <a:pt x="17930" y="62753"/>
                    </a:cubicBezTo>
                    <a:cubicBezTo>
                      <a:pt x="22742" y="86813"/>
                      <a:pt x="31823" y="141863"/>
                      <a:pt x="44824" y="161365"/>
                    </a:cubicBezTo>
                    <a:cubicBezTo>
                      <a:pt x="50800" y="170330"/>
                      <a:pt x="57935" y="178622"/>
                      <a:pt x="62753" y="188259"/>
                    </a:cubicBezTo>
                    <a:cubicBezTo>
                      <a:pt x="66979" y="196711"/>
                      <a:pt x="65815" y="207774"/>
                      <a:pt x="71718" y="215153"/>
                    </a:cubicBezTo>
                    <a:cubicBezTo>
                      <a:pt x="78449" y="223566"/>
                      <a:pt x="89647" y="227106"/>
                      <a:pt x="98612" y="233082"/>
                    </a:cubicBezTo>
                    <a:cubicBezTo>
                      <a:pt x="107577" y="245035"/>
                      <a:pt x="118093" y="255968"/>
                      <a:pt x="125506" y="268941"/>
                    </a:cubicBezTo>
                    <a:cubicBezTo>
                      <a:pt x="130194" y="277146"/>
                      <a:pt x="128978" y="288146"/>
                      <a:pt x="134471" y="295835"/>
                    </a:cubicBezTo>
                    <a:cubicBezTo>
                      <a:pt x="144296" y="309590"/>
                      <a:pt x="158377" y="319741"/>
                      <a:pt x="170330" y="331694"/>
                    </a:cubicBezTo>
                    <a:lnTo>
                      <a:pt x="188259" y="349624"/>
                    </a:lnTo>
                    <a:cubicBezTo>
                      <a:pt x="176306" y="352612"/>
                      <a:pt x="164721" y="358588"/>
                      <a:pt x="152400" y="358588"/>
                    </a:cubicBezTo>
                    <a:cubicBezTo>
                      <a:pt x="140079" y="358588"/>
                      <a:pt x="128623" y="352040"/>
                      <a:pt x="116541" y="349624"/>
                    </a:cubicBezTo>
                    <a:cubicBezTo>
                      <a:pt x="98717" y="346059"/>
                      <a:pt x="80577" y="344224"/>
                      <a:pt x="62753" y="340659"/>
                    </a:cubicBezTo>
                    <a:cubicBezTo>
                      <a:pt x="34611" y="335030"/>
                      <a:pt x="25633" y="331274"/>
                      <a:pt x="0" y="322729"/>
                    </a:cubicBezTo>
                    <a:cubicBezTo>
                      <a:pt x="43010" y="387244"/>
                      <a:pt x="-17895" y="307812"/>
                      <a:pt x="71718" y="367553"/>
                    </a:cubicBezTo>
                    <a:cubicBezTo>
                      <a:pt x="80683" y="373529"/>
                      <a:pt x="90199" y="378751"/>
                      <a:pt x="98612" y="385482"/>
                    </a:cubicBezTo>
                    <a:cubicBezTo>
                      <a:pt x="105212" y="390762"/>
                      <a:pt x="109294" y="399063"/>
                      <a:pt x="116541" y="403412"/>
                    </a:cubicBezTo>
                    <a:cubicBezTo>
                      <a:pt x="126587" y="409440"/>
                      <a:pt x="171475" y="418995"/>
                      <a:pt x="179294" y="421341"/>
                    </a:cubicBezTo>
                    <a:cubicBezTo>
                      <a:pt x="310739" y="460774"/>
                      <a:pt x="161191" y="436003"/>
                      <a:pt x="430306" y="448235"/>
                    </a:cubicBezTo>
                    <a:cubicBezTo>
                      <a:pt x="424330" y="454212"/>
                      <a:pt x="420531" y="463941"/>
                      <a:pt x="412377" y="466165"/>
                    </a:cubicBezTo>
                    <a:cubicBezTo>
                      <a:pt x="386271" y="473285"/>
                      <a:pt x="358701" y="473441"/>
                      <a:pt x="331694" y="475129"/>
                    </a:cubicBezTo>
                    <a:cubicBezTo>
                      <a:pt x="263034" y="479420"/>
                      <a:pt x="194235" y="481106"/>
                      <a:pt x="125506" y="484094"/>
                    </a:cubicBezTo>
                    <a:cubicBezTo>
                      <a:pt x="116541" y="487082"/>
                      <a:pt x="98612" y="483609"/>
                      <a:pt x="98612" y="493059"/>
                    </a:cubicBezTo>
                    <a:cubicBezTo>
                      <a:pt x="98612" y="503833"/>
                      <a:pt x="115869" y="506170"/>
                      <a:pt x="125506" y="510988"/>
                    </a:cubicBezTo>
                    <a:cubicBezTo>
                      <a:pt x="139836" y="518153"/>
                      <a:pt x="174854" y="525088"/>
                      <a:pt x="188259" y="528918"/>
                    </a:cubicBezTo>
                    <a:cubicBezTo>
                      <a:pt x="197345" y="531514"/>
                      <a:pt x="206067" y="535286"/>
                      <a:pt x="215153" y="537882"/>
                    </a:cubicBezTo>
                    <a:cubicBezTo>
                      <a:pt x="234729" y="543475"/>
                      <a:pt x="277348" y="553171"/>
                      <a:pt x="295835" y="555812"/>
                    </a:cubicBezTo>
                    <a:cubicBezTo>
                      <a:pt x="322623" y="559639"/>
                      <a:pt x="349667" y="561421"/>
                      <a:pt x="376518" y="564777"/>
                    </a:cubicBezTo>
                    <a:cubicBezTo>
                      <a:pt x="422682" y="570547"/>
                      <a:pt x="448177" y="575225"/>
                      <a:pt x="493059" y="582706"/>
                    </a:cubicBezTo>
                    <a:cubicBezTo>
                      <a:pt x="484094" y="585694"/>
                      <a:pt x="475594" y="591042"/>
                      <a:pt x="466165" y="591671"/>
                    </a:cubicBezTo>
                    <a:cubicBezTo>
                      <a:pt x="186732" y="610299"/>
                      <a:pt x="303983" y="574012"/>
                      <a:pt x="197224" y="609600"/>
                    </a:cubicBezTo>
                    <a:cubicBezTo>
                      <a:pt x="287607" y="639729"/>
                      <a:pt x="147411" y="593759"/>
                      <a:pt x="259977" y="627529"/>
                    </a:cubicBezTo>
                    <a:cubicBezTo>
                      <a:pt x="278079" y="632960"/>
                      <a:pt x="295836" y="639482"/>
                      <a:pt x="313765" y="645459"/>
                    </a:cubicBezTo>
                    <a:lnTo>
                      <a:pt x="367553" y="663388"/>
                    </a:lnTo>
                    <a:cubicBezTo>
                      <a:pt x="388471" y="669365"/>
                      <a:pt x="408817" y="677925"/>
                      <a:pt x="430306" y="681318"/>
                    </a:cubicBezTo>
                    <a:cubicBezTo>
                      <a:pt x="465849" y="686930"/>
                      <a:pt x="502024" y="687294"/>
                      <a:pt x="537883" y="690282"/>
                    </a:cubicBezTo>
                    <a:cubicBezTo>
                      <a:pt x="541046" y="691336"/>
                      <a:pt x="586493" y="702031"/>
                      <a:pt x="582706" y="717177"/>
                    </a:cubicBezTo>
                    <a:cubicBezTo>
                      <a:pt x="580093" y="727629"/>
                      <a:pt x="566264" y="732493"/>
                      <a:pt x="555812" y="735106"/>
                    </a:cubicBezTo>
                    <a:cubicBezTo>
                      <a:pt x="529560" y="741669"/>
                      <a:pt x="501981" y="740715"/>
                      <a:pt x="475130" y="744071"/>
                    </a:cubicBezTo>
                    <a:lnTo>
                      <a:pt x="340659" y="762000"/>
                    </a:lnTo>
                    <a:cubicBezTo>
                      <a:pt x="358588" y="764988"/>
                      <a:pt x="376813" y="766557"/>
                      <a:pt x="394447" y="770965"/>
                    </a:cubicBezTo>
                    <a:lnTo>
                      <a:pt x="475130" y="797859"/>
                    </a:lnTo>
                    <a:cubicBezTo>
                      <a:pt x="484095" y="800847"/>
                      <a:pt x="492856" y="804532"/>
                      <a:pt x="502024" y="806824"/>
                    </a:cubicBezTo>
                    <a:cubicBezTo>
                      <a:pt x="513519" y="809697"/>
                      <a:pt x="551912" y="818321"/>
                      <a:pt x="564777" y="824753"/>
                    </a:cubicBezTo>
                    <a:cubicBezTo>
                      <a:pt x="574414" y="829571"/>
                      <a:pt x="581825" y="838306"/>
                      <a:pt x="591671" y="842682"/>
                    </a:cubicBezTo>
                    <a:cubicBezTo>
                      <a:pt x="608941" y="850358"/>
                      <a:pt x="627530" y="854635"/>
                      <a:pt x="645459" y="860612"/>
                    </a:cubicBezTo>
                    <a:cubicBezTo>
                      <a:pt x="654424" y="863600"/>
                      <a:pt x="664490" y="864335"/>
                      <a:pt x="672353" y="869577"/>
                    </a:cubicBezTo>
                    <a:cubicBezTo>
                      <a:pt x="706280" y="892194"/>
                      <a:pt x="691628" y="879888"/>
                      <a:pt x="717177" y="905435"/>
                    </a:cubicBezTo>
                    <a:cubicBezTo>
                      <a:pt x="693271" y="908423"/>
                      <a:pt x="669480" y="912552"/>
                      <a:pt x="645459" y="914400"/>
                    </a:cubicBezTo>
                    <a:cubicBezTo>
                      <a:pt x="438220" y="930342"/>
                      <a:pt x="545591" y="911066"/>
                      <a:pt x="439271" y="932329"/>
                    </a:cubicBezTo>
                    <a:cubicBezTo>
                      <a:pt x="491014" y="966826"/>
                      <a:pt x="439939" y="936182"/>
                      <a:pt x="519953" y="968188"/>
                    </a:cubicBezTo>
                    <a:cubicBezTo>
                      <a:pt x="534894" y="974165"/>
                      <a:pt x="549363" y="981494"/>
                      <a:pt x="564777" y="986118"/>
                    </a:cubicBezTo>
                    <a:cubicBezTo>
                      <a:pt x="598257" y="996162"/>
                      <a:pt x="629365" y="995541"/>
                      <a:pt x="663388" y="1004047"/>
                    </a:cubicBezTo>
                    <a:cubicBezTo>
                      <a:pt x="681723" y="1008631"/>
                      <a:pt x="698842" y="1017393"/>
                      <a:pt x="717177" y="1021977"/>
                    </a:cubicBezTo>
                    <a:cubicBezTo>
                      <a:pt x="762203" y="1033233"/>
                      <a:pt x="741347" y="1027045"/>
                      <a:pt x="779930" y="1039906"/>
                    </a:cubicBezTo>
                    <a:cubicBezTo>
                      <a:pt x="785906" y="1048871"/>
                      <a:pt x="802677" y="1057163"/>
                      <a:pt x="797859" y="1066800"/>
                    </a:cubicBezTo>
                    <a:cubicBezTo>
                      <a:pt x="792349" y="1077820"/>
                      <a:pt x="773801" y="1072225"/>
                      <a:pt x="762000" y="1075765"/>
                    </a:cubicBezTo>
                    <a:cubicBezTo>
                      <a:pt x="743898" y="1081196"/>
                      <a:pt x="708212" y="1093694"/>
                      <a:pt x="708212" y="1093694"/>
                    </a:cubicBezTo>
                    <a:cubicBezTo>
                      <a:pt x="774678" y="1138005"/>
                      <a:pt x="740870" y="1125327"/>
                      <a:pt x="806824" y="1138518"/>
                    </a:cubicBezTo>
                    <a:cubicBezTo>
                      <a:pt x="818777" y="1144494"/>
                      <a:pt x="830170" y="1151755"/>
                      <a:pt x="842683" y="1156447"/>
                    </a:cubicBezTo>
                    <a:cubicBezTo>
                      <a:pt x="854219" y="1160773"/>
                      <a:pt x="866695" y="1162027"/>
                      <a:pt x="878541" y="1165412"/>
                    </a:cubicBezTo>
                    <a:cubicBezTo>
                      <a:pt x="887627" y="1168008"/>
                      <a:pt x="896470" y="1171389"/>
                      <a:pt x="905435" y="1174377"/>
                    </a:cubicBezTo>
                    <a:cubicBezTo>
                      <a:pt x="896470" y="1177365"/>
                      <a:pt x="887940" y="1182369"/>
                      <a:pt x="878541" y="1183341"/>
                    </a:cubicBezTo>
                    <a:cubicBezTo>
                      <a:pt x="652003" y="1206776"/>
                      <a:pt x="562842" y="1187502"/>
                      <a:pt x="699247" y="1210235"/>
                    </a:cubicBezTo>
                    <a:cubicBezTo>
                      <a:pt x="750933" y="1244694"/>
                      <a:pt x="701071" y="1214859"/>
                      <a:pt x="753035" y="1237129"/>
                    </a:cubicBezTo>
                    <a:cubicBezTo>
                      <a:pt x="765318" y="1242393"/>
                      <a:pt x="776611" y="1249795"/>
                      <a:pt x="788894" y="1255059"/>
                    </a:cubicBezTo>
                    <a:cubicBezTo>
                      <a:pt x="797580" y="1258781"/>
                      <a:pt x="807336" y="1259798"/>
                      <a:pt x="815788" y="1264024"/>
                    </a:cubicBezTo>
                    <a:cubicBezTo>
                      <a:pt x="825425" y="1268842"/>
                      <a:pt x="833046" y="1277135"/>
                      <a:pt x="842683" y="1281953"/>
                    </a:cubicBezTo>
                    <a:cubicBezTo>
                      <a:pt x="890487" y="1305854"/>
                      <a:pt x="849483" y="1271546"/>
                      <a:pt x="905435" y="1308847"/>
                    </a:cubicBezTo>
                    <a:cubicBezTo>
                      <a:pt x="954656" y="1341661"/>
                      <a:pt x="887834" y="1314934"/>
                      <a:pt x="950259" y="1335741"/>
                    </a:cubicBezTo>
                    <a:cubicBezTo>
                      <a:pt x="959224" y="1341718"/>
                      <a:pt x="966932" y="1350264"/>
                      <a:pt x="977153" y="1353671"/>
                    </a:cubicBezTo>
                    <a:cubicBezTo>
                      <a:pt x="994397" y="1359419"/>
                      <a:pt x="1013197" y="1358692"/>
                      <a:pt x="1030941" y="1362635"/>
                    </a:cubicBezTo>
                    <a:cubicBezTo>
                      <a:pt x="1040166" y="1364685"/>
                      <a:pt x="1048870" y="1368612"/>
                      <a:pt x="1057835" y="1371600"/>
                    </a:cubicBezTo>
                    <a:cubicBezTo>
                      <a:pt x="1066800" y="1368612"/>
                      <a:pt x="1081742" y="1371600"/>
                      <a:pt x="1084730" y="1362635"/>
                    </a:cubicBezTo>
                    <a:cubicBezTo>
                      <a:pt x="1089548" y="1348180"/>
                      <a:pt x="1078491" y="1332803"/>
                      <a:pt x="1075765" y="1317812"/>
                    </a:cubicBezTo>
                    <a:cubicBezTo>
                      <a:pt x="1072513" y="1299929"/>
                      <a:pt x="1071208" y="1281658"/>
                      <a:pt x="1066800" y="1264024"/>
                    </a:cubicBezTo>
                    <a:cubicBezTo>
                      <a:pt x="1040538" y="1158977"/>
                      <a:pt x="1055411" y="1258439"/>
                      <a:pt x="1039906" y="1165412"/>
                    </a:cubicBezTo>
                    <a:cubicBezTo>
                      <a:pt x="1035143" y="1136836"/>
                      <a:pt x="1028588" y="1078622"/>
                      <a:pt x="1021977" y="1048871"/>
                    </a:cubicBezTo>
                    <a:cubicBezTo>
                      <a:pt x="1019927" y="1039646"/>
                      <a:pt x="1016000" y="1030942"/>
                      <a:pt x="1013012" y="1021977"/>
                    </a:cubicBezTo>
                    <a:cubicBezTo>
                      <a:pt x="1010024" y="968189"/>
                      <a:pt x="1018847" y="912411"/>
                      <a:pt x="1004047" y="860612"/>
                    </a:cubicBezTo>
                    <a:cubicBezTo>
                      <a:pt x="999942" y="846246"/>
                      <a:pt x="984566" y="883498"/>
                      <a:pt x="977153" y="896471"/>
                    </a:cubicBezTo>
                    <a:cubicBezTo>
                      <a:pt x="972465" y="904676"/>
                      <a:pt x="971176" y="914400"/>
                      <a:pt x="968188" y="923365"/>
                    </a:cubicBezTo>
                    <a:cubicBezTo>
                      <a:pt x="965200" y="959224"/>
                      <a:pt x="964562" y="995356"/>
                      <a:pt x="959224" y="1030941"/>
                    </a:cubicBezTo>
                    <a:cubicBezTo>
                      <a:pt x="955569" y="1055310"/>
                      <a:pt x="941294" y="1102659"/>
                      <a:pt x="941294" y="1102659"/>
                    </a:cubicBezTo>
                    <a:cubicBezTo>
                      <a:pt x="938306" y="1126565"/>
                      <a:pt x="941277" y="1152008"/>
                      <a:pt x="932330" y="1174377"/>
                    </a:cubicBezTo>
                    <a:cubicBezTo>
                      <a:pt x="928820" y="1183151"/>
                      <a:pt x="923875" y="1156918"/>
                      <a:pt x="923365" y="1147482"/>
                    </a:cubicBezTo>
                    <a:cubicBezTo>
                      <a:pt x="917879" y="1045986"/>
                      <a:pt x="918383" y="944248"/>
                      <a:pt x="914400" y="842682"/>
                    </a:cubicBezTo>
                    <a:cubicBezTo>
                      <a:pt x="912406" y="791833"/>
                      <a:pt x="910260" y="740941"/>
                      <a:pt x="905435" y="690282"/>
                    </a:cubicBezTo>
                    <a:cubicBezTo>
                      <a:pt x="904267" y="678017"/>
                      <a:pt x="901981" y="665444"/>
                      <a:pt x="896471" y="654424"/>
                    </a:cubicBezTo>
                    <a:cubicBezTo>
                      <a:pt x="892691" y="646864"/>
                      <a:pt x="884518" y="642471"/>
                      <a:pt x="878541" y="636494"/>
                    </a:cubicBezTo>
                    <a:cubicBezTo>
                      <a:pt x="872018" y="662589"/>
                      <a:pt x="864405" y="690628"/>
                      <a:pt x="860612" y="717177"/>
                    </a:cubicBezTo>
                    <a:cubicBezTo>
                      <a:pt x="856785" y="743965"/>
                      <a:pt x="857317" y="771400"/>
                      <a:pt x="851647" y="797859"/>
                    </a:cubicBezTo>
                    <a:cubicBezTo>
                      <a:pt x="848275" y="813594"/>
                      <a:pt x="839694" y="827741"/>
                      <a:pt x="833718" y="842682"/>
                    </a:cubicBezTo>
                    <a:cubicBezTo>
                      <a:pt x="830730" y="893482"/>
                      <a:pt x="836195" y="945497"/>
                      <a:pt x="824753" y="995082"/>
                    </a:cubicBezTo>
                    <a:cubicBezTo>
                      <a:pt x="821748" y="1008103"/>
                      <a:pt x="811787" y="971632"/>
                      <a:pt x="806824" y="959224"/>
                    </a:cubicBezTo>
                    <a:cubicBezTo>
                      <a:pt x="799990" y="942139"/>
                      <a:pt x="783704" y="892224"/>
                      <a:pt x="779930" y="869577"/>
                    </a:cubicBezTo>
                    <a:cubicBezTo>
                      <a:pt x="760444" y="752656"/>
                      <a:pt x="781952" y="838911"/>
                      <a:pt x="762000" y="699247"/>
                    </a:cubicBezTo>
                    <a:cubicBezTo>
                      <a:pt x="757690" y="669079"/>
                      <a:pt x="750047" y="639482"/>
                      <a:pt x="744071" y="609600"/>
                    </a:cubicBezTo>
                    <a:cubicBezTo>
                      <a:pt x="731401" y="546252"/>
                      <a:pt x="739922" y="579223"/>
                      <a:pt x="717177" y="510988"/>
                    </a:cubicBezTo>
                    <a:lnTo>
                      <a:pt x="708212" y="484094"/>
                    </a:lnTo>
                    <a:cubicBezTo>
                      <a:pt x="702750" y="500480"/>
                      <a:pt x="691892" y="530761"/>
                      <a:pt x="690283" y="546847"/>
                    </a:cubicBezTo>
                    <a:cubicBezTo>
                      <a:pt x="668471" y="764970"/>
                      <a:pt x="694497" y="624388"/>
                      <a:pt x="672353" y="735106"/>
                    </a:cubicBezTo>
                    <a:cubicBezTo>
                      <a:pt x="642224" y="644723"/>
                      <a:pt x="688194" y="784919"/>
                      <a:pt x="654424" y="672353"/>
                    </a:cubicBezTo>
                    <a:cubicBezTo>
                      <a:pt x="648993" y="654251"/>
                      <a:pt x="640200" y="637097"/>
                      <a:pt x="636494" y="618565"/>
                    </a:cubicBezTo>
                    <a:cubicBezTo>
                      <a:pt x="623824" y="555209"/>
                      <a:pt x="632349" y="588196"/>
                      <a:pt x="609600" y="519953"/>
                    </a:cubicBezTo>
                    <a:cubicBezTo>
                      <a:pt x="606612" y="510988"/>
                      <a:pt x="604861" y="501511"/>
                      <a:pt x="600635" y="493059"/>
                    </a:cubicBezTo>
                    <a:lnTo>
                      <a:pt x="582706" y="457200"/>
                    </a:lnTo>
                    <a:cubicBezTo>
                      <a:pt x="579718" y="439271"/>
                      <a:pt x="578149" y="421046"/>
                      <a:pt x="573741" y="403412"/>
                    </a:cubicBezTo>
                    <a:cubicBezTo>
                      <a:pt x="569157" y="385077"/>
                      <a:pt x="560396" y="367959"/>
                      <a:pt x="555812" y="349624"/>
                    </a:cubicBezTo>
                    <a:lnTo>
                      <a:pt x="546847" y="313765"/>
                    </a:lnTo>
                    <a:cubicBezTo>
                      <a:pt x="543859" y="289859"/>
                      <a:pt x="548657" y="263596"/>
                      <a:pt x="537883" y="242047"/>
                    </a:cubicBezTo>
                    <a:cubicBezTo>
                      <a:pt x="534103" y="234487"/>
                      <a:pt x="523733" y="252417"/>
                      <a:pt x="519953" y="259977"/>
                    </a:cubicBezTo>
                    <a:cubicBezTo>
                      <a:pt x="514443" y="270997"/>
                      <a:pt x="513976" y="283882"/>
                      <a:pt x="510988" y="295835"/>
                    </a:cubicBezTo>
                    <a:cubicBezTo>
                      <a:pt x="508000" y="388470"/>
                      <a:pt x="511561" y="481549"/>
                      <a:pt x="502024" y="573741"/>
                    </a:cubicBezTo>
                    <a:cubicBezTo>
                      <a:pt x="501154" y="582148"/>
                      <a:pt x="487233" y="563660"/>
                      <a:pt x="484094" y="555812"/>
                    </a:cubicBezTo>
                    <a:cubicBezTo>
                      <a:pt x="474942" y="532933"/>
                      <a:pt x="472649" y="507867"/>
                      <a:pt x="466165" y="484094"/>
                    </a:cubicBezTo>
                    <a:cubicBezTo>
                      <a:pt x="463679" y="474977"/>
                      <a:pt x="459796" y="466286"/>
                      <a:pt x="457200" y="457200"/>
                    </a:cubicBezTo>
                    <a:cubicBezTo>
                      <a:pt x="453815" y="445353"/>
                      <a:pt x="451620" y="433188"/>
                      <a:pt x="448235" y="421341"/>
                    </a:cubicBezTo>
                    <a:cubicBezTo>
                      <a:pt x="445639" y="412255"/>
                      <a:pt x="441563" y="403614"/>
                      <a:pt x="439271" y="394447"/>
                    </a:cubicBezTo>
                    <a:cubicBezTo>
                      <a:pt x="435576" y="379665"/>
                      <a:pt x="433294" y="364565"/>
                      <a:pt x="430306" y="349624"/>
                    </a:cubicBezTo>
                    <a:cubicBezTo>
                      <a:pt x="426043" y="302736"/>
                      <a:pt x="425006" y="252494"/>
                      <a:pt x="412377" y="206188"/>
                    </a:cubicBezTo>
                    <a:cubicBezTo>
                      <a:pt x="407404" y="187955"/>
                      <a:pt x="400423" y="170329"/>
                      <a:pt x="394447" y="152400"/>
                    </a:cubicBezTo>
                    <a:cubicBezTo>
                      <a:pt x="382809" y="117486"/>
                      <a:pt x="392166" y="132189"/>
                      <a:pt x="367553" y="107577"/>
                    </a:cubicBezTo>
                    <a:cubicBezTo>
                      <a:pt x="361577" y="182283"/>
                      <a:pt x="356843" y="257098"/>
                      <a:pt x="349624" y="331694"/>
                    </a:cubicBezTo>
                    <a:cubicBezTo>
                      <a:pt x="347873" y="349786"/>
                      <a:pt x="345068" y="403116"/>
                      <a:pt x="340659" y="385482"/>
                    </a:cubicBezTo>
                    <a:cubicBezTo>
                      <a:pt x="330486" y="344793"/>
                      <a:pt x="337916" y="301455"/>
                      <a:pt x="331694" y="259977"/>
                    </a:cubicBezTo>
                    <a:cubicBezTo>
                      <a:pt x="328890" y="241287"/>
                      <a:pt x="318349" y="224523"/>
                      <a:pt x="313765" y="206188"/>
                    </a:cubicBezTo>
                    <a:cubicBezTo>
                      <a:pt x="285729" y="94049"/>
                      <a:pt x="321565" y="233490"/>
                      <a:pt x="295835" y="143435"/>
                    </a:cubicBezTo>
                    <a:cubicBezTo>
                      <a:pt x="289570" y="121507"/>
                      <a:pt x="279596" y="69771"/>
                      <a:pt x="268941" y="53788"/>
                    </a:cubicBezTo>
                    <a:cubicBezTo>
                      <a:pt x="245770" y="19031"/>
                      <a:pt x="254419" y="37115"/>
                      <a:pt x="242047" y="0"/>
                    </a:cubicBezTo>
                    <a:cubicBezTo>
                      <a:pt x="211350" y="92097"/>
                      <a:pt x="233083" y="17444"/>
                      <a:pt x="233083" y="233082"/>
                    </a:cubicBezTo>
                    <a:lnTo>
                      <a:pt x="233083" y="233082"/>
                    </a:lnTo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5-Point Star 119"/>
              <p:cNvSpPr/>
              <p:nvPr/>
            </p:nvSpPr>
            <p:spPr>
              <a:xfrm>
                <a:off x="6552825" y="2049362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5-Point Star 120"/>
              <p:cNvSpPr/>
              <p:nvPr/>
            </p:nvSpPr>
            <p:spPr>
              <a:xfrm>
                <a:off x="5230636" y="2705179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5-Point Star 121"/>
              <p:cNvSpPr/>
              <p:nvPr/>
            </p:nvSpPr>
            <p:spPr>
              <a:xfrm>
                <a:off x="7287889" y="2318186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5-Point Star 122"/>
              <p:cNvSpPr/>
              <p:nvPr/>
            </p:nvSpPr>
            <p:spPr>
              <a:xfrm>
                <a:off x="5806982" y="2254718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5-Point Star 123"/>
              <p:cNvSpPr/>
              <p:nvPr/>
            </p:nvSpPr>
            <p:spPr>
              <a:xfrm>
                <a:off x="6313744" y="2789092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Freeform 124"/>
              <p:cNvSpPr/>
              <p:nvPr/>
            </p:nvSpPr>
            <p:spPr>
              <a:xfrm>
                <a:off x="6250148" y="2649074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5-Point Star 125"/>
              <p:cNvSpPr/>
              <p:nvPr/>
            </p:nvSpPr>
            <p:spPr>
              <a:xfrm>
                <a:off x="6675017" y="3028973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5-Point Star 126"/>
              <p:cNvSpPr/>
              <p:nvPr/>
            </p:nvSpPr>
            <p:spPr>
              <a:xfrm>
                <a:off x="5668248" y="3003692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5-Point Star 127"/>
              <p:cNvSpPr/>
              <p:nvPr/>
            </p:nvSpPr>
            <p:spPr>
              <a:xfrm flipV="1">
                <a:off x="7461260" y="2815510"/>
                <a:ext cx="223935" cy="207227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4898813" y="273095"/>
              <a:ext cx="3352644" cy="4562940"/>
              <a:chOff x="4898813" y="273095"/>
              <a:chExt cx="3352644" cy="4562940"/>
            </a:xfrm>
          </p:grpSpPr>
          <p:grpSp>
            <p:nvGrpSpPr>
              <p:cNvPr id="60" name="Group 59"/>
              <p:cNvGrpSpPr/>
              <p:nvPr/>
            </p:nvGrpSpPr>
            <p:grpSpPr>
              <a:xfrm flipH="1">
                <a:off x="4898813" y="273095"/>
                <a:ext cx="3237038" cy="3561983"/>
                <a:chOff x="4862019" y="1121652"/>
                <a:chExt cx="3237038" cy="3561983"/>
              </a:xfrm>
            </p:grpSpPr>
            <p:grpSp>
              <p:nvGrpSpPr>
                <p:cNvPr id="86" name="Group 85"/>
                <p:cNvGrpSpPr/>
                <p:nvPr/>
              </p:nvGrpSpPr>
              <p:grpSpPr>
                <a:xfrm>
                  <a:off x="5527108" y="1121652"/>
                  <a:ext cx="2410711" cy="3561983"/>
                  <a:chOff x="5514849" y="2174860"/>
                  <a:chExt cx="2410711" cy="1897293"/>
                </a:xfrm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</p:grpSpPr>
              <p:sp>
                <p:nvSpPr>
                  <p:cNvPr id="105" name="Freeform 104"/>
                  <p:cNvSpPr/>
                  <p:nvPr/>
                </p:nvSpPr>
                <p:spPr>
                  <a:xfrm rot="521256">
                    <a:off x="5682611" y="2344724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6" name="Freeform 105"/>
                  <p:cNvSpPr/>
                  <p:nvPr/>
                </p:nvSpPr>
                <p:spPr>
                  <a:xfrm rot="4183662">
                    <a:off x="6514058" y="2357719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Freeform 106"/>
                  <p:cNvSpPr/>
                  <p:nvPr/>
                </p:nvSpPr>
                <p:spPr>
                  <a:xfrm rot="2278484">
                    <a:off x="6116987" y="2174860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8" name="Freeform 107"/>
                  <p:cNvSpPr/>
                  <p:nvPr/>
                </p:nvSpPr>
                <p:spPr>
                  <a:xfrm rot="5400000">
                    <a:off x="6610260" y="2666123"/>
                    <a:ext cx="1309938" cy="1320662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9" name="Freeform 108"/>
                  <p:cNvSpPr/>
                  <p:nvPr/>
                </p:nvSpPr>
                <p:spPr>
                  <a:xfrm rot="20859354">
                    <a:off x="5514849" y="2700553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87" name="Freeform 86"/>
                <p:cNvSpPr/>
                <p:nvPr/>
              </p:nvSpPr>
              <p:spPr>
                <a:xfrm>
                  <a:off x="6120145" y="1644902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Freeform 87"/>
                <p:cNvSpPr/>
                <p:nvPr/>
              </p:nvSpPr>
              <p:spPr>
                <a:xfrm>
                  <a:off x="4862019" y="2330776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Freeform 88"/>
                <p:cNvSpPr/>
                <p:nvPr/>
              </p:nvSpPr>
              <p:spPr>
                <a:xfrm>
                  <a:off x="5376808" y="1859902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Freeform 89"/>
                <p:cNvSpPr/>
                <p:nvPr/>
              </p:nvSpPr>
              <p:spPr>
                <a:xfrm>
                  <a:off x="5901931" y="2412667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Freeform 90"/>
                <p:cNvSpPr/>
                <p:nvPr/>
              </p:nvSpPr>
              <p:spPr>
                <a:xfrm>
                  <a:off x="7005292" y="2370799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Freeform 91"/>
                <p:cNvSpPr/>
                <p:nvPr/>
              </p:nvSpPr>
              <p:spPr>
                <a:xfrm>
                  <a:off x="5250907" y="2632405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Freeform 92"/>
                <p:cNvSpPr/>
                <p:nvPr/>
              </p:nvSpPr>
              <p:spPr>
                <a:xfrm>
                  <a:off x="5653033" y="2601830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Freeform 93"/>
                <p:cNvSpPr/>
                <p:nvPr/>
              </p:nvSpPr>
              <p:spPr>
                <a:xfrm>
                  <a:off x="6850739" y="1917124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Freeform 94"/>
                <p:cNvSpPr/>
                <p:nvPr/>
              </p:nvSpPr>
              <p:spPr>
                <a:xfrm rot="3323929">
                  <a:off x="6120741" y="2740348"/>
                  <a:ext cx="1458622" cy="1716271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5-Point Star 95"/>
                <p:cNvSpPr/>
                <p:nvPr/>
              </p:nvSpPr>
              <p:spPr>
                <a:xfrm>
                  <a:off x="6552825" y="2049362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5-Point Star 96"/>
                <p:cNvSpPr/>
                <p:nvPr/>
              </p:nvSpPr>
              <p:spPr>
                <a:xfrm>
                  <a:off x="5230636" y="2705179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5-Point Star 97"/>
                <p:cNvSpPr/>
                <p:nvPr/>
              </p:nvSpPr>
              <p:spPr>
                <a:xfrm>
                  <a:off x="7287889" y="2318186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5-Point Star 98"/>
                <p:cNvSpPr/>
                <p:nvPr/>
              </p:nvSpPr>
              <p:spPr>
                <a:xfrm>
                  <a:off x="5806982" y="2254718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5-Point Star 99"/>
                <p:cNvSpPr/>
                <p:nvPr/>
              </p:nvSpPr>
              <p:spPr>
                <a:xfrm>
                  <a:off x="6313744" y="2789092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Freeform 100"/>
                <p:cNvSpPr/>
                <p:nvPr/>
              </p:nvSpPr>
              <p:spPr>
                <a:xfrm>
                  <a:off x="6250148" y="2649074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5-Point Star 101"/>
                <p:cNvSpPr/>
                <p:nvPr/>
              </p:nvSpPr>
              <p:spPr>
                <a:xfrm>
                  <a:off x="6675017" y="3028973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5-Point Star 102"/>
                <p:cNvSpPr/>
                <p:nvPr/>
              </p:nvSpPr>
              <p:spPr>
                <a:xfrm>
                  <a:off x="5668248" y="3003692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5-Point Star 103"/>
                <p:cNvSpPr/>
                <p:nvPr/>
              </p:nvSpPr>
              <p:spPr>
                <a:xfrm flipV="1">
                  <a:off x="7461260" y="2815510"/>
                  <a:ext cx="223935" cy="207227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1" name="Group 60"/>
              <p:cNvGrpSpPr/>
              <p:nvPr/>
            </p:nvGrpSpPr>
            <p:grpSpPr>
              <a:xfrm>
                <a:off x="5014419" y="1274052"/>
                <a:ext cx="3237038" cy="3561983"/>
                <a:chOff x="4862019" y="1121652"/>
                <a:chExt cx="3237038" cy="3561983"/>
              </a:xfrm>
            </p:grpSpPr>
            <p:grpSp>
              <p:nvGrpSpPr>
                <p:cNvPr id="62" name="Group 61"/>
                <p:cNvGrpSpPr/>
                <p:nvPr/>
              </p:nvGrpSpPr>
              <p:grpSpPr>
                <a:xfrm>
                  <a:off x="5527108" y="1121652"/>
                  <a:ext cx="2410711" cy="3561983"/>
                  <a:chOff x="5514849" y="2174860"/>
                  <a:chExt cx="2410711" cy="1897293"/>
                </a:xfrm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</p:grpSpPr>
              <p:sp>
                <p:nvSpPr>
                  <p:cNvPr id="81" name="Freeform 80"/>
                  <p:cNvSpPr/>
                  <p:nvPr/>
                </p:nvSpPr>
                <p:spPr>
                  <a:xfrm rot="521256">
                    <a:off x="5682611" y="2344724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" name="Freeform 81"/>
                  <p:cNvSpPr/>
                  <p:nvPr/>
                </p:nvSpPr>
                <p:spPr>
                  <a:xfrm rot="4183662">
                    <a:off x="6514058" y="2357719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" name="Freeform 82"/>
                  <p:cNvSpPr/>
                  <p:nvPr/>
                </p:nvSpPr>
                <p:spPr>
                  <a:xfrm rot="2278484">
                    <a:off x="6116987" y="2174860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" name="Freeform 83"/>
                  <p:cNvSpPr/>
                  <p:nvPr/>
                </p:nvSpPr>
                <p:spPr>
                  <a:xfrm rot="5400000">
                    <a:off x="6610260" y="2666123"/>
                    <a:ext cx="1309938" cy="1320662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" name="Freeform 84"/>
                  <p:cNvSpPr/>
                  <p:nvPr/>
                </p:nvSpPr>
                <p:spPr>
                  <a:xfrm rot="20859354">
                    <a:off x="5514849" y="2700553"/>
                    <a:ext cx="1085930" cy="1371600"/>
                  </a:xfrm>
                  <a:custGeom>
                    <a:avLst/>
                    <a:gdLst>
                      <a:gd name="connsiteX0" fmla="*/ 995083 w 1085930"/>
                      <a:gd name="connsiteY0" fmla="*/ 1344706 h 1371600"/>
                      <a:gd name="connsiteX1" fmla="*/ 995083 w 1085930"/>
                      <a:gd name="connsiteY1" fmla="*/ 1344706 h 1371600"/>
                      <a:gd name="connsiteX2" fmla="*/ 968188 w 1085930"/>
                      <a:gd name="connsiteY2" fmla="*/ 1264024 h 1371600"/>
                      <a:gd name="connsiteX3" fmla="*/ 950259 w 1085930"/>
                      <a:gd name="connsiteY3" fmla="*/ 1246094 h 1371600"/>
                      <a:gd name="connsiteX4" fmla="*/ 923365 w 1085930"/>
                      <a:gd name="connsiteY4" fmla="*/ 1201271 h 1371600"/>
                      <a:gd name="connsiteX5" fmla="*/ 869577 w 1085930"/>
                      <a:gd name="connsiteY5" fmla="*/ 1129553 h 1371600"/>
                      <a:gd name="connsiteX6" fmla="*/ 851647 w 1085930"/>
                      <a:gd name="connsiteY6" fmla="*/ 1093694 h 1371600"/>
                      <a:gd name="connsiteX7" fmla="*/ 842683 w 1085930"/>
                      <a:gd name="connsiteY7" fmla="*/ 1066800 h 1371600"/>
                      <a:gd name="connsiteX8" fmla="*/ 824753 w 1085930"/>
                      <a:gd name="connsiteY8" fmla="*/ 1048871 h 1371600"/>
                      <a:gd name="connsiteX9" fmla="*/ 788894 w 1085930"/>
                      <a:gd name="connsiteY9" fmla="*/ 995082 h 1371600"/>
                      <a:gd name="connsiteX10" fmla="*/ 779930 w 1085930"/>
                      <a:gd name="connsiteY10" fmla="*/ 968188 h 1371600"/>
                      <a:gd name="connsiteX11" fmla="*/ 744071 w 1085930"/>
                      <a:gd name="connsiteY11" fmla="*/ 914400 h 1371600"/>
                      <a:gd name="connsiteX12" fmla="*/ 735106 w 1085930"/>
                      <a:gd name="connsiteY12" fmla="*/ 887506 h 1371600"/>
                      <a:gd name="connsiteX13" fmla="*/ 681318 w 1085930"/>
                      <a:gd name="connsiteY13" fmla="*/ 815788 h 1371600"/>
                      <a:gd name="connsiteX14" fmla="*/ 663388 w 1085930"/>
                      <a:gd name="connsiteY14" fmla="*/ 797859 h 1371600"/>
                      <a:gd name="connsiteX15" fmla="*/ 618565 w 1085930"/>
                      <a:gd name="connsiteY15" fmla="*/ 735106 h 1371600"/>
                      <a:gd name="connsiteX16" fmla="*/ 582706 w 1085930"/>
                      <a:gd name="connsiteY16" fmla="*/ 681318 h 1371600"/>
                      <a:gd name="connsiteX17" fmla="*/ 546847 w 1085930"/>
                      <a:gd name="connsiteY17" fmla="*/ 627529 h 1371600"/>
                      <a:gd name="connsiteX18" fmla="*/ 528918 w 1085930"/>
                      <a:gd name="connsiteY18" fmla="*/ 600635 h 1371600"/>
                      <a:gd name="connsiteX19" fmla="*/ 502024 w 1085930"/>
                      <a:gd name="connsiteY19" fmla="*/ 564777 h 1371600"/>
                      <a:gd name="connsiteX20" fmla="*/ 484094 w 1085930"/>
                      <a:gd name="connsiteY20" fmla="*/ 546847 h 1371600"/>
                      <a:gd name="connsiteX21" fmla="*/ 421341 w 1085930"/>
                      <a:gd name="connsiteY21" fmla="*/ 475129 h 1371600"/>
                      <a:gd name="connsiteX22" fmla="*/ 403412 w 1085930"/>
                      <a:gd name="connsiteY22" fmla="*/ 448235 h 1371600"/>
                      <a:gd name="connsiteX23" fmla="*/ 376518 w 1085930"/>
                      <a:gd name="connsiteY23" fmla="*/ 430306 h 1371600"/>
                      <a:gd name="connsiteX24" fmla="*/ 349624 w 1085930"/>
                      <a:gd name="connsiteY24" fmla="*/ 376518 h 1371600"/>
                      <a:gd name="connsiteX25" fmla="*/ 304800 w 1085930"/>
                      <a:gd name="connsiteY25" fmla="*/ 340659 h 1371600"/>
                      <a:gd name="connsiteX26" fmla="*/ 286871 w 1085930"/>
                      <a:gd name="connsiteY26" fmla="*/ 313765 h 1371600"/>
                      <a:gd name="connsiteX27" fmla="*/ 268941 w 1085930"/>
                      <a:gd name="connsiteY27" fmla="*/ 295835 h 1371600"/>
                      <a:gd name="connsiteX28" fmla="*/ 224118 w 1085930"/>
                      <a:gd name="connsiteY28" fmla="*/ 242047 h 1371600"/>
                      <a:gd name="connsiteX29" fmla="*/ 197224 w 1085930"/>
                      <a:gd name="connsiteY29" fmla="*/ 233082 h 1371600"/>
                      <a:gd name="connsiteX30" fmla="*/ 143435 w 1085930"/>
                      <a:gd name="connsiteY30" fmla="*/ 188259 h 1371600"/>
                      <a:gd name="connsiteX31" fmla="*/ 98612 w 1085930"/>
                      <a:gd name="connsiteY31" fmla="*/ 152400 h 1371600"/>
                      <a:gd name="connsiteX32" fmla="*/ 80683 w 1085930"/>
                      <a:gd name="connsiteY32" fmla="*/ 125506 h 1371600"/>
                      <a:gd name="connsiteX33" fmla="*/ 35859 w 1085930"/>
                      <a:gd name="connsiteY33" fmla="*/ 89647 h 1371600"/>
                      <a:gd name="connsiteX34" fmla="*/ 17930 w 1085930"/>
                      <a:gd name="connsiteY34" fmla="*/ 62753 h 1371600"/>
                      <a:gd name="connsiteX35" fmla="*/ 44824 w 1085930"/>
                      <a:gd name="connsiteY35" fmla="*/ 161365 h 1371600"/>
                      <a:gd name="connsiteX36" fmla="*/ 62753 w 1085930"/>
                      <a:gd name="connsiteY36" fmla="*/ 188259 h 1371600"/>
                      <a:gd name="connsiteX37" fmla="*/ 71718 w 1085930"/>
                      <a:gd name="connsiteY37" fmla="*/ 215153 h 1371600"/>
                      <a:gd name="connsiteX38" fmla="*/ 98612 w 1085930"/>
                      <a:gd name="connsiteY38" fmla="*/ 233082 h 1371600"/>
                      <a:gd name="connsiteX39" fmla="*/ 125506 w 1085930"/>
                      <a:gd name="connsiteY39" fmla="*/ 268941 h 1371600"/>
                      <a:gd name="connsiteX40" fmla="*/ 134471 w 1085930"/>
                      <a:gd name="connsiteY40" fmla="*/ 295835 h 1371600"/>
                      <a:gd name="connsiteX41" fmla="*/ 170330 w 1085930"/>
                      <a:gd name="connsiteY41" fmla="*/ 331694 h 1371600"/>
                      <a:gd name="connsiteX42" fmla="*/ 188259 w 1085930"/>
                      <a:gd name="connsiteY42" fmla="*/ 349624 h 1371600"/>
                      <a:gd name="connsiteX43" fmla="*/ 152400 w 1085930"/>
                      <a:gd name="connsiteY43" fmla="*/ 358588 h 1371600"/>
                      <a:gd name="connsiteX44" fmla="*/ 116541 w 1085930"/>
                      <a:gd name="connsiteY44" fmla="*/ 349624 h 1371600"/>
                      <a:gd name="connsiteX45" fmla="*/ 62753 w 1085930"/>
                      <a:gd name="connsiteY45" fmla="*/ 340659 h 1371600"/>
                      <a:gd name="connsiteX46" fmla="*/ 0 w 1085930"/>
                      <a:gd name="connsiteY46" fmla="*/ 322729 h 1371600"/>
                      <a:gd name="connsiteX47" fmla="*/ 71718 w 1085930"/>
                      <a:gd name="connsiteY47" fmla="*/ 367553 h 1371600"/>
                      <a:gd name="connsiteX48" fmla="*/ 98612 w 1085930"/>
                      <a:gd name="connsiteY48" fmla="*/ 385482 h 1371600"/>
                      <a:gd name="connsiteX49" fmla="*/ 116541 w 1085930"/>
                      <a:gd name="connsiteY49" fmla="*/ 403412 h 1371600"/>
                      <a:gd name="connsiteX50" fmla="*/ 179294 w 1085930"/>
                      <a:gd name="connsiteY50" fmla="*/ 421341 h 1371600"/>
                      <a:gd name="connsiteX51" fmla="*/ 430306 w 1085930"/>
                      <a:gd name="connsiteY51" fmla="*/ 448235 h 1371600"/>
                      <a:gd name="connsiteX52" fmla="*/ 412377 w 1085930"/>
                      <a:gd name="connsiteY52" fmla="*/ 466165 h 1371600"/>
                      <a:gd name="connsiteX53" fmla="*/ 331694 w 1085930"/>
                      <a:gd name="connsiteY53" fmla="*/ 475129 h 1371600"/>
                      <a:gd name="connsiteX54" fmla="*/ 125506 w 1085930"/>
                      <a:gd name="connsiteY54" fmla="*/ 484094 h 1371600"/>
                      <a:gd name="connsiteX55" fmla="*/ 98612 w 1085930"/>
                      <a:gd name="connsiteY55" fmla="*/ 493059 h 1371600"/>
                      <a:gd name="connsiteX56" fmla="*/ 125506 w 1085930"/>
                      <a:gd name="connsiteY56" fmla="*/ 510988 h 1371600"/>
                      <a:gd name="connsiteX57" fmla="*/ 188259 w 1085930"/>
                      <a:gd name="connsiteY57" fmla="*/ 528918 h 1371600"/>
                      <a:gd name="connsiteX58" fmla="*/ 215153 w 1085930"/>
                      <a:gd name="connsiteY58" fmla="*/ 537882 h 1371600"/>
                      <a:gd name="connsiteX59" fmla="*/ 295835 w 1085930"/>
                      <a:gd name="connsiteY59" fmla="*/ 555812 h 1371600"/>
                      <a:gd name="connsiteX60" fmla="*/ 376518 w 1085930"/>
                      <a:gd name="connsiteY60" fmla="*/ 564777 h 1371600"/>
                      <a:gd name="connsiteX61" fmla="*/ 493059 w 1085930"/>
                      <a:gd name="connsiteY61" fmla="*/ 582706 h 1371600"/>
                      <a:gd name="connsiteX62" fmla="*/ 466165 w 1085930"/>
                      <a:gd name="connsiteY62" fmla="*/ 591671 h 1371600"/>
                      <a:gd name="connsiteX63" fmla="*/ 197224 w 1085930"/>
                      <a:gd name="connsiteY63" fmla="*/ 609600 h 1371600"/>
                      <a:gd name="connsiteX64" fmla="*/ 259977 w 1085930"/>
                      <a:gd name="connsiteY64" fmla="*/ 627529 h 1371600"/>
                      <a:gd name="connsiteX65" fmla="*/ 313765 w 1085930"/>
                      <a:gd name="connsiteY65" fmla="*/ 645459 h 1371600"/>
                      <a:gd name="connsiteX66" fmla="*/ 367553 w 1085930"/>
                      <a:gd name="connsiteY66" fmla="*/ 663388 h 1371600"/>
                      <a:gd name="connsiteX67" fmla="*/ 430306 w 1085930"/>
                      <a:gd name="connsiteY67" fmla="*/ 681318 h 1371600"/>
                      <a:gd name="connsiteX68" fmla="*/ 537883 w 1085930"/>
                      <a:gd name="connsiteY68" fmla="*/ 690282 h 1371600"/>
                      <a:gd name="connsiteX69" fmla="*/ 582706 w 1085930"/>
                      <a:gd name="connsiteY69" fmla="*/ 717177 h 1371600"/>
                      <a:gd name="connsiteX70" fmla="*/ 555812 w 1085930"/>
                      <a:gd name="connsiteY70" fmla="*/ 735106 h 1371600"/>
                      <a:gd name="connsiteX71" fmla="*/ 475130 w 1085930"/>
                      <a:gd name="connsiteY71" fmla="*/ 744071 h 1371600"/>
                      <a:gd name="connsiteX72" fmla="*/ 340659 w 1085930"/>
                      <a:gd name="connsiteY72" fmla="*/ 762000 h 1371600"/>
                      <a:gd name="connsiteX73" fmla="*/ 394447 w 1085930"/>
                      <a:gd name="connsiteY73" fmla="*/ 770965 h 1371600"/>
                      <a:gd name="connsiteX74" fmla="*/ 475130 w 1085930"/>
                      <a:gd name="connsiteY74" fmla="*/ 797859 h 1371600"/>
                      <a:gd name="connsiteX75" fmla="*/ 502024 w 1085930"/>
                      <a:gd name="connsiteY75" fmla="*/ 806824 h 1371600"/>
                      <a:gd name="connsiteX76" fmla="*/ 564777 w 1085930"/>
                      <a:gd name="connsiteY76" fmla="*/ 824753 h 1371600"/>
                      <a:gd name="connsiteX77" fmla="*/ 591671 w 1085930"/>
                      <a:gd name="connsiteY77" fmla="*/ 842682 h 1371600"/>
                      <a:gd name="connsiteX78" fmla="*/ 645459 w 1085930"/>
                      <a:gd name="connsiteY78" fmla="*/ 860612 h 1371600"/>
                      <a:gd name="connsiteX79" fmla="*/ 672353 w 1085930"/>
                      <a:gd name="connsiteY79" fmla="*/ 869577 h 1371600"/>
                      <a:gd name="connsiteX80" fmla="*/ 717177 w 1085930"/>
                      <a:gd name="connsiteY80" fmla="*/ 905435 h 1371600"/>
                      <a:gd name="connsiteX81" fmla="*/ 645459 w 1085930"/>
                      <a:gd name="connsiteY81" fmla="*/ 914400 h 1371600"/>
                      <a:gd name="connsiteX82" fmla="*/ 439271 w 1085930"/>
                      <a:gd name="connsiteY82" fmla="*/ 932329 h 1371600"/>
                      <a:gd name="connsiteX83" fmla="*/ 519953 w 1085930"/>
                      <a:gd name="connsiteY83" fmla="*/ 968188 h 1371600"/>
                      <a:gd name="connsiteX84" fmla="*/ 564777 w 1085930"/>
                      <a:gd name="connsiteY84" fmla="*/ 986118 h 1371600"/>
                      <a:gd name="connsiteX85" fmla="*/ 663388 w 1085930"/>
                      <a:gd name="connsiteY85" fmla="*/ 1004047 h 1371600"/>
                      <a:gd name="connsiteX86" fmla="*/ 717177 w 1085930"/>
                      <a:gd name="connsiteY86" fmla="*/ 1021977 h 1371600"/>
                      <a:gd name="connsiteX87" fmla="*/ 779930 w 1085930"/>
                      <a:gd name="connsiteY87" fmla="*/ 1039906 h 1371600"/>
                      <a:gd name="connsiteX88" fmla="*/ 797859 w 1085930"/>
                      <a:gd name="connsiteY88" fmla="*/ 1066800 h 1371600"/>
                      <a:gd name="connsiteX89" fmla="*/ 762000 w 1085930"/>
                      <a:gd name="connsiteY89" fmla="*/ 1075765 h 1371600"/>
                      <a:gd name="connsiteX90" fmla="*/ 708212 w 1085930"/>
                      <a:gd name="connsiteY90" fmla="*/ 1093694 h 1371600"/>
                      <a:gd name="connsiteX91" fmla="*/ 806824 w 1085930"/>
                      <a:gd name="connsiteY91" fmla="*/ 1138518 h 1371600"/>
                      <a:gd name="connsiteX92" fmla="*/ 842683 w 1085930"/>
                      <a:gd name="connsiteY92" fmla="*/ 1156447 h 1371600"/>
                      <a:gd name="connsiteX93" fmla="*/ 878541 w 1085930"/>
                      <a:gd name="connsiteY93" fmla="*/ 1165412 h 1371600"/>
                      <a:gd name="connsiteX94" fmla="*/ 905435 w 1085930"/>
                      <a:gd name="connsiteY94" fmla="*/ 1174377 h 1371600"/>
                      <a:gd name="connsiteX95" fmla="*/ 878541 w 1085930"/>
                      <a:gd name="connsiteY95" fmla="*/ 1183341 h 1371600"/>
                      <a:gd name="connsiteX96" fmla="*/ 699247 w 1085930"/>
                      <a:gd name="connsiteY96" fmla="*/ 1210235 h 1371600"/>
                      <a:gd name="connsiteX97" fmla="*/ 753035 w 1085930"/>
                      <a:gd name="connsiteY97" fmla="*/ 1237129 h 1371600"/>
                      <a:gd name="connsiteX98" fmla="*/ 788894 w 1085930"/>
                      <a:gd name="connsiteY98" fmla="*/ 1255059 h 1371600"/>
                      <a:gd name="connsiteX99" fmla="*/ 815788 w 1085930"/>
                      <a:gd name="connsiteY99" fmla="*/ 1264024 h 1371600"/>
                      <a:gd name="connsiteX100" fmla="*/ 842683 w 1085930"/>
                      <a:gd name="connsiteY100" fmla="*/ 1281953 h 1371600"/>
                      <a:gd name="connsiteX101" fmla="*/ 905435 w 1085930"/>
                      <a:gd name="connsiteY101" fmla="*/ 1308847 h 1371600"/>
                      <a:gd name="connsiteX102" fmla="*/ 950259 w 1085930"/>
                      <a:gd name="connsiteY102" fmla="*/ 1335741 h 1371600"/>
                      <a:gd name="connsiteX103" fmla="*/ 977153 w 1085930"/>
                      <a:gd name="connsiteY103" fmla="*/ 1353671 h 1371600"/>
                      <a:gd name="connsiteX104" fmla="*/ 1030941 w 1085930"/>
                      <a:gd name="connsiteY104" fmla="*/ 1362635 h 1371600"/>
                      <a:gd name="connsiteX105" fmla="*/ 1057835 w 1085930"/>
                      <a:gd name="connsiteY105" fmla="*/ 1371600 h 1371600"/>
                      <a:gd name="connsiteX106" fmla="*/ 1084730 w 1085930"/>
                      <a:gd name="connsiteY106" fmla="*/ 1362635 h 1371600"/>
                      <a:gd name="connsiteX107" fmla="*/ 1075765 w 1085930"/>
                      <a:gd name="connsiteY107" fmla="*/ 1317812 h 1371600"/>
                      <a:gd name="connsiteX108" fmla="*/ 1066800 w 1085930"/>
                      <a:gd name="connsiteY108" fmla="*/ 1264024 h 1371600"/>
                      <a:gd name="connsiteX109" fmla="*/ 1039906 w 1085930"/>
                      <a:gd name="connsiteY109" fmla="*/ 1165412 h 1371600"/>
                      <a:gd name="connsiteX110" fmla="*/ 1021977 w 1085930"/>
                      <a:gd name="connsiteY110" fmla="*/ 1048871 h 1371600"/>
                      <a:gd name="connsiteX111" fmla="*/ 1013012 w 1085930"/>
                      <a:gd name="connsiteY111" fmla="*/ 1021977 h 1371600"/>
                      <a:gd name="connsiteX112" fmla="*/ 1004047 w 1085930"/>
                      <a:gd name="connsiteY112" fmla="*/ 860612 h 1371600"/>
                      <a:gd name="connsiteX113" fmla="*/ 977153 w 1085930"/>
                      <a:gd name="connsiteY113" fmla="*/ 896471 h 1371600"/>
                      <a:gd name="connsiteX114" fmla="*/ 968188 w 1085930"/>
                      <a:gd name="connsiteY114" fmla="*/ 923365 h 1371600"/>
                      <a:gd name="connsiteX115" fmla="*/ 959224 w 1085930"/>
                      <a:gd name="connsiteY115" fmla="*/ 1030941 h 1371600"/>
                      <a:gd name="connsiteX116" fmla="*/ 941294 w 1085930"/>
                      <a:gd name="connsiteY116" fmla="*/ 1102659 h 1371600"/>
                      <a:gd name="connsiteX117" fmla="*/ 932330 w 1085930"/>
                      <a:gd name="connsiteY117" fmla="*/ 1174377 h 1371600"/>
                      <a:gd name="connsiteX118" fmla="*/ 923365 w 1085930"/>
                      <a:gd name="connsiteY118" fmla="*/ 1147482 h 1371600"/>
                      <a:gd name="connsiteX119" fmla="*/ 914400 w 1085930"/>
                      <a:gd name="connsiteY119" fmla="*/ 842682 h 1371600"/>
                      <a:gd name="connsiteX120" fmla="*/ 905435 w 1085930"/>
                      <a:gd name="connsiteY120" fmla="*/ 690282 h 1371600"/>
                      <a:gd name="connsiteX121" fmla="*/ 896471 w 1085930"/>
                      <a:gd name="connsiteY121" fmla="*/ 654424 h 1371600"/>
                      <a:gd name="connsiteX122" fmla="*/ 878541 w 1085930"/>
                      <a:gd name="connsiteY122" fmla="*/ 636494 h 1371600"/>
                      <a:gd name="connsiteX123" fmla="*/ 860612 w 1085930"/>
                      <a:gd name="connsiteY123" fmla="*/ 717177 h 1371600"/>
                      <a:gd name="connsiteX124" fmla="*/ 851647 w 1085930"/>
                      <a:gd name="connsiteY124" fmla="*/ 797859 h 1371600"/>
                      <a:gd name="connsiteX125" fmla="*/ 833718 w 1085930"/>
                      <a:gd name="connsiteY125" fmla="*/ 842682 h 1371600"/>
                      <a:gd name="connsiteX126" fmla="*/ 824753 w 1085930"/>
                      <a:gd name="connsiteY126" fmla="*/ 995082 h 1371600"/>
                      <a:gd name="connsiteX127" fmla="*/ 806824 w 1085930"/>
                      <a:gd name="connsiteY127" fmla="*/ 959224 h 1371600"/>
                      <a:gd name="connsiteX128" fmla="*/ 779930 w 1085930"/>
                      <a:gd name="connsiteY128" fmla="*/ 869577 h 1371600"/>
                      <a:gd name="connsiteX129" fmla="*/ 762000 w 1085930"/>
                      <a:gd name="connsiteY129" fmla="*/ 699247 h 1371600"/>
                      <a:gd name="connsiteX130" fmla="*/ 744071 w 1085930"/>
                      <a:gd name="connsiteY130" fmla="*/ 609600 h 1371600"/>
                      <a:gd name="connsiteX131" fmla="*/ 717177 w 1085930"/>
                      <a:gd name="connsiteY131" fmla="*/ 510988 h 1371600"/>
                      <a:gd name="connsiteX132" fmla="*/ 708212 w 1085930"/>
                      <a:gd name="connsiteY132" fmla="*/ 484094 h 1371600"/>
                      <a:gd name="connsiteX133" fmla="*/ 690283 w 1085930"/>
                      <a:gd name="connsiteY133" fmla="*/ 546847 h 1371600"/>
                      <a:gd name="connsiteX134" fmla="*/ 672353 w 1085930"/>
                      <a:gd name="connsiteY134" fmla="*/ 735106 h 1371600"/>
                      <a:gd name="connsiteX135" fmla="*/ 654424 w 1085930"/>
                      <a:gd name="connsiteY135" fmla="*/ 672353 h 1371600"/>
                      <a:gd name="connsiteX136" fmla="*/ 636494 w 1085930"/>
                      <a:gd name="connsiteY136" fmla="*/ 618565 h 1371600"/>
                      <a:gd name="connsiteX137" fmla="*/ 609600 w 1085930"/>
                      <a:gd name="connsiteY137" fmla="*/ 519953 h 1371600"/>
                      <a:gd name="connsiteX138" fmla="*/ 600635 w 1085930"/>
                      <a:gd name="connsiteY138" fmla="*/ 493059 h 1371600"/>
                      <a:gd name="connsiteX139" fmla="*/ 582706 w 1085930"/>
                      <a:gd name="connsiteY139" fmla="*/ 457200 h 1371600"/>
                      <a:gd name="connsiteX140" fmla="*/ 573741 w 1085930"/>
                      <a:gd name="connsiteY140" fmla="*/ 403412 h 1371600"/>
                      <a:gd name="connsiteX141" fmla="*/ 555812 w 1085930"/>
                      <a:gd name="connsiteY141" fmla="*/ 349624 h 1371600"/>
                      <a:gd name="connsiteX142" fmla="*/ 546847 w 1085930"/>
                      <a:gd name="connsiteY142" fmla="*/ 313765 h 1371600"/>
                      <a:gd name="connsiteX143" fmla="*/ 537883 w 1085930"/>
                      <a:gd name="connsiteY143" fmla="*/ 242047 h 1371600"/>
                      <a:gd name="connsiteX144" fmla="*/ 519953 w 1085930"/>
                      <a:gd name="connsiteY144" fmla="*/ 259977 h 1371600"/>
                      <a:gd name="connsiteX145" fmla="*/ 510988 w 1085930"/>
                      <a:gd name="connsiteY145" fmla="*/ 295835 h 1371600"/>
                      <a:gd name="connsiteX146" fmla="*/ 502024 w 1085930"/>
                      <a:gd name="connsiteY146" fmla="*/ 573741 h 1371600"/>
                      <a:gd name="connsiteX147" fmla="*/ 484094 w 1085930"/>
                      <a:gd name="connsiteY147" fmla="*/ 555812 h 1371600"/>
                      <a:gd name="connsiteX148" fmla="*/ 466165 w 1085930"/>
                      <a:gd name="connsiteY148" fmla="*/ 484094 h 1371600"/>
                      <a:gd name="connsiteX149" fmla="*/ 457200 w 1085930"/>
                      <a:gd name="connsiteY149" fmla="*/ 457200 h 1371600"/>
                      <a:gd name="connsiteX150" fmla="*/ 448235 w 1085930"/>
                      <a:gd name="connsiteY150" fmla="*/ 421341 h 1371600"/>
                      <a:gd name="connsiteX151" fmla="*/ 439271 w 1085930"/>
                      <a:gd name="connsiteY151" fmla="*/ 394447 h 1371600"/>
                      <a:gd name="connsiteX152" fmla="*/ 430306 w 1085930"/>
                      <a:gd name="connsiteY152" fmla="*/ 349624 h 1371600"/>
                      <a:gd name="connsiteX153" fmla="*/ 412377 w 1085930"/>
                      <a:gd name="connsiteY153" fmla="*/ 206188 h 1371600"/>
                      <a:gd name="connsiteX154" fmla="*/ 394447 w 1085930"/>
                      <a:gd name="connsiteY154" fmla="*/ 152400 h 1371600"/>
                      <a:gd name="connsiteX155" fmla="*/ 367553 w 1085930"/>
                      <a:gd name="connsiteY155" fmla="*/ 107577 h 1371600"/>
                      <a:gd name="connsiteX156" fmla="*/ 349624 w 1085930"/>
                      <a:gd name="connsiteY156" fmla="*/ 331694 h 1371600"/>
                      <a:gd name="connsiteX157" fmla="*/ 340659 w 1085930"/>
                      <a:gd name="connsiteY157" fmla="*/ 385482 h 1371600"/>
                      <a:gd name="connsiteX158" fmla="*/ 331694 w 1085930"/>
                      <a:gd name="connsiteY158" fmla="*/ 259977 h 1371600"/>
                      <a:gd name="connsiteX159" fmla="*/ 313765 w 1085930"/>
                      <a:gd name="connsiteY159" fmla="*/ 206188 h 1371600"/>
                      <a:gd name="connsiteX160" fmla="*/ 295835 w 1085930"/>
                      <a:gd name="connsiteY160" fmla="*/ 143435 h 1371600"/>
                      <a:gd name="connsiteX161" fmla="*/ 268941 w 1085930"/>
                      <a:gd name="connsiteY161" fmla="*/ 53788 h 1371600"/>
                      <a:gd name="connsiteX162" fmla="*/ 242047 w 1085930"/>
                      <a:gd name="connsiteY162" fmla="*/ 0 h 1371600"/>
                      <a:gd name="connsiteX163" fmla="*/ 233083 w 1085930"/>
                      <a:gd name="connsiteY163" fmla="*/ 233082 h 1371600"/>
                      <a:gd name="connsiteX164" fmla="*/ 233083 w 1085930"/>
                      <a:gd name="connsiteY164" fmla="*/ 233082 h 1371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</a:cxnLst>
                    <a:rect l="l" t="t" r="r" b="b"/>
                    <a:pathLst>
                      <a:path w="1085930" h="1371600">
                        <a:moveTo>
                          <a:pt x="995083" y="1344706"/>
                        </a:moveTo>
                        <a:lnTo>
                          <a:pt x="995083" y="1344706"/>
                        </a:lnTo>
                        <a:cubicBezTo>
                          <a:pt x="986118" y="1317812"/>
                          <a:pt x="979919" y="1289832"/>
                          <a:pt x="968188" y="1264024"/>
                        </a:cubicBezTo>
                        <a:cubicBezTo>
                          <a:pt x="964690" y="1256330"/>
                          <a:pt x="955172" y="1252972"/>
                          <a:pt x="950259" y="1246094"/>
                        </a:cubicBezTo>
                        <a:cubicBezTo>
                          <a:pt x="940132" y="1231915"/>
                          <a:pt x="933493" y="1215450"/>
                          <a:pt x="923365" y="1201271"/>
                        </a:cubicBezTo>
                        <a:cubicBezTo>
                          <a:pt x="881338" y="1142434"/>
                          <a:pt x="932711" y="1255817"/>
                          <a:pt x="869577" y="1129553"/>
                        </a:cubicBezTo>
                        <a:cubicBezTo>
                          <a:pt x="863600" y="1117600"/>
                          <a:pt x="856911" y="1105977"/>
                          <a:pt x="851647" y="1093694"/>
                        </a:cubicBezTo>
                        <a:cubicBezTo>
                          <a:pt x="847925" y="1085009"/>
                          <a:pt x="847545" y="1074903"/>
                          <a:pt x="842683" y="1066800"/>
                        </a:cubicBezTo>
                        <a:cubicBezTo>
                          <a:pt x="838334" y="1059552"/>
                          <a:pt x="830730" y="1054847"/>
                          <a:pt x="824753" y="1048871"/>
                        </a:cubicBezTo>
                        <a:cubicBezTo>
                          <a:pt x="804164" y="966516"/>
                          <a:pt x="833919" y="1051366"/>
                          <a:pt x="788894" y="995082"/>
                        </a:cubicBezTo>
                        <a:cubicBezTo>
                          <a:pt x="782991" y="987703"/>
                          <a:pt x="784519" y="976448"/>
                          <a:pt x="779930" y="968188"/>
                        </a:cubicBezTo>
                        <a:cubicBezTo>
                          <a:pt x="769465" y="949351"/>
                          <a:pt x="750885" y="934843"/>
                          <a:pt x="744071" y="914400"/>
                        </a:cubicBezTo>
                        <a:cubicBezTo>
                          <a:pt x="741083" y="905435"/>
                          <a:pt x="738828" y="896192"/>
                          <a:pt x="735106" y="887506"/>
                        </a:cubicBezTo>
                        <a:cubicBezTo>
                          <a:pt x="715989" y="842900"/>
                          <a:pt x="718567" y="853036"/>
                          <a:pt x="681318" y="815788"/>
                        </a:cubicBezTo>
                        <a:lnTo>
                          <a:pt x="663388" y="797859"/>
                        </a:lnTo>
                        <a:cubicBezTo>
                          <a:pt x="624467" y="720015"/>
                          <a:pt x="669444" y="800522"/>
                          <a:pt x="618565" y="735106"/>
                        </a:cubicBezTo>
                        <a:cubicBezTo>
                          <a:pt x="605335" y="718097"/>
                          <a:pt x="594659" y="699247"/>
                          <a:pt x="582706" y="681318"/>
                        </a:cubicBezTo>
                        <a:lnTo>
                          <a:pt x="546847" y="627529"/>
                        </a:lnTo>
                        <a:cubicBezTo>
                          <a:pt x="540871" y="618564"/>
                          <a:pt x="535383" y="609254"/>
                          <a:pt x="528918" y="600635"/>
                        </a:cubicBezTo>
                        <a:cubicBezTo>
                          <a:pt x="519953" y="588682"/>
                          <a:pt x="511589" y="576255"/>
                          <a:pt x="502024" y="564777"/>
                        </a:cubicBezTo>
                        <a:cubicBezTo>
                          <a:pt x="496613" y="558284"/>
                          <a:pt x="489165" y="553609"/>
                          <a:pt x="484094" y="546847"/>
                        </a:cubicBezTo>
                        <a:cubicBezTo>
                          <a:pt x="431799" y="477121"/>
                          <a:pt x="471394" y="508499"/>
                          <a:pt x="421341" y="475129"/>
                        </a:cubicBezTo>
                        <a:cubicBezTo>
                          <a:pt x="415365" y="466164"/>
                          <a:pt x="411030" y="455853"/>
                          <a:pt x="403412" y="448235"/>
                        </a:cubicBezTo>
                        <a:cubicBezTo>
                          <a:pt x="395794" y="440617"/>
                          <a:pt x="383249" y="438719"/>
                          <a:pt x="376518" y="430306"/>
                        </a:cubicBezTo>
                        <a:cubicBezTo>
                          <a:pt x="318182" y="357387"/>
                          <a:pt x="425201" y="452097"/>
                          <a:pt x="349624" y="376518"/>
                        </a:cubicBezTo>
                        <a:cubicBezTo>
                          <a:pt x="303034" y="329926"/>
                          <a:pt x="340283" y="385012"/>
                          <a:pt x="304800" y="340659"/>
                        </a:cubicBezTo>
                        <a:cubicBezTo>
                          <a:pt x="298069" y="332246"/>
                          <a:pt x="293602" y="322178"/>
                          <a:pt x="286871" y="313765"/>
                        </a:cubicBezTo>
                        <a:cubicBezTo>
                          <a:pt x="281591" y="307165"/>
                          <a:pt x="274221" y="302435"/>
                          <a:pt x="268941" y="295835"/>
                        </a:cubicBezTo>
                        <a:cubicBezTo>
                          <a:pt x="250041" y="272209"/>
                          <a:pt x="251499" y="260301"/>
                          <a:pt x="224118" y="242047"/>
                        </a:cubicBezTo>
                        <a:cubicBezTo>
                          <a:pt x="216255" y="236805"/>
                          <a:pt x="206189" y="236070"/>
                          <a:pt x="197224" y="233082"/>
                        </a:cubicBezTo>
                        <a:cubicBezTo>
                          <a:pt x="156666" y="192526"/>
                          <a:pt x="207380" y="241547"/>
                          <a:pt x="143435" y="188259"/>
                        </a:cubicBezTo>
                        <a:cubicBezTo>
                          <a:pt x="92338" y="145677"/>
                          <a:pt x="165108" y="196730"/>
                          <a:pt x="98612" y="152400"/>
                        </a:cubicBezTo>
                        <a:cubicBezTo>
                          <a:pt x="92636" y="143435"/>
                          <a:pt x="88302" y="133124"/>
                          <a:pt x="80683" y="125506"/>
                        </a:cubicBezTo>
                        <a:cubicBezTo>
                          <a:pt x="34085" y="78909"/>
                          <a:pt x="71346" y="134007"/>
                          <a:pt x="35859" y="89647"/>
                        </a:cubicBezTo>
                        <a:cubicBezTo>
                          <a:pt x="29129" y="81234"/>
                          <a:pt x="23906" y="71718"/>
                          <a:pt x="17930" y="62753"/>
                        </a:cubicBezTo>
                        <a:cubicBezTo>
                          <a:pt x="22742" y="86813"/>
                          <a:pt x="31823" y="141863"/>
                          <a:pt x="44824" y="161365"/>
                        </a:cubicBezTo>
                        <a:cubicBezTo>
                          <a:pt x="50800" y="170330"/>
                          <a:pt x="57935" y="178622"/>
                          <a:pt x="62753" y="188259"/>
                        </a:cubicBezTo>
                        <a:cubicBezTo>
                          <a:pt x="66979" y="196711"/>
                          <a:pt x="65815" y="207774"/>
                          <a:pt x="71718" y="215153"/>
                        </a:cubicBezTo>
                        <a:cubicBezTo>
                          <a:pt x="78449" y="223566"/>
                          <a:pt x="89647" y="227106"/>
                          <a:pt x="98612" y="233082"/>
                        </a:cubicBezTo>
                        <a:cubicBezTo>
                          <a:pt x="107577" y="245035"/>
                          <a:pt x="118093" y="255968"/>
                          <a:pt x="125506" y="268941"/>
                        </a:cubicBezTo>
                        <a:cubicBezTo>
                          <a:pt x="130194" y="277146"/>
                          <a:pt x="128978" y="288146"/>
                          <a:pt x="134471" y="295835"/>
                        </a:cubicBezTo>
                        <a:cubicBezTo>
                          <a:pt x="144296" y="309590"/>
                          <a:pt x="158377" y="319741"/>
                          <a:pt x="170330" y="331694"/>
                        </a:cubicBezTo>
                        <a:lnTo>
                          <a:pt x="188259" y="349624"/>
                        </a:lnTo>
                        <a:cubicBezTo>
                          <a:pt x="176306" y="352612"/>
                          <a:pt x="164721" y="358588"/>
                          <a:pt x="152400" y="358588"/>
                        </a:cubicBezTo>
                        <a:cubicBezTo>
                          <a:pt x="140079" y="358588"/>
                          <a:pt x="128623" y="352040"/>
                          <a:pt x="116541" y="349624"/>
                        </a:cubicBezTo>
                        <a:cubicBezTo>
                          <a:pt x="98717" y="346059"/>
                          <a:pt x="80577" y="344224"/>
                          <a:pt x="62753" y="340659"/>
                        </a:cubicBezTo>
                        <a:cubicBezTo>
                          <a:pt x="34611" y="335030"/>
                          <a:pt x="25633" y="331274"/>
                          <a:pt x="0" y="322729"/>
                        </a:cubicBezTo>
                        <a:cubicBezTo>
                          <a:pt x="43010" y="387244"/>
                          <a:pt x="-17895" y="307812"/>
                          <a:pt x="71718" y="367553"/>
                        </a:cubicBezTo>
                        <a:cubicBezTo>
                          <a:pt x="80683" y="373529"/>
                          <a:pt x="90199" y="378751"/>
                          <a:pt x="98612" y="385482"/>
                        </a:cubicBezTo>
                        <a:cubicBezTo>
                          <a:pt x="105212" y="390762"/>
                          <a:pt x="109294" y="399063"/>
                          <a:pt x="116541" y="403412"/>
                        </a:cubicBezTo>
                        <a:cubicBezTo>
                          <a:pt x="126587" y="409440"/>
                          <a:pt x="171475" y="418995"/>
                          <a:pt x="179294" y="421341"/>
                        </a:cubicBezTo>
                        <a:cubicBezTo>
                          <a:pt x="310739" y="460774"/>
                          <a:pt x="161191" y="436003"/>
                          <a:pt x="430306" y="448235"/>
                        </a:cubicBezTo>
                        <a:cubicBezTo>
                          <a:pt x="424330" y="454212"/>
                          <a:pt x="420531" y="463941"/>
                          <a:pt x="412377" y="466165"/>
                        </a:cubicBezTo>
                        <a:cubicBezTo>
                          <a:pt x="386271" y="473285"/>
                          <a:pt x="358701" y="473441"/>
                          <a:pt x="331694" y="475129"/>
                        </a:cubicBezTo>
                        <a:cubicBezTo>
                          <a:pt x="263034" y="479420"/>
                          <a:pt x="194235" y="481106"/>
                          <a:pt x="125506" y="484094"/>
                        </a:cubicBezTo>
                        <a:cubicBezTo>
                          <a:pt x="116541" y="487082"/>
                          <a:pt x="98612" y="483609"/>
                          <a:pt x="98612" y="493059"/>
                        </a:cubicBezTo>
                        <a:cubicBezTo>
                          <a:pt x="98612" y="503833"/>
                          <a:pt x="115869" y="506170"/>
                          <a:pt x="125506" y="510988"/>
                        </a:cubicBezTo>
                        <a:cubicBezTo>
                          <a:pt x="139836" y="518153"/>
                          <a:pt x="174854" y="525088"/>
                          <a:pt x="188259" y="528918"/>
                        </a:cubicBezTo>
                        <a:cubicBezTo>
                          <a:pt x="197345" y="531514"/>
                          <a:pt x="206067" y="535286"/>
                          <a:pt x="215153" y="537882"/>
                        </a:cubicBezTo>
                        <a:cubicBezTo>
                          <a:pt x="234729" y="543475"/>
                          <a:pt x="277348" y="553171"/>
                          <a:pt x="295835" y="555812"/>
                        </a:cubicBezTo>
                        <a:cubicBezTo>
                          <a:pt x="322623" y="559639"/>
                          <a:pt x="349667" y="561421"/>
                          <a:pt x="376518" y="564777"/>
                        </a:cubicBezTo>
                        <a:cubicBezTo>
                          <a:pt x="422682" y="570547"/>
                          <a:pt x="448177" y="575225"/>
                          <a:pt x="493059" y="582706"/>
                        </a:cubicBezTo>
                        <a:cubicBezTo>
                          <a:pt x="484094" y="585694"/>
                          <a:pt x="475594" y="591042"/>
                          <a:pt x="466165" y="591671"/>
                        </a:cubicBezTo>
                        <a:cubicBezTo>
                          <a:pt x="186732" y="610299"/>
                          <a:pt x="303983" y="574012"/>
                          <a:pt x="197224" y="609600"/>
                        </a:cubicBezTo>
                        <a:cubicBezTo>
                          <a:pt x="287607" y="639729"/>
                          <a:pt x="147411" y="593759"/>
                          <a:pt x="259977" y="627529"/>
                        </a:cubicBezTo>
                        <a:cubicBezTo>
                          <a:pt x="278079" y="632960"/>
                          <a:pt x="295836" y="639482"/>
                          <a:pt x="313765" y="645459"/>
                        </a:cubicBezTo>
                        <a:lnTo>
                          <a:pt x="367553" y="663388"/>
                        </a:lnTo>
                        <a:cubicBezTo>
                          <a:pt x="388471" y="669365"/>
                          <a:pt x="408817" y="677925"/>
                          <a:pt x="430306" y="681318"/>
                        </a:cubicBezTo>
                        <a:cubicBezTo>
                          <a:pt x="465849" y="686930"/>
                          <a:pt x="502024" y="687294"/>
                          <a:pt x="537883" y="690282"/>
                        </a:cubicBezTo>
                        <a:cubicBezTo>
                          <a:pt x="541046" y="691336"/>
                          <a:pt x="586493" y="702031"/>
                          <a:pt x="582706" y="717177"/>
                        </a:cubicBezTo>
                        <a:cubicBezTo>
                          <a:pt x="580093" y="727629"/>
                          <a:pt x="566264" y="732493"/>
                          <a:pt x="555812" y="735106"/>
                        </a:cubicBezTo>
                        <a:cubicBezTo>
                          <a:pt x="529560" y="741669"/>
                          <a:pt x="501981" y="740715"/>
                          <a:pt x="475130" y="744071"/>
                        </a:cubicBezTo>
                        <a:lnTo>
                          <a:pt x="340659" y="762000"/>
                        </a:lnTo>
                        <a:cubicBezTo>
                          <a:pt x="358588" y="764988"/>
                          <a:pt x="376813" y="766557"/>
                          <a:pt x="394447" y="770965"/>
                        </a:cubicBezTo>
                        <a:lnTo>
                          <a:pt x="475130" y="797859"/>
                        </a:lnTo>
                        <a:cubicBezTo>
                          <a:pt x="484095" y="800847"/>
                          <a:pt x="492856" y="804532"/>
                          <a:pt x="502024" y="806824"/>
                        </a:cubicBezTo>
                        <a:cubicBezTo>
                          <a:pt x="513519" y="809697"/>
                          <a:pt x="551912" y="818321"/>
                          <a:pt x="564777" y="824753"/>
                        </a:cubicBezTo>
                        <a:cubicBezTo>
                          <a:pt x="574414" y="829571"/>
                          <a:pt x="581825" y="838306"/>
                          <a:pt x="591671" y="842682"/>
                        </a:cubicBezTo>
                        <a:cubicBezTo>
                          <a:pt x="608941" y="850358"/>
                          <a:pt x="627530" y="854635"/>
                          <a:pt x="645459" y="860612"/>
                        </a:cubicBezTo>
                        <a:cubicBezTo>
                          <a:pt x="654424" y="863600"/>
                          <a:pt x="664490" y="864335"/>
                          <a:pt x="672353" y="869577"/>
                        </a:cubicBezTo>
                        <a:cubicBezTo>
                          <a:pt x="706280" y="892194"/>
                          <a:pt x="691628" y="879888"/>
                          <a:pt x="717177" y="905435"/>
                        </a:cubicBezTo>
                        <a:cubicBezTo>
                          <a:pt x="693271" y="908423"/>
                          <a:pt x="669480" y="912552"/>
                          <a:pt x="645459" y="914400"/>
                        </a:cubicBezTo>
                        <a:cubicBezTo>
                          <a:pt x="438220" y="930342"/>
                          <a:pt x="545591" y="911066"/>
                          <a:pt x="439271" y="932329"/>
                        </a:cubicBezTo>
                        <a:cubicBezTo>
                          <a:pt x="491014" y="966826"/>
                          <a:pt x="439939" y="936182"/>
                          <a:pt x="519953" y="968188"/>
                        </a:cubicBezTo>
                        <a:cubicBezTo>
                          <a:pt x="534894" y="974165"/>
                          <a:pt x="549363" y="981494"/>
                          <a:pt x="564777" y="986118"/>
                        </a:cubicBezTo>
                        <a:cubicBezTo>
                          <a:pt x="598257" y="996162"/>
                          <a:pt x="629365" y="995541"/>
                          <a:pt x="663388" y="1004047"/>
                        </a:cubicBezTo>
                        <a:cubicBezTo>
                          <a:pt x="681723" y="1008631"/>
                          <a:pt x="698842" y="1017393"/>
                          <a:pt x="717177" y="1021977"/>
                        </a:cubicBezTo>
                        <a:cubicBezTo>
                          <a:pt x="762203" y="1033233"/>
                          <a:pt x="741347" y="1027045"/>
                          <a:pt x="779930" y="1039906"/>
                        </a:cubicBezTo>
                        <a:cubicBezTo>
                          <a:pt x="785906" y="1048871"/>
                          <a:pt x="802677" y="1057163"/>
                          <a:pt x="797859" y="1066800"/>
                        </a:cubicBezTo>
                        <a:cubicBezTo>
                          <a:pt x="792349" y="1077820"/>
                          <a:pt x="773801" y="1072225"/>
                          <a:pt x="762000" y="1075765"/>
                        </a:cubicBezTo>
                        <a:cubicBezTo>
                          <a:pt x="743898" y="1081196"/>
                          <a:pt x="708212" y="1093694"/>
                          <a:pt x="708212" y="1093694"/>
                        </a:cubicBezTo>
                        <a:cubicBezTo>
                          <a:pt x="774678" y="1138005"/>
                          <a:pt x="740870" y="1125327"/>
                          <a:pt x="806824" y="1138518"/>
                        </a:cubicBezTo>
                        <a:cubicBezTo>
                          <a:pt x="818777" y="1144494"/>
                          <a:pt x="830170" y="1151755"/>
                          <a:pt x="842683" y="1156447"/>
                        </a:cubicBezTo>
                        <a:cubicBezTo>
                          <a:pt x="854219" y="1160773"/>
                          <a:pt x="866695" y="1162027"/>
                          <a:pt x="878541" y="1165412"/>
                        </a:cubicBezTo>
                        <a:cubicBezTo>
                          <a:pt x="887627" y="1168008"/>
                          <a:pt x="896470" y="1171389"/>
                          <a:pt x="905435" y="1174377"/>
                        </a:cubicBezTo>
                        <a:cubicBezTo>
                          <a:pt x="896470" y="1177365"/>
                          <a:pt x="887940" y="1182369"/>
                          <a:pt x="878541" y="1183341"/>
                        </a:cubicBezTo>
                        <a:cubicBezTo>
                          <a:pt x="652003" y="1206776"/>
                          <a:pt x="562842" y="1187502"/>
                          <a:pt x="699247" y="1210235"/>
                        </a:cubicBezTo>
                        <a:cubicBezTo>
                          <a:pt x="750933" y="1244694"/>
                          <a:pt x="701071" y="1214859"/>
                          <a:pt x="753035" y="1237129"/>
                        </a:cubicBezTo>
                        <a:cubicBezTo>
                          <a:pt x="765318" y="1242393"/>
                          <a:pt x="776611" y="1249795"/>
                          <a:pt x="788894" y="1255059"/>
                        </a:cubicBezTo>
                        <a:cubicBezTo>
                          <a:pt x="797580" y="1258781"/>
                          <a:pt x="807336" y="1259798"/>
                          <a:pt x="815788" y="1264024"/>
                        </a:cubicBezTo>
                        <a:cubicBezTo>
                          <a:pt x="825425" y="1268842"/>
                          <a:pt x="833046" y="1277135"/>
                          <a:pt x="842683" y="1281953"/>
                        </a:cubicBezTo>
                        <a:cubicBezTo>
                          <a:pt x="890487" y="1305854"/>
                          <a:pt x="849483" y="1271546"/>
                          <a:pt x="905435" y="1308847"/>
                        </a:cubicBezTo>
                        <a:cubicBezTo>
                          <a:pt x="954656" y="1341661"/>
                          <a:pt x="887834" y="1314934"/>
                          <a:pt x="950259" y="1335741"/>
                        </a:cubicBezTo>
                        <a:cubicBezTo>
                          <a:pt x="959224" y="1341718"/>
                          <a:pt x="966932" y="1350264"/>
                          <a:pt x="977153" y="1353671"/>
                        </a:cubicBezTo>
                        <a:cubicBezTo>
                          <a:pt x="994397" y="1359419"/>
                          <a:pt x="1013197" y="1358692"/>
                          <a:pt x="1030941" y="1362635"/>
                        </a:cubicBezTo>
                        <a:cubicBezTo>
                          <a:pt x="1040166" y="1364685"/>
                          <a:pt x="1048870" y="1368612"/>
                          <a:pt x="1057835" y="1371600"/>
                        </a:cubicBezTo>
                        <a:cubicBezTo>
                          <a:pt x="1066800" y="1368612"/>
                          <a:pt x="1081742" y="1371600"/>
                          <a:pt x="1084730" y="1362635"/>
                        </a:cubicBezTo>
                        <a:cubicBezTo>
                          <a:pt x="1089548" y="1348180"/>
                          <a:pt x="1078491" y="1332803"/>
                          <a:pt x="1075765" y="1317812"/>
                        </a:cubicBezTo>
                        <a:cubicBezTo>
                          <a:pt x="1072513" y="1299929"/>
                          <a:pt x="1071208" y="1281658"/>
                          <a:pt x="1066800" y="1264024"/>
                        </a:cubicBezTo>
                        <a:cubicBezTo>
                          <a:pt x="1040538" y="1158977"/>
                          <a:pt x="1055411" y="1258439"/>
                          <a:pt x="1039906" y="1165412"/>
                        </a:cubicBezTo>
                        <a:cubicBezTo>
                          <a:pt x="1035143" y="1136836"/>
                          <a:pt x="1028588" y="1078622"/>
                          <a:pt x="1021977" y="1048871"/>
                        </a:cubicBezTo>
                        <a:cubicBezTo>
                          <a:pt x="1019927" y="1039646"/>
                          <a:pt x="1016000" y="1030942"/>
                          <a:pt x="1013012" y="1021977"/>
                        </a:cubicBezTo>
                        <a:cubicBezTo>
                          <a:pt x="1010024" y="968189"/>
                          <a:pt x="1018847" y="912411"/>
                          <a:pt x="1004047" y="860612"/>
                        </a:cubicBezTo>
                        <a:cubicBezTo>
                          <a:pt x="999942" y="846246"/>
                          <a:pt x="984566" y="883498"/>
                          <a:pt x="977153" y="896471"/>
                        </a:cubicBezTo>
                        <a:cubicBezTo>
                          <a:pt x="972465" y="904676"/>
                          <a:pt x="971176" y="914400"/>
                          <a:pt x="968188" y="923365"/>
                        </a:cubicBezTo>
                        <a:cubicBezTo>
                          <a:pt x="965200" y="959224"/>
                          <a:pt x="964562" y="995356"/>
                          <a:pt x="959224" y="1030941"/>
                        </a:cubicBezTo>
                        <a:cubicBezTo>
                          <a:pt x="955569" y="1055310"/>
                          <a:pt x="941294" y="1102659"/>
                          <a:pt x="941294" y="1102659"/>
                        </a:cubicBezTo>
                        <a:cubicBezTo>
                          <a:pt x="938306" y="1126565"/>
                          <a:pt x="941277" y="1152008"/>
                          <a:pt x="932330" y="1174377"/>
                        </a:cubicBezTo>
                        <a:cubicBezTo>
                          <a:pt x="928820" y="1183151"/>
                          <a:pt x="923875" y="1156918"/>
                          <a:pt x="923365" y="1147482"/>
                        </a:cubicBezTo>
                        <a:cubicBezTo>
                          <a:pt x="917879" y="1045986"/>
                          <a:pt x="918383" y="944248"/>
                          <a:pt x="914400" y="842682"/>
                        </a:cubicBezTo>
                        <a:cubicBezTo>
                          <a:pt x="912406" y="791833"/>
                          <a:pt x="910260" y="740941"/>
                          <a:pt x="905435" y="690282"/>
                        </a:cubicBezTo>
                        <a:cubicBezTo>
                          <a:pt x="904267" y="678017"/>
                          <a:pt x="901981" y="665444"/>
                          <a:pt x="896471" y="654424"/>
                        </a:cubicBezTo>
                        <a:cubicBezTo>
                          <a:pt x="892691" y="646864"/>
                          <a:pt x="884518" y="642471"/>
                          <a:pt x="878541" y="636494"/>
                        </a:cubicBezTo>
                        <a:cubicBezTo>
                          <a:pt x="872018" y="662589"/>
                          <a:pt x="864405" y="690628"/>
                          <a:pt x="860612" y="717177"/>
                        </a:cubicBezTo>
                        <a:cubicBezTo>
                          <a:pt x="856785" y="743965"/>
                          <a:pt x="857317" y="771400"/>
                          <a:pt x="851647" y="797859"/>
                        </a:cubicBezTo>
                        <a:cubicBezTo>
                          <a:pt x="848275" y="813594"/>
                          <a:pt x="839694" y="827741"/>
                          <a:pt x="833718" y="842682"/>
                        </a:cubicBezTo>
                        <a:cubicBezTo>
                          <a:pt x="830730" y="893482"/>
                          <a:pt x="836195" y="945497"/>
                          <a:pt x="824753" y="995082"/>
                        </a:cubicBezTo>
                        <a:cubicBezTo>
                          <a:pt x="821748" y="1008103"/>
                          <a:pt x="811787" y="971632"/>
                          <a:pt x="806824" y="959224"/>
                        </a:cubicBezTo>
                        <a:cubicBezTo>
                          <a:pt x="799990" y="942139"/>
                          <a:pt x="783704" y="892224"/>
                          <a:pt x="779930" y="869577"/>
                        </a:cubicBezTo>
                        <a:cubicBezTo>
                          <a:pt x="760444" y="752656"/>
                          <a:pt x="781952" y="838911"/>
                          <a:pt x="762000" y="699247"/>
                        </a:cubicBezTo>
                        <a:cubicBezTo>
                          <a:pt x="757690" y="669079"/>
                          <a:pt x="750047" y="639482"/>
                          <a:pt x="744071" y="609600"/>
                        </a:cubicBezTo>
                        <a:cubicBezTo>
                          <a:pt x="731401" y="546252"/>
                          <a:pt x="739922" y="579223"/>
                          <a:pt x="717177" y="510988"/>
                        </a:cubicBezTo>
                        <a:lnTo>
                          <a:pt x="708212" y="484094"/>
                        </a:lnTo>
                        <a:cubicBezTo>
                          <a:pt x="702750" y="500480"/>
                          <a:pt x="691892" y="530761"/>
                          <a:pt x="690283" y="546847"/>
                        </a:cubicBezTo>
                        <a:cubicBezTo>
                          <a:pt x="668471" y="764970"/>
                          <a:pt x="694497" y="624388"/>
                          <a:pt x="672353" y="735106"/>
                        </a:cubicBezTo>
                        <a:cubicBezTo>
                          <a:pt x="642224" y="644723"/>
                          <a:pt x="688194" y="784919"/>
                          <a:pt x="654424" y="672353"/>
                        </a:cubicBezTo>
                        <a:cubicBezTo>
                          <a:pt x="648993" y="654251"/>
                          <a:pt x="640200" y="637097"/>
                          <a:pt x="636494" y="618565"/>
                        </a:cubicBezTo>
                        <a:cubicBezTo>
                          <a:pt x="623824" y="555209"/>
                          <a:pt x="632349" y="588196"/>
                          <a:pt x="609600" y="519953"/>
                        </a:cubicBezTo>
                        <a:cubicBezTo>
                          <a:pt x="606612" y="510988"/>
                          <a:pt x="604861" y="501511"/>
                          <a:pt x="600635" y="493059"/>
                        </a:cubicBezTo>
                        <a:lnTo>
                          <a:pt x="582706" y="457200"/>
                        </a:lnTo>
                        <a:cubicBezTo>
                          <a:pt x="579718" y="439271"/>
                          <a:pt x="578149" y="421046"/>
                          <a:pt x="573741" y="403412"/>
                        </a:cubicBezTo>
                        <a:cubicBezTo>
                          <a:pt x="569157" y="385077"/>
                          <a:pt x="560396" y="367959"/>
                          <a:pt x="555812" y="349624"/>
                        </a:cubicBezTo>
                        <a:lnTo>
                          <a:pt x="546847" y="313765"/>
                        </a:lnTo>
                        <a:cubicBezTo>
                          <a:pt x="543859" y="289859"/>
                          <a:pt x="548657" y="263596"/>
                          <a:pt x="537883" y="242047"/>
                        </a:cubicBezTo>
                        <a:cubicBezTo>
                          <a:pt x="534103" y="234487"/>
                          <a:pt x="523733" y="252417"/>
                          <a:pt x="519953" y="259977"/>
                        </a:cubicBezTo>
                        <a:cubicBezTo>
                          <a:pt x="514443" y="270997"/>
                          <a:pt x="513976" y="283882"/>
                          <a:pt x="510988" y="295835"/>
                        </a:cubicBezTo>
                        <a:cubicBezTo>
                          <a:pt x="508000" y="388470"/>
                          <a:pt x="511561" y="481549"/>
                          <a:pt x="502024" y="573741"/>
                        </a:cubicBezTo>
                        <a:cubicBezTo>
                          <a:pt x="501154" y="582148"/>
                          <a:pt x="487233" y="563660"/>
                          <a:pt x="484094" y="555812"/>
                        </a:cubicBezTo>
                        <a:cubicBezTo>
                          <a:pt x="474942" y="532933"/>
                          <a:pt x="472649" y="507867"/>
                          <a:pt x="466165" y="484094"/>
                        </a:cubicBezTo>
                        <a:cubicBezTo>
                          <a:pt x="463679" y="474977"/>
                          <a:pt x="459796" y="466286"/>
                          <a:pt x="457200" y="457200"/>
                        </a:cubicBezTo>
                        <a:cubicBezTo>
                          <a:pt x="453815" y="445353"/>
                          <a:pt x="451620" y="433188"/>
                          <a:pt x="448235" y="421341"/>
                        </a:cubicBezTo>
                        <a:cubicBezTo>
                          <a:pt x="445639" y="412255"/>
                          <a:pt x="441563" y="403614"/>
                          <a:pt x="439271" y="394447"/>
                        </a:cubicBezTo>
                        <a:cubicBezTo>
                          <a:pt x="435576" y="379665"/>
                          <a:pt x="433294" y="364565"/>
                          <a:pt x="430306" y="349624"/>
                        </a:cubicBezTo>
                        <a:cubicBezTo>
                          <a:pt x="426043" y="302736"/>
                          <a:pt x="425006" y="252494"/>
                          <a:pt x="412377" y="206188"/>
                        </a:cubicBezTo>
                        <a:cubicBezTo>
                          <a:pt x="407404" y="187955"/>
                          <a:pt x="400423" y="170329"/>
                          <a:pt x="394447" y="152400"/>
                        </a:cubicBezTo>
                        <a:cubicBezTo>
                          <a:pt x="382809" y="117486"/>
                          <a:pt x="392166" y="132189"/>
                          <a:pt x="367553" y="107577"/>
                        </a:cubicBezTo>
                        <a:cubicBezTo>
                          <a:pt x="361577" y="182283"/>
                          <a:pt x="356843" y="257098"/>
                          <a:pt x="349624" y="331694"/>
                        </a:cubicBezTo>
                        <a:cubicBezTo>
                          <a:pt x="347873" y="349786"/>
                          <a:pt x="345068" y="403116"/>
                          <a:pt x="340659" y="385482"/>
                        </a:cubicBezTo>
                        <a:cubicBezTo>
                          <a:pt x="330486" y="344793"/>
                          <a:pt x="337916" y="301455"/>
                          <a:pt x="331694" y="259977"/>
                        </a:cubicBezTo>
                        <a:cubicBezTo>
                          <a:pt x="328890" y="241287"/>
                          <a:pt x="318349" y="224523"/>
                          <a:pt x="313765" y="206188"/>
                        </a:cubicBezTo>
                        <a:cubicBezTo>
                          <a:pt x="285729" y="94049"/>
                          <a:pt x="321565" y="233490"/>
                          <a:pt x="295835" y="143435"/>
                        </a:cubicBezTo>
                        <a:cubicBezTo>
                          <a:pt x="289570" y="121507"/>
                          <a:pt x="279596" y="69771"/>
                          <a:pt x="268941" y="53788"/>
                        </a:cubicBezTo>
                        <a:cubicBezTo>
                          <a:pt x="245770" y="19031"/>
                          <a:pt x="254419" y="37115"/>
                          <a:pt x="242047" y="0"/>
                        </a:cubicBezTo>
                        <a:cubicBezTo>
                          <a:pt x="211350" y="92097"/>
                          <a:pt x="233083" y="17444"/>
                          <a:pt x="233083" y="233082"/>
                        </a:cubicBezTo>
                        <a:lnTo>
                          <a:pt x="233083" y="233082"/>
                        </a:lnTo>
                      </a:path>
                    </a:pathLst>
                  </a:custGeom>
                  <a:solidFill>
                    <a:srgbClr val="00B05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3" name="Freeform 62"/>
                <p:cNvSpPr/>
                <p:nvPr/>
              </p:nvSpPr>
              <p:spPr>
                <a:xfrm>
                  <a:off x="6120145" y="1644902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Freeform 63"/>
                <p:cNvSpPr/>
                <p:nvPr/>
              </p:nvSpPr>
              <p:spPr>
                <a:xfrm>
                  <a:off x="4862019" y="2330776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Freeform 64"/>
                <p:cNvSpPr/>
                <p:nvPr/>
              </p:nvSpPr>
              <p:spPr>
                <a:xfrm>
                  <a:off x="5376808" y="1859902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Freeform 65"/>
                <p:cNvSpPr/>
                <p:nvPr/>
              </p:nvSpPr>
              <p:spPr>
                <a:xfrm>
                  <a:off x="5901931" y="2412667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Freeform 66"/>
                <p:cNvSpPr/>
                <p:nvPr/>
              </p:nvSpPr>
              <p:spPr>
                <a:xfrm>
                  <a:off x="7005292" y="2370799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Freeform 67"/>
                <p:cNvSpPr/>
                <p:nvPr/>
              </p:nvSpPr>
              <p:spPr>
                <a:xfrm>
                  <a:off x="5250907" y="2632405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Freeform 68"/>
                <p:cNvSpPr/>
                <p:nvPr/>
              </p:nvSpPr>
              <p:spPr>
                <a:xfrm>
                  <a:off x="5653033" y="2601830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Freeform 69"/>
                <p:cNvSpPr/>
                <p:nvPr/>
              </p:nvSpPr>
              <p:spPr>
                <a:xfrm>
                  <a:off x="6850739" y="1917124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Freeform 70"/>
                <p:cNvSpPr/>
                <p:nvPr/>
              </p:nvSpPr>
              <p:spPr>
                <a:xfrm rot="3323929">
                  <a:off x="6120741" y="2740348"/>
                  <a:ext cx="1458622" cy="1716271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5-Point Star 71"/>
                <p:cNvSpPr/>
                <p:nvPr/>
              </p:nvSpPr>
              <p:spPr>
                <a:xfrm>
                  <a:off x="6552825" y="2049362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5-Point Star 72"/>
                <p:cNvSpPr/>
                <p:nvPr/>
              </p:nvSpPr>
              <p:spPr>
                <a:xfrm>
                  <a:off x="5230636" y="2705179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5-Point Star 73"/>
                <p:cNvSpPr/>
                <p:nvPr/>
              </p:nvSpPr>
              <p:spPr>
                <a:xfrm>
                  <a:off x="7287889" y="2318186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5-Point Star 74"/>
                <p:cNvSpPr/>
                <p:nvPr/>
              </p:nvSpPr>
              <p:spPr>
                <a:xfrm>
                  <a:off x="5806982" y="2254718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5-Point Star 75"/>
                <p:cNvSpPr/>
                <p:nvPr/>
              </p:nvSpPr>
              <p:spPr>
                <a:xfrm>
                  <a:off x="6313744" y="2789092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>
                  <a:off x="6250148" y="2649074"/>
                  <a:ext cx="1093765" cy="1063690"/>
                </a:xfrm>
                <a:custGeom>
                  <a:avLst/>
                  <a:gdLst>
                    <a:gd name="connsiteX0" fmla="*/ 533928 w 1093765"/>
                    <a:gd name="connsiteY0" fmla="*/ 569167 h 1063690"/>
                    <a:gd name="connsiteX1" fmla="*/ 533928 w 1093765"/>
                    <a:gd name="connsiteY1" fmla="*/ 569167 h 1063690"/>
                    <a:gd name="connsiteX2" fmla="*/ 515267 w 1093765"/>
                    <a:gd name="connsiteY2" fmla="*/ 485192 h 1063690"/>
                    <a:gd name="connsiteX3" fmla="*/ 477944 w 1093765"/>
                    <a:gd name="connsiteY3" fmla="*/ 438539 h 1063690"/>
                    <a:gd name="connsiteX4" fmla="*/ 459283 w 1093765"/>
                    <a:gd name="connsiteY4" fmla="*/ 410547 h 1063690"/>
                    <a:gd name="connsiteX5" fmla="*/ 431291 w 1093765"/>
                    <a:gd name="connsiteY5" fmla="*/ 363894 h 1063690"/>
                    <a:gd name="connsiteX6" fmla="*/ 421961 w 1093765"/>
                    <a:gd name="connsiteY6" fmla="*/ 335902 h 1063690"/>
                    <a:gd name="connsiteX7" fmla="*/ 384638 w 1093765"/>
                    <a:gd name="connsiteY7" fmla="*/ 289249 h 1063690"/>
                    <a:gd name="connsiteX8" fmla="*/ 365977 w 1093765"/>
                    <a:gd name="connsiteY8" fmla="*/ 251927 h 1063690"/>
                    <a:gd name="connsiteX9" fmla="*/ 347316 w 1093765"/>
                    <a:gd name="connsiteY9" fmla="*/ 233265 h 1063690"/>
                    <a:gd name="connsiteX10" fmla="*/ 328655 w 1093765"/>
                    <a:gd name="connsiteY10" fmla="*/ 177282 h 1063690"/>
                    <a:gd name="connsiteX11" fmla="*/ 291332 w 1093765"/>
                    <a:gd name="connsiteY11" fmla="*/ 130629 h 1063690"/>
                    <a:gd name="connsiteX12" fmla="*/ 300663 w 1093765"/>
                    <a:gd name="connsiteY12" fmla="*/ 46653 h 1063690"/>
                    <a:gd name="connsiteX13" fmla="*/ 328655 w 1093765"/>
                    <a:gd name="connsiteY13" fmla="*/ 27992 h 1063690"/>
                    <a:gd name="connsiteX14" fmla="*/ 412630 w 1093765"/>
                    <a:gd name="connsiteY14" fmla="*/ 0 h 1063690"/>
                    <a:gd name="connsiteX15" fmla="*/ 505936 w 1093765"/>
                    <a:gd name="connsiteY15" fmla="*/ 9331 h 1063690"/>
                    <a:gd name="connsiteX16" fmla="*/ 524597 w 1093765"/>
                    <a:gd name="connsiteY16" fmla="*/ 37323 h 1063690"/>
                    <a:gd name="connsiteX17" fmla="*/ 561920 w 1093765"/>
                    <a:gd name="connsiteY17" fmla="*/ 83976 h 1063690"/>
                    <a:gd name="connsiteX18" fmla="*/ 580581 w 1093765"/>
                    <a:gd name="connsiteY18" fmla="*/ 139959 h 1063690"/>
                    <a:gd name="connsiteX19" fmla="*/ 589912 w 1093765"/>
                    <a:gd name="connsiteY19" fmla="*/ 167951 h 1063690"/>
                    <a:gd name="connsiteX20" fmla="*/ 599242 w 1093765"/>
                    <a:gd name="connsiteY20" fmla="*/ 195943 h 1063690"/>
                    <a:gd name="connsiteX21" fmla="*/ 589912 w 1093765"/>
                    <a:gd name="connsiteY21" fmla="*/ 438539 h 1063690"/>
                    <a:gd name="connsiteX22" fmla="*/ 580581 w 1093765"/>
                    <a:gd name="connsiteY22" fmla="*/ 466531 h 1063690"/>
                    <a:gd name="connsiteX23" fmla="*/ 589912 w 1093765"/>
                    <a:gd name="connsiteY23" fmla="*/ 354563 h 1063690"/>
                    <a:gd name="connsiteX24" fmla="*/ 617904 w 1093765"/>
                    <a:gd name="connsiteY24" fmla="*/ 270588 h 1063690"/>
                    <a:gd name="connsiteX25" fmla="*/ 636565 w 1093765"/>
                    <a:gd name="connsiteY25" fmla="*/ 205274 h 1063690"/>
                    <a:gd name="connsiteX26" fmla="*/ 673887 w 1093765"/>
                    <a:gd name="connsiteY26" fmla="*/ 149290 h 1063690"/>
                    <a:gd name="connsiteX27" fmla="*/ 701879 w 1093765"/>
                    <a:gd name="connsiteY27" fmla="*/ 139959 h 1063690"/>
                    <a:gd name="connsiteX28" fmla="*/ 757863 w 1093765"/>
                    <a:gd name="connsiteY28" fmla="*/ 93306 h 1063690"/>
                    <a:gd name="connsiteX29" fmla="*/ 813846 w 1093765"/>
                    <a:gd name="connsiteY29" fmla="*/ 74645 h 1063690"/>
                    <a:gd name="connsiteX30" fmla="*/ 897822 w 1093765"/>
                    <a:gd name="connsiteY30" fmla="*/ 111967 h 1063690"/>
                    <a:gd name="connsiteX31" fmla="*/ 916483 w 1093765"/>
                    <a:gd name="connsiteY31" fmla="*/ 167951 h 1063690"/>
                    <a:gd name="connsiteX32" fmla="*/ 907153 w 1093765"/>
                    <a:gd name="connsiteY32" fmla="*/ 270588 h 1063690"/>
                    <a:gd name="connsiteX33" fmla="*/ 860500 w 1093765"/>
                    <a:gd name="connsiteY33" fmla="*/ 354563 h 1063690"/>
                    <a:gd name="connsiteX34" fmla="*/ 841838 w 1093765"/>
                    <a:gd name="connsiteY34" fmla="*/ 391886 h 1063690"/>
                    <a:gd name="connsiteX35" fmla="*/ 785855 w 1093765"/>
                    <a:gd name="connsiteY35" fmla="*/ 447870 h 1063690"/>
                    <a:gd name="connsiteX36" fmla="*/ 739202 w 1093765"/>
                    <a:gd name="connsiteY36" fmla="*/ 485192 h 1063690"/>
                    <a:gd name="connsiteX37" fmla="*/ 711210 w 1093765"/>
                    <a:gd name="connsiteY37" fmla="*/ 494523 h 1063690"/>
                    <a:gd name="connsiteX38" fmla="*/ 673887 w 1093765"/>
                    <a:gd name="connsiteY38" fmla="*/ 513184 h 1063690"/>
                    <a:gd name="connsiteX39" fmla="*/ 757863 w 1093765"/>
                    <a:gd name="connsiteY39" fmla="*/ 485192 h 1063690"/>
                    <a:gd name="connsiteX40" fmla="*/ 785855 w 1093765"/>
                    <a:gd name="connsiteY40" fmla="*/ 475861 h 1063690"/>
                    <a:gd name="connsiteX41" fmla="*/ 823177 w 1093765"/>
                    <a:gd name="connsiteY41" fmla="*/ 457200 h 1063690"/>
                    <a:gd name="connsiteX42" fmla="*/ 888491 w 1093765"/>
                    <a:gd name="connsiteY42" fmla="*/ 447870 h 1063690"/>
                    <a:gd name="connsiteX43" fmla="*/ 1065773 w 1093765"/>
                    <a:gd name="connsiteY43" fmla="*/ 447870 h 1063690"/>
                    <a:gd name="connsiteX44" fmla="*/ 1093765 w 1093765"/>
                    <a:gd name="connsiteY44" fmla="*/ 466531 h 1063690"/>
                    <a:gd name="connsiteX45" fmla="*/ 1075104 w 1093765"/>
                    <a:gd name="connsiteY45" fmla="*/ 578498 h 1063690"/>
                    <a:gd name="connsiteX46" fmla="*/ 1056442 w 1093765"/>
                    <a:gd name="connsiteY46" fmla="*/ 606490 h 1063690"/>
                    <a:gd name="connsiteX47" fmla="*/ 1000459 w 1093765"/>
                    <a:gd name="connsiteY47" fmla="*/ 643812 h 1063690"/>
                    <a:gd name="connsiteX48" fmla="*/ 944475 w 1093765"/>
                    <a:gd name="connsiteY48" fmla="*/ 662474 h 1063690"/>
                    <a:gd name="connsiteX49" fmla="*/ 804516 w 1093765"/>
                    <a:gd name="connsiteY49" fmla="*/ 653143 h 1063690"/>
                    <a:gd name="connsiteX50" fmla="*/ 701879 w 1093765"/>
                    <a:gd name="connsiteY50" fmla="*/ 634482 h 1063690"/>
                    <a:gd name="connsiteX51" fmla="*/ 608573 w 1093765"/>
                    <a:gd name="connsiteY51" fmla="*/ 615821 h 1063690"/>
                    <a:gd name="connsiteX52" fmla="*/ 599242 w 1093765"/>
                    <a:gd name="connsiteY52" fmla="*/ 587829 h 1063690"/>
                    <a:gd name="connsiteX53" fmla="*/ 673887 w 1093765"/>
                    <a:gd name="connsiteY53" fmla="*/ 615821 h 1063690"/>
                    <a:gd name="connsiteX54" fmla="*/ 701879 w 1093765"/>
                    <a:gd name="connsiteY54" fmla="*/ 625151 h 1063690"/>
                    <a:gd name="connsiteX55" fmla="*/ 729871 w 1093765"/>
                    <a:gd name="connsiteY55" fmla="*/ 643812 h 1063690"/>
                    <a:gd name="connsiteX56" fmla="*/ 785855 w 1093765"/>
                    <a:gd name="connsiteY56" fmla="*/ 662474 h 1063690"/>
                    <a:gd name="connsiteX57" fmla="*/ 813846 w 1093765"/>
                    <a:gd name="connsiteY57" fmla="*/ 681135 h 1063690"/>
                    <a:gd name="connsiteX58" fmla="*/ 832508 w 1093765"/>
                    <a:gd name="connsiteY58" fmla="*/ 699796 h 1063690"/>
                    <a:gd name="connsiteX59" fmla="*/ 860500 w 1093765"/>
                    <a:gd name="connsiteY59" fmla="*/ 709127 h 1063690"/>
                    <a:gd name="connsiteX60" fmla="*/ 888491 w 1093765"/>
                    <a:gd name="connsiteY60" fmla="*/ 727788 h 1063690"/>
                    <a:gd name="connsiteX61" fmla="*/ 907153 w 1093765"/>
                    <a:gd name="connsiteY61" fmla="*/ 755780 h 1063690"/>
                    <a:gd name="connsiteX62" fmla="*/ 897822 w 1093765"/>
                    <a:gd name="connsiteY62" fmla="*/ 821094 h 1063690"/>
                    <a:gd name="connsiteX63" fmla="*/ 813846 w 1093765"/>
                    <a:gd name="connsiteY63" fmla="*/ 867747 h 1063690"/>
                    <a:gd name="connsiteX64" fmla="*/ 683218 w 1093765"/>
                    <a:gd name="connsiteY64" fmla="*/ 849086 h 1063690"/>
                    <a:gd name="connsiteX65" fmla="*/ 627234 w 1093765"/>
                    <a:gd name="connsiteY65" fmla="*/ 821094 h 1063690"/>
                    <a:gd name="connsiteX66" fmla="*/ 617904 w 1093765"/>
                    <a:gd name="connsiteY66" fmla="*/ 793102 h 1063690"/>
                    <a:gd name="connsiteX67" fmla="*/ 599242 w 1093765"/>
                    <a:gd name="connsiteY67" fmla="*/ 774441 h 1063690"/>
                    <a:gd name="connsiteX68" fmla="*/ 561920 w 1093765"/>
                    <a:gd name="connsiteY68" fmla="*/ 690465 h 1063690"/>
                    <a:gd name="connsiteX69" fmla="*/ 580581 w 1093765"/>
                    <a:gd name="connsiteY69" fmla="*/ 755780 h 1063690"/>
                    <a:gd name="connsiteX70" fmla="*/ 617904 w 1093765"/>
                    <a:gd name="connsiteY70" fmla="*/ 802433 h 1063690"/>
                    <a:gd name="connsiteX71" fmla="*/ 617904 w 1093765"/>
                    <a:gd name="connsiteY71" fmla="*/ 1035698 h 1063690"/>
                    <a:gd name="connsiteX72" fmla="*/ 599242 w 1093765"/>
                    <a:gd name="connsiteY72" fmla="*/ 1054359 h 1063690"/>
                    <a:gd name="connsiteX73" fmla="*/ 571251 w 1093765"/>
                    <a:gd name="connsiteY73" fmla="*/ 1063690 h 1063690"/>
                    <a:gd name="connsiteX74" fmla="*/ 496606 w 1093765"/>
                    <a:gd name="connsiteY74" fmla="*/ 1054359 h 1063690"/>
                    <a:gd name="connsiteX75" fmla="*/ 468614 w 1093765"/>
                    <a:gd name="connsiteY75" fmla="*/ 1007706 h 1063690"/>
                    <a:gd name="connsiteX76" fmla="*/ 449953 w 1093765"/>
                    <a:gd name="connsiteY76" fmla="*/ 979714 h 1063690"/>
                    <a:gd name="connsiteX77" fmla="*/ 431291 w 1093765"/>
                    <a:gd name="connsiteY77" fmla="*/ 886408 h 1063690"/>
                    <a:gd name="connsiteX78" fmla="*/ 440622 w 1093765"/>
                    <a:gd name="connsiteY78" fmla="*/ 718457 h 1063690"/>
                    <a:gd name="connsiteX79" fmla="*/ 421961 w 1093765"/>
                    <a:gd name="connsiteY79" fmla="*/ 867747 h 1063690"/>
                    <a:gd name="connsiteX80" fmla="*/ 375308 w 1093765"/>
                    <a:gd name="connsiteY80" fmla="*/ 951723 h 1063690"/>
                    <a:gd name="connsiteX81" fmla="*/ 347316 w 1093765"/>
                    <a:gd name="connsiteY81" fmla="*/ 961053 h 1063690"/>
                    <a:gd name="connsiteX82" fmla="*/ 272671 w 1093765"/>
                    <a:gd name="connsiteY82" fmla="*/ 989045 h 1063690"/>
                    <a:gd name="connsiteX83" fmla="*/ 216687 w 1093765"/>
                    <a:gd name="connsiteY83" fmla="*/ 1007706 h 1063690"/>
                    <a:gd name="connsiteX84" fmla="*/ 160704 w 1093765"/>
                    <a:gd name="connsiteY84" fmla="*/ 998376 h 1063690"/>
                    <a:gd name="connsiteX85" fmla="*/ 151373 w 1093765"/>
                    <a:gd name="connsiteY85" fmla="*/ 970384 h 1063690"/>
                    <a:gd name="connsiteX86" fmla="*/ 160704 w 1093765"/>
                    <a:gd name="connsiteY86" fmla="*/ 849086 h 1063690"/>
                    <a:gd name="connsiteX87" fmla="*/ 179365 w 1093765"/>
                    <a:gd name="connsiteY87" fmla="*/ 821094 h 1063690"/>
                    <a:gd name="connsiteX88" fmla="*/ 235348 w 1093765"/>
                    <a:gd name="connsiteY88" fmla="*/ 774441 h 1063690"/>
                    <a:gd name="connsiteX89" fmla="*/ 282002 w 1093765"/>
                    <a:gd name="connsiteY89" fmla="*/ 727788 h 1063690"/>
                    <a:gd name="connsiteX90" fmla="*/ 309993 w 1093765"/>
                    <a:gd name="connsiteY90" fmla="*/ 718457 h 1063690"/>
                    <a:gd name="connsiteX91" fmla="*/ 337985 w 1093765"/>
                    <a:gd name="connsiteY91" fmla="*/ 699796 h 1063690"/>
                    <a:gd name="connsiteX92" fmla="*/ 384638 w 1093765"/>
                    <a:gd name="connsiteY92" fmla="*/ 690465 h 1063690"/>
                    <a:gd name="connsiteX93" fmla="*/ 412630 w 1093765"/>
                    <a:gd name="connsiteY93" fmla="*/ 681135 h 1063690"/>
                    <a:gd name="connsiteX94" fmla="*/ 384638 w 1093765"/>
                    <a:gd name="connsiteY94" fmla="*/ 662474 h 1063690"/>
                    <a:gd name="connsiteX95" fmla="*/ 328655 w 1093765"/>
                    <a:gd name="connsiteY95" fmla="*/ 681135 h 1063690"/>
                    <a:gd name="connsiteX96" fmla="*/ 272671 w 1093765"/>
                    <a:gd name="connsiteY96" fmla="*/ 699796 h 1063690"/>
                    <a:gd name="connsiteX97" fmla="*/ 244679 w 1093765"/>
                    <a:gd name="connsiteY97" fmla="*/ 709127 h 1063690"/>
                    <a:gd name="connsiteX98" fmla="*/ 216687 w 1093765"/>
                    <a:gd name="connsiteY98" fmla="*/ 727788 h 1063690"/>
                    <a:gd name="connsiteX99" fmla="*/ 179365 w 1093765"/>
                    <a:gd name="connsiteY99" fmla="*/ 737119 h 1063690"/>
                    <a:gd name="connsiteX100" fmla="*/ 123381 w 1093765"/>
                    <a:gd name="connsiteY100" fmla="*/ 755780 h 1063690"/>
                    <a:gd name="connsiteX101" fmla="*/ 20744 w 1093765"/>
                    <a:gd name="connsiteY101" fmla="*/ 727788 h 1063690"/>
                    <a:gd name="connsiteX102" fmla="*/ 11414 w 1093765"/>
                    <a:gd name="connsiteY102" fmla="*/ 699796 h 1063690"/>
                    <a:gd name="connsiteX103" fmla="*/ 39406 w 1093765"/>
                    <a:gd name="connsiteY103" fmla="*/ 615821 h 1063690"/>
                    <a:gd name="connsiteX104" fmla="*/ 132712 w 1093765"/>
                    <a:gd name="connsiteY104" fmla="*/ 597159 h 1063690"/>
                    <a:gd name="connsiteX105" fmla="*/ 188695 w 1093765"/>
                    <a:gd name="connsiteY105" fmla="*/ 578498 h 1063690"/>
                    <a:gd name="connsiteX106" fmla="*/ 300663 w 1093765"/>
                    <a:gd name="connsiteY106" fmla="*/ 578498 h 1063690"/>
                    <a:gd name="connsiteX107" fmla="*/ 235348 w 1093765"/>
                    <a:gd name="connsiteY107" fmla="*/ 569167 h 1063690"/>
                    <a:gd name="connsiteX108" fmla="*/ 48736 w 1093765"/>
                    <a:gd name="connsiteY108" fmla="*/ 550506 h 1063690"/>
                    <a:gd name="connsiteX109" fmla="*/ 20744 w 1093765"/>
                    <a:gd name="connsiteY109" fmla="*/ 541176 h 1063690"/>
                    <a:gd name="connsiteX110" fmla="*/ 11414 w 1093765"/>
                    <a:gd name="connsiteY110" fmla="*/ 429208 h 1063690"/>
                    <a:gd name="connsiteX111" fmla="*/ 95389 w 1093765"/>
                    <a:gd name="connsiteY111" fmla="*/ 382555 h 1063690"/>
                    <a:gd name="connsiteX112" fmla="*/ 188695 w 1093765"/>
                    <a:gd name="connsiteY112" fmla="*/ 391886 h 1063690"/>
                    <a:gd name="connsiteX113" fmla="*/ 226018 w 1093765"/>
                    <a:gd name="connsiteY113" fmla="*/ 410547 h 1063690"/>
                    <a:gd name="connsiteX114" fmla="*/ 309993 w 1093765"/>
                    <a:gd name="connsiteY114" fmla="*/ 466531 h 1063690"/>
                    <a:gd name="connsiteX115" fmla="*/ 365977 w 1093765"/>
                    <a:gd name="connsiteY115" fmla="*/ 503853 h 1063690"/>
                    <a:gd name="connsiteX116" fmla="*/ 393969 w 1093765"/>
                    <a:gd name="connsiteY116" fmla="*/ 522514 h 1063690"/>
                    <a:gd name="connsiteX117" fmla="*/ 365977 w 1093765"/>
                    <a:gd name="connsiteY117" fmla="*/ 503853 h 1063690"/>
                    <a:gd name="connsiteX118" fmla="*/ 337985 w 1093765"/>
                    <a:gd name="connsiteY118" fmla="*/ 494523 h 1063690"/>
                    <a:gd name="connsiteX119" fmla="*/ 319324 w 1093765"/>
                    <a:gd name="connsiteY119" fmla="*/ 475861 h 1063690"/>
                    <a:gd name="connsiteX120" fmla="*/ 263340 w 1093765"/>
                    <a:gd name="connsiteY120" fmla="*/ 438539 h 1063690"/>
                    <a:gd name="connsiteX121" fmla="*/ 244679 w 1093765"/>
                    <a:gd name="connsiteY121" fmla="*/ 410547 h 1063690"/>
                    <a:gd name="connsiteX122" fmla="*/ 216687 w 1093765"/>
                    <a:gd name="connsiteY122" fmla="*/ 391886 h 1063690"/>
                    <a:gd name="connsiteX123" fmla="*/ 207357 w 1093765"/>
                    <a:gd name="connsiteY123" fmla="*/ 363894 h 1063690"/>
                    <a:gd name="connsiteX124" fmla="*/ 216687 w 1093765"/>
                    <a:gd name="connsiteY124" fmla="*/ 289249 h 1063690"/>
                    <a:gd name="connsiteX125" fmla="*/ 328655 w 1093765"/>
                    <a:gd name="connsiteY125" fmla="*/ 317241 h 1063690"/>
                    <a:gd name="connsiteX126" fmla="*/ 356646 w 1093765"/>
                    <a:gd name="connsiteY126" fmla="*/ 335902 h 1063690"/>
                    <a:gd name="connsiteX127" fmla="*/ 393969 w 1093765"/>
                    <a:gd name="connsiteY127" fmla="*/ 391886 h 1063690"/>
                    <a:gd name="connsiteX128" fmla="*/ 440622 w 1093765"/>
                    <a:gd name="connsiteY128" fmla="*/ 438539 h 1063690"/>
                    <a:gd name="connsiteX129" fmla="*/ 477944 w 1093765"/>
                    <a:gd name="connsiteY129" fmla="*/ 494523 h 1063690"/>
                    <a:gd name="connsiteX130" fmla="*/ 496606 w 1093765"/>
                    <a:gd name="connsiteY130" fmla="*/ 522514 h 1063690"/>
                    <a:gd name="connsiteX131" fmla="*/ 533928 w 1093765"/>
                    <a:gd name="connsiteY131" fmla="*/ 569167 h 1063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093765" h="1063690">
                      <a:moveTo>
                        <a:pt x="533928" y="569167"/>
                      </a:moveTo>
                      <a:lnTo>
                        <a:pt x="533928" y="569167"/>
                      </a:lnTo>
                      <a:cubicBezTo>
                        <a:pt x="527708" y="541175"/>
                        <a:pt x="524335" y="512395"/>
                        <a:pt x="515267" y="485192"/>
                      </a:cubicBezTo>
                      <a:cubicBezTo>
                        <a:pt x="507060" y="460572"/>
                        <a:pt x="492506" y="456742"/>
                        <a:pt x="477944" y="438539"/>
                      </a:cubicBezTo>
                      <a:cubicBezTo>
                        <a:pt x="470939" y="429782"/>
                        <a:pt x="465503" y="419878"/>
                        <a:pt x="459283" y="410547"/>
                      </a:cubicBezTo>
                      <a:cubicBezTo>
                        <a:pt x="432853" y="331251"/>
                        <a:pt x="469715" y="427933"/>
                        <a:pt x="431291" y="363894"/>
                      </a:cubicBezTo>
                      <a:cubicBezTo>
                        <a:pt x="426231" y="355460"/>
                        <a:pt x="426359" y="344699"/>
                        <a:pt x="421961" y="335902"/>
                      </a:cubicBezTo>
                      <a:cubicBezTo>
                        <a:pt x="410190" y="312360"/>
                        <a:pt x="401996" y="306607"/>
                        <a:pt x="384638" y="289249"/>
                      </a:cubicBezTo>
                      <a:cubicBezTo>
                        <a:pt x="378418" y="276808"/>
                        <a:pt x="373692" y="263500"/>
                        <a:pt x="365977" y="251927"/>
                      </a:cubicBezTo>
                      <a:cubicBezTo>
                        <a:pt x="361097" y="244607"/>
                        <a:pt x="351250" y="241133"/>
                        <a:pt x="347316" y="233265"/>
                      </a:cubicBezTo>
                      <a:cubicBezTo>
                        <a:pt x="338519" y="215671"/>
                        <a:pt x="342564" y="191191"/>
                        <a:pt x="328655" y="177282"/>
                      </a:cubicBezTo>
                      <a:cubicBezTo>
                        <a:pt x="302063" y="150692"/>
                        <a:pt x="314873" y="165941"/>
                        <a:pt x="291332" y="130629"/>
                      </a:cubicBezTo>
                      <a:cubicBezTo>
                        <a:pt x="294442" y="102637"/>
                        <a:pt x="291038" y="73122"/>
                        <a:pt x="300663" y="46653"/>
                      </a:cubicBezTo>
                      <a:cubicBezTo>
                        <a:pt x="304495" y="36114"/>
                        <a:pt x="318304" y="32305"/>
                        <a:pt x="328655" y="27992"/>
                      </a:cubicBezTo>
                      <a:cubicBezTo>
                        <a:pt x="355891" y="16644"/>
                        <a:pt x="412630" y="0"/>
                        <a:pt x="412630" y="0"/>
                      </a:cubicBezTo>
                      <a:cubicBezTo>
                        <a:pt x="443732" y="3110"/>
                        <a:pt x="476283" y="-554"/>
                        <a:pt x="505936" y="9331"/>
                      </a:cubicBezTo>
                      <a:cubicBezTo>
                        <a:pt x="516575" y="12877"/>
                        <a:pt x="517592" y="28566"/>
                        <a:pt x="524597" y="37323"/>
                      </a:cubicBezTo>
                      <a:cubicBezTo>
                        <a:pt x="543988" y="61561"/>
                        <a:pt x="547559" y="51663"/>
                        <a:pt x="561920" y="83976"/>
                      </a:cubicBezTo>
                      <a:cubicBezTo>
                        <a:pt x="569909" y="101951"/>
                        <a:pt x="574361" y="121298"/>
                        <a:pt x="580581" y="139959"/>
                      </a:cubicBezTo>
                      <a:lnTo>
                        <a:pt x="589912" y="167951"/>
                      </a:lnTo>
                      <a:lnTo>
                        <a:pt x="599242" y="195943"/>
                      </a:lnTo>
                      <a:cubicBezTo>
                        <a:pt x="596132" y="276808"/>
                        <a:pt x="595480" y="357806"/>
                        <a:pt x="589912" y="438539"/>
                      </a:cubicBezTo>
                      <a:cubicBezTo>
                        <a:pt x="589235" y="448351"/>
                        <a:pt x="580581" y="476366"/>
                        <a:pt x="580581" y="466531"/>
                      </a:cubicBezTo>
                      <a:cubicBezTo>
                        <a:pt x="580581" y="429079"/>
                        <a:pt x="583755" y="391505"/>
                        <a:pt x="589912" y="354563"/>
                      </a:cubicBezTo>
                      <a:cubicBezTo>
                        <a:pt x="594582" y="326546"/>
                        <a:pt x="610903" y="298592"/>
                        <a:pt x="617904" y="270588"/>
                      </a:cubicBezTo>
                      <a:cubicBezTo>
                        <a:pt x="620102" y="261797"/>
                        <a:pt x="630478" y="216231"/>
                        <a:pt x="636565" y="205274"/>
                      </a:cubicBezTo>
                      <a:cubicBezTo>
                        <a:pt x="647457" y="185668"/>
                        <a:pt x="652610" y="156383"/>
                        <a:pt x="673887" y="149290"/>
                      </a:cubicBezTo>
                      <a:lnTo>
                        <a:pt x="701879" y="139959"/>
                      </a:lnTo>
                      <a:cubicBezTo>
                        <a:pt x="724785" y="105599"/>
                        <a:pt x="714814" y="110525"/>
                        <a:pt x="757863" y="93306"/>
                      </a:cubicBezTo>
                      <a:cubicBezTo>
                        <a:pt x="776127" y="86001"/>
                        <a:pt x="813846" y="74645"/>
                        <a:pt x="813846" y="74645"/>
                      </a:cubicBezTo>
                      <a:cubicBezTo>
                        <a:pt x="853793" y="81303"/>
                        <a:pt x="876716" y="73976"/>
                        <a:pt x="897822" y="111967"/>
                      </a:cubicBezTo>
                      <a:cubicBezTo>
                        <a:pt x="907375" y="129162"/>
                        <a:pt x="916483" y="167951"/>
                        <a:pt x="916483" y="167951"/>
                      </a:cubicBezTo>
                      <a:cubicBezTo>
                        <a:pt x="913373" y="202163"/>
                        <a:pt x="913123" y="236757"/>
                        <a:pt x="907153" y="270588"/>
                      </a:cubicBezTo>
                      <a:cubicBezTo>
                        <a:pt x="892735" y="352292"/>
                        <a:pt x="896755" y="303806"/>
                        <a:pt x="860500" y="354563"/>
                      </a:cubicBezTo>
                      <a:cubicBezTo>
                        <a:pt x="852415" y="365882"/>
                        <a:pt x="850527" y="381024"/>
                        <a:pt x="841838" y="391886"/>
                      </a:cubicBezTo>
                      <a:cubicBezTo>
                        <a:pt x="825352" y="412494"/>
                        <a:pt x="804516" y="429209"/>
                        <a:pt x="785855" y="447870"/>
                      </a:cubicBezTo>
                      <a:cubicBezTo>
                        <a:pt x="768500" y="465225"/>
                        <a:pt x="762738" y="473424"/>
                        <a:pt x="739202" y="485192"/>
                      </a:cubicBezTo>
                      <a:cubicBezTo>
                        <a:pt x="730405" y="489591"/>
                        <a:pt x="720250" y="490649"/>
                        <a:pt x="711210" y="494523"/>
                      </a:cubicBezTo>
                      <a:cubicBezTo>
                        <a:pt x="698425" y="500002"/>
                        <a:pt x="660691" y="517583"/>
                        <a:pt x="673887" y="513184"/>
                      </a:cubicBezTo>
                      <a:lnTo>
                        <a:pt x="757863" y="485192"/>
                      </a:lnTo>
                      <a:cubicBezTo>
                        <a:pt x="767194" y="482082"/>
                        <a:pt x="777058" y="480260"/>
                        <a:pt x="785855" y="475861"/>
                      </a:cubicBezTo>
                      <a:cubicBezTo>
                        <a:pt x="798296" y="469641"/>
                        <a:pt x="809758" y="460860"/>
                        <a:pt x="823177" y="457200"/>
                      </a:cubicBezTo>
                      <a:cubicBezTo>
                        <a:pt x="844394" y="451414"/>
                        <a:pt x="866720" y="450980"/>
                        <a:pt x="888491" y="447870"/>
                      </a:cubicBezTo>
                      <a:cubicBezTo>
                        <a:pt x="957690" y="424803"/>
                        <a:pt x="937563" y="427626"/>
                        <a:pt x="1065773" y="447870"/>
                      </a:cubicBezTo>
                      <a:cubicBezTo>
                        <a:pt x="1076850" y="449619"/>
                        <a:pt x="1084434" y="460311"/>
                        <a:pt x="1093765" y="466531"/>
                      </a:cubicBezTo>
                      <a:cubicBezTo>
                        <a:pt x="1090810" y="493127"/>
                        <a:pt x="1090734" y="547238"/>
                        <a:pt x="1075104" y="578498"/>
                      </a:cubicBezTo>
                      <a:cubicBezTo>
                        <a:pt x="1070089" y="588528"/>
                        <a:pt x="1064882" y="599105"/>
                        <a:pt x="1056442" y="606490"/>
                      </a:cubicBezTo>
                      <a:cubicBezTo>
                        <a:pt x="1039563" y="621259"/>
                        <a:pt x="1021736" y="636720"/>
                        <a:pt x="1000459" y="643812"/>
                      </a:cubicBezTo>
                      <a:lnTo>
                        <a:pt x="944475" y="662474"/>
                      </a:lnTo>
                      <a:cubicBezTo>
                        <a:pt x="897822" y="659364"/>
                        <a:pt x="851062" y="657576"/>
                        <a:pt x="804516" y="653143"/>
                      </a:cubicBezTo>
                      <a:cubicBezTo>
                        <a:pt x="775661" y="650395"/>
                        <a:pt x="731229" y="639818"/>
                        <a:pt x="701879" y="634482"/>
                      </a:cubicBezTo>
                      <a:cubicBezTo>
                        <a:pt x="618000" y="619232"/>
                        <a:pt x="674583" y="632323"/>
                        <a:pt x="608573" y="615821"/>
                      </a:cubicBezTo>
                      <a:cubicBezTo>
                        <a:pt x="605463" y="606490"/>
                        <a:pt x="590445" y="592228"/>
                        <a:pt x="599242" y="587829"/>
                      </a:cubicBezTo>
                      <a:cubicBezTo>
                        <a:pt x="626246" y="574326"/>
                        <a:pt x="654370" y="606062"/>
                        <a:pt x="673887" y="615821"/>
                      </a:cubicBezTo>
                      <a:cubicBezTo>
                        <a:pt x="682684" y="620219"/>
                        <a:pt x="692548" y="622041"/>
                        <a:pt x="701879" y="625151"/>
                      </a:cubicBezTo>
                      <a:cubicBezTo>
                        <a:pt x="711210" y="631371"/>
                        <a:pt x="719624" y="639258"/>
                        <a:pt x="729871" y="643812"/>
                      </a:cubicBezTo>
                      <a:cubicBezTo>
                        <a:pt x="747846" y="651801"/>
                        <a:pt x="769488" y="651562"/>
                        <a:pt x="785855" y="662474"/>
                      </a:cubicBezTo>
                      <a:cubicBezTo>
                        <a:pt x="795185" y="668694"/>
                        <a:pt x="805090" y="674130"/>
                        <a:pt x="813846" y="681135"/>
                      </a:cubicBezTo>
                      <a:cubicBezTo>
                        <a:pt x="820715" y="686630"/>
                        <a:pt x="824965" y="695270"/>
                        <a:pt x="832508" y="699796"/>
                      </a:cubicBezTo>
                      <a:cubicBezTo>
                        <a:pt x="840942" y="704856"/>
                        <a:pt x="851703" y="704728"/>
                        <a:pt x="860500" y="709127"/>
                      </a:cubicBezTo>
                      <a:cubicBezTo>
                        <a:pt x="870530" y="714142"/>
                        <a:pt x="879161" y="721568"/>
                        <a:pt x="888491" y="727788"/>
                      </a:cubicBezTo>
                      <a:cubicBezTo>
                        <a:pt x="894712" y="737119"/>
                        <a:pt x="906037" y="744621"/>
                        <a:pt x="907153" y="755780"/>
                      </a:cubicBezTo>
                      <a:cubicBezTo>
                        <a:pt x="909341" y="777663"/>
                        <a:pt x="909629" y="802540"/>
                        <a:pt x="897822" y="821094"/>
                      </a:cubicBezTo>
                      <a:cubicBezTo>
                        <a:pt x="880547" y="848240"/>
                        <a:pt x="842551" y="858178"/>
                        <a:pt x="813846" y="867747"/>
                      </a:cubicBezTo>
                      <a:cubicBezTo>
                        <a:pt x="797398" y="866102"/>
                        <a:pt x="714098" y="862320"/>
                        <a:pt x="683218" y="849086"/>
                      </a:cubicBezTo>
                      <a:cubicBezTo>
                        <a:pt x="556582" y="794815"/>
                        <a:pt x="745204" y="860419"/>
                        <a:pt x="627234" y="821094"/>
                      </a:cubicBezTo>
                      <a:cubicBezTo>
                        <a:pt x="624124" y="811763"/>
                        <a:pt x="622964" y="801536"/>
                        <a:pt x="617904" y="793102"/>
                      </a:cubicBezTo>
                      <a:cubicBezTo>
                        <a:pt x="613378" y="785559"/>
                        <a:pt x="603176" y="782309"/>
                        <a:pt x="599242" y="774441"/>
                      </a:cubicBezTo>
                      <a:cubicBezTo>
                        <a:pt x="532612" y="641183"/>
                        <a:pt x="616817" y="772812"/>
                        <a:pt x="561920" y="690465"/>
                      </a:cubicBezTo>
                      <a:cubicBezTo>
                        <a:pt x="564908" y="702418"/>
                        <a:pt x="573890" y="742398"/>
                        <a:pt x="580581" y="755780"/>
                      </a:cubicBezTo>
                      <a:cubicBezTo>
                        <a:pt x="592352" y="779322"/>
                        <a:pt x="600546" y="785075"/>
                        <a:pt x="617904" y="802433"/>
                      </a:cubicBezTo>
                      <a:cubicBezTo>
                        <a:pt x="647106" y="890045"/>
                        <a:pt x="640125" y="857935"/>
                        <a:pt x="617904" y="1035698"/>
                      </a:cubicBezTo>
                      <a:cubicBezTo>
                        <a:pt x="616813" y="1044427"/>
                        <a:pt x="606785" y="1049833"/>
                        <a:pt x="599242" y="1054359"/>
                      </a:cubicBezTo>
                      <a:cubicBezTo>
                        <a:pt x="590808" y="1059419"/>
                        <a:pt x="580581" y="1060580"/>
                        <a:pt x="571251" y="1063690"/>
                      </a:cubicBezTo>
                      <a:cubicBezTo>
                        <a:pt x="546369" y="1060580"/>
                        <a:pt x="520624" y="1061564"/>
                        <a:pt x="496606" y="1054359"/>
                      </a:cubicBezTo>
                      <a:cubicBezTo>
                        <a:pt x="475163" y="1047926"/>
                        <a:pt x="476059" y="1022597"/>
                        <a:pt x="468614" y="1007706"/>
                      </a:cubicBezTo>
                      <a:cubicBezTo>
                        <a:pt x="463599" y="997676"/>
                        <a:pt x="456173" y="989045"/>
                        <a:pt x="449953" y="979714"/>
                      </a:cubicBezTo>
                      <a:cubicBezTo>
                        <a:pt x="443732" y="948612"/>
                        <a:pt x="429532" y="918077"/>
                        <a:pt x="431291" y="886408"/>
                      </a:cubicBezTo>
                      <a:cubicBezTo>
                        <a:pt x="434401" y="830424"/>
                        <a:pt x="465696" y="768608"/>
                        <a:pt x="440622" y="718457"/>
                      </a:cubicBezTo>
                      <a:cubicBezTo>
                        <a:pt x="418195" y="673600"/>
                        <a:pt x="437821" y="820170"/>
                        <a:pt x="421961" y="867747"/>
                      </a:cubicBezTo>
                      <a:cubicBezTo>
                        <a:pt x="413745" y="892393"/>
                        <a:pt x="399369" y="943703"/>
                        <a:pt x="375308" y="951723"/>
                      </a:cubicBezTo>
                      <a:lnTo>
                        <a:pt x="347316" y="961053"/>
                      </a:lnTo>
                      <a:cubicBezTo>
                        <a:pt x="298603" y="993528"/>
                        <a:pt x="340962" y="970420"/>
                        <a:pt x="272671" y="989045"/>
                      </a:cubicBezTo>
                      <a:cubicBezTo>
                        <a:pt x="253693" y="994221"/>
                        <a:pt x="216687" y="1007706"/>
                        <a:pt x="216687" y="1007706"/>
                      </a:cubicBezTo>
                      <a:cubicBezTo>
                        <a:pt x="198026" y="1004596"/>
                        <a:pt x="177130" y="1007762"/>
                        <a:pt x="160704" y="998376"/>
                      </a:cubicBezTo>
                      <a:cubicBezTo>
                        <a:pt x="152164" y="993496"/>
                        <a:pt x="151373" y="980219"/>
                        <a:pt x="151373" y="970384"/>
                      </a:cubicBezTo>
                      <a:cubicBezTo>
                        <a:pt x="151373" y="929832"/>
                        <a:pt x="153231" y="888944"/>
                        <a:pt x="160704" y="849086"/>
                      </a:cubicBezTo>
                      <a:cubicBezTo>
                        <a:pt x="162771" y="838064"/>
                        <a:pt x="172186" y="829709"/>
                        <a:pt x="179365" y="821094"/>
                      </a:cubicBezTo>
                      <a:cubicBezTo>
                        <a:pt x="222573" y="769244"/>
                        <a:pt x="190185" y="813958"/>
                        <a:pt x="235348" y="774441"/>
                      </a:cubicBezTo>
                      <a:cubicBezTo>
                        <a:pt x="251899" y="759959"/>
                        <a:pt x="261138" y="734743"/>
                        <a:pt x="282002" y="727788"/>
                      </a:cubicBezTo>
                      <a:cubicBezTo>
                        <a:pt x="291332" y="724678"/>
                        <a:pt x="301196" y="722855"/>
                        <a:pt x="309993" y="718457"/>
                      </a:cubicBezTo>
                      <a:cubicBezTo>
                        <a:pt x="320023" y="713442"/>
                        <a:pt x="327485" y="703734"/>
                        <a:pt x="337985" y="699796"/>
                      </a:cubicBezTo>
                      <a:cubicBezTo>
                        <a:pt x="352834" y="694228"/>
                        <a:pt x="369253" y="694311"/>
                        <a:pt x="384638" y="690465"/>
                      </a:cubicBezTo>
                      <a:cubicBezTo>
                        <a:pt x="394180" y="688080"/>
                        <a:pt x="403299" y="684245"/>
                        <a:pt x="412630" y="681135"/>
                      </a:cubicBezTo>
                      <a:cubicBezTo>
                        <a:pt x="403299" y="674915"/>
                        <a:pt x="395852" y="662474"/>
                        <a:pt x="384638" y="662474"/>
                      </a:cubicBezTo>
                      <a:cubicBezTo>
                        <a:pt x="364968" y="662474"/>
                        <a:pt x="347316" y="674915"/>
                        <a:pt x="328655" y="681135"/>
                      </a:cubicBezTo>
                      <a:lnTo>
                        <a:pt x="272671" y="699796"/>
                      </a:lnTo>
                      <a:cubicBezTo>
                        <a:pt x="263340" y="702906"/>
                        <a:pt x="252863" y="703671"/>
                        <a:pt x="244679" y="709127"/>
                      </a:cubicBezTo>
                      <a:cubicBezTo>
                        <a:pt x="235348" y="715347"/>
                        <a:pt x="226994" y="723371"/>
                        <a:pt x="216687" y="727788"/>
                      </a:cubicBezTo>
                      <a:cubicBezTo>
                        <a:pt x="204900" y="732840"/>
                        <a:pt x="191648" y="733434"/>
                        <a:pt x="179365" y="737119"/>
                      </a:cubicBezTo>
                      <a:cubicBezTo>
                        <a:pt x="160524" y="742771"/>
                        <a:pt x="123381" y="755780"/>
                        <a:pt x="123381" y="755780"/>
                      </a:cubicBezTo>
                      <a:cubicBezTo>
                        <a:pt x="94257" y="752139"/>
                        <a:pt x="44266" y="757191"/>
                        <a:pt x="20744" y="727788"/>
                      </a:cubicBezTo>
                      <a:cubicBezTo>
                        <a:pt x="14600" y="720108"/>
                        <a:pt x="14524" y="709127"/>
                        <a:pt x="11414" y="699796"/>
                      </a:cubicBezTo>
                      <a:cubicBezTo>
                        <a:pt x="15410" y="671824"/>
                        <a:pt x="7824" y="631612"/>
                        <a:pt x="39406" y="615821"/>
                      </a:cubicBezTo>
                      <a:cubicBezTo>
                        <a:pt x="54915" y="608067"/>
                        <a:pt x="123337" y="599503"/>
                        <a:pt x="132712" y="597159"/>
                      </a:cubicBezTo>
                      <a:cubicBezTo>
                        <a:pt x="151795" y="592388"/>
                        <a:pt x="188695" y="578498"/>
                        <a:pt x="188695" y="578498"/>
                      </a:cubicBezTo>
                      <a:cubicBezTo>
                        <a:pt x="668351" y="596264"/>
                        <a:pt x="423757" y="589689"/>
                        <a:pt x="300663" y="578498"/>
                      </a:cubicBezTo>
                      <a:cubicBezTo>
                        <a:pt x="278761" y="576507"/>
                        <a:pt x="257120" y="572277"/>
                        <a:pt x="235348" y="569167"/>
                      </a:cubicBezTo>
                      <a:cubicBezTo>
                        <a:pt x="151591" y="541249"/>
                        <a:pt x="246898" y="570322"/>
                        <a:pt x="48736" y="550506"/>
                      </a:cubicBezTo>
                      <a:cubicBezTo>
                        <a:pt x="38949" y="549527"/>
                        <a:pt x="30075" y="544286"/>
                        <a:pt x="20744" y="541176"/>
                      </a:cubicBezTo>
                      <a:cubicBezTo>
                        <a:pt x="9585" y="507700"/>
                        <a:pt x="-14120" y="465686"/>
                        <a:pt x="11414" y="429208"/>
                      </a:cubicBezTo>
                      <a:cubicBezTo>
                        <a:pt x="30942" y="401310"/>
                        <a:pt x="65696" y="392453"/>
                        <a:pt x="95389" y="382555"/>
                      </a:cubicBezTo>
                      <a:cubicBezTo>
                        <a:pt x="126491" y="385665"/>
                        <a:pt x="158132" y="385337"/>
                        <a:pt x="188695" y="391886"/>
                      </a:cubicBezTo>
                      <a:cubicBezTo>
                        <a:pt x="202296" y="394800"/>
                        <a:pt x="214091" y="403391"/>
                        <a:pt x="226018" y="410547"/>
                      </a:cubicBezTo>
                      <a:cubicBezTo>
                        <a:pt x="226029" y="410554"/>
                        <a:pt x="295991" y="457197"/>
                        <a:pt x="309993" y="466531"/>
                      </a:cubicBezTo>
                      <a:lnTo>
                        <a:pt x="365977" y="503853"/>
                      </a:lnTo>
                      <a:lnTo>
                        <a:pt x="393969" y="522514"/>
                      </a:lnTo>
                      <a:cubicBezTo>
                        <a:pt x="393969" y="522514"/>
                        <a:pt x="376616" y="507399"/>
                        <a:pt x="365977" y="503853"/>
                      </a:cubicBezTo>
                      <a:lnTo>
                        <a:pt x="337985" y="494523"/>
                      </a:lnTo>
                      <a:cubicBezTo>
                        <a:pt x="331765" y="488302"/>
                        <a:pt x="326362" y="481139"/>
                        <a:pt x="319324" y="475861"/>
                      </a:cubicBezTo>
                      <a:cubicBezTo>
                        <a:pt x="301382" y="462404"/>
                        <a:pt x="263340" y="438539"/>
                        <a:pt x="263340" y="438539"/>
                      </a:cubicBezTo>
                      <a:cubicBezTo>
                        <a:pt x="257120" y="429208"/>
                        <a:pt x="252608" y="418476"/>
                        <a:pt x="244679" y="410547"/>
                      </a:cubicBezTo>
                      <a:cubicBezTo>
                        <a:pt x="236750" y="402618"/>
                        <a:pt x="223692" y="400643"/>
                        <a:pt x="216687" y="391886"/>
                      </a:cubicBezTo>
                      <a:cubicBezTo>
                        <a:pt x="210543" y="384206"/>
                        <a:pt x="210467" y="373225"/>
                        <a:pt x="207357" y="363894"/>
                      </a:cubicBezTo>
                      <a:cubicBezTo>
                        <a:pt x="210467" y="339012"/>
                        <a:pt x="195532" y="302711"/>
                        <a:pt x="216687" y="289249"/>
                      </a:cubicBezTo>
                      <a:cubicBezTo>
                        <a:pt x="286588" y="244767"/>
                        <a:pt x="296941" y="291870"/>
                        <a:pt x="328655" y="317241"/>
                      </a:cubicBezTo>
                      <a:cubicBezTo>
                        <a:pt x="337411" y="324246"/>
                        <a:pt x="347316" y="329682"/>
                        <a:pt x="356646" y="335902"/>
                      </a:cubicBezTo>
                      <a:cubicBezTo>
                        <a:pt x="373044" y="385096"/>
                        <a:pt x="355139" y="345290"/>
                        <a:pt x="393969" y="391886"/>
                      </a:cubicBezTo>
                      <a:cubicBezTo>
                        <a:pt x="432846" y="438539"/>
                        <a:pt x="389303" y="404327"/>
                        <a:pt x="440622" y="438539"/>
                      </a:cubicBezTo>
                      <a:lnTo>
                        <a:pt x="477944" y="494523"/>
                      </a:lnTo>
                      <a:cubicBezTo>
                        <a:pt x="484164" y="503854"/>
                        <a:pt x="491591" y="512484"/>
                        <a:pt x="496606" y="522514"/>
                      </a:cubicBezTo>
                      <a:lnTo>
                        <a:pt x="533928" y="569167"/>
                      </a:ln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5-Point Star 77"/>
                <p:cNvSpPr/>
                <p:nvPr/>
              </p:nvSpPr>
              <p:spPr>
                <a:xfrm>
                  <a:off x="6675017" y="3028973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5-Point Star 78"/>
                <p:cNvSpPr/>
                <p:nvPr/>
              </p:nvSpPr>
              <p:spPr>
                <a:xfrm>
                  <a:off x="5668248" y="3003692"/>
                  <a:ext cx="223935" cy="205273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5-Point Star 79"/>
                <p:cNvSpPr/>
                <p:nvPr/>
              </p:nvSpPr>
              <p:spPr>
                <a:xfrm flipV="1">
                  <a:off x="7461260" y="2815510"/>
                  <a:ext cx="223935" cy="207227"/>
                </a:xfrm>
                <a:prstGeom prst="star5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5" name="Group 34"/>
            <p:cNvGrpSpPr/>
            <p:nvPr/>
          </p:nvGrpSpPr>
          <p:grpSpPr>
            <a:xfrm rot="2905355" flipH="1">
              <a:off x="6467332" y="2030069"/>
              <a:ext cx="3237038" cy="3561983"/>
              <a:chOff x="4862019" y="1121652"/>
              <a:chExt cx="3237038" cy="3561983"/>
            </a:xfrm>
          </p:grpSpPr>
          <p:grpSp>
            <p:nvGrpSpPr>
              <p:cNvPr id="36" name="Group 35"/>
              <p:cNvGrpSpPr/>
              <p:nvPr/>
            </p:nvGrpSpPr>
            <p:grpSpPr>
              <a:xfrm>
                <a:off x="5527108" y="1121652"/>
                <a:ext cx="2410711" cy="3561983"/>
                <a:chOff x="5514849" y="2174860"/>
                <a:chExt cx="2410711" cy="1897293"/>
              </a:xfrm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</p:grpSpPr>
            <p:sp>
              <p:nvSpPr>
                <p:cNvPr id="55" name="Freeform 54"/>
                <p:cNvSpPr/>
                <p:nvPr/>
              </p:nvSpPr>
              <p:spPr>
                <a:xfrm rot="521256">
                  <a:off x="5682611" y="2344724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Freeform 55"/>
                <p:cNvSpPr/>
                <p:nvPr/>
              </p:nvSpPr>
              <p:spPr>
                <a:xfrm rot="4183662">
                  <a:off x="6514058" y="2357719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Freeform 56"/>
                <p:cNvSpPr/>
                <p:nvPr/>
              </p:nvSpPr>
              <p:spPr>
                <a:xfrm rot="2278484">
                  <a:off x="6116987" y="2174860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Freeform 57"/>
                <p:cNvSpPr/>
                <p:nvPr/>
              </p:nvSpPr>
              <p:spPr>
                <a:xfrm rot="5400000">
                  <a:off x="6610260" y="2666123"/>
                  <a:ext cx="1309938" cy="1320662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Freeform 58"/>
                <p:cNvSpPr/>
                <p:nvPr/>
              </p:nvSpPr>
              <p:spPr>
                <a:xfrm rot="20859354">
                  <a:off x="5514849" y="2700553"/>
                  <a:ext cx="1085930" cy="1371600"/>
                </a:xfrm>
                <a:custGeom>
                  <a:avLst/>
                  <a:gdLst>
                    <a:gd name="connsiteX0" fmla="*/ 995083 w 1085930"/>
                    <a:gd name="connsiteY0" fmla="*/ 1344706 h 1371600"/>
                    <a:gd name="connsiteX1" fmla="*/ 995083 w 1085930"/>
                    <a:gd name="connsiteY1" fmla="*/ 1344706 h 1371600"/>
                    <a:gd name="connsiteX2" fmla="*/ 968188 w 1085930"/>
                    <a:gd name="connsiteY2" fmla="*/ 1264024 h 1371600"/>
                    <a:gd name="connsiteX3" fmla="*/ 950259 w 1085930"/>
                    <a:gd name="connsiteY3" fmla="*/ 1246094 h 1371600"/>
                    <a:gd name="connsiteX4" fmla="*/ 923365 w 1085930"/>
                    <a:gd name="connsiteY4" fmla="*/ 1201271 h 1371600"/>
                    <a:gd name="connsiteX5" fmla="*/ 869577 w 1085930"/>
                    <a:gd name="connsiteY5" fmla="*/ 1129553 h 1371600"/>
                    <a:gd name="connsiteX6" fmla="*/ 851647 w 1085930"/>
                    <a:gd name="connsiteY6" fmla="*/ 1093694 h 1371600"/>
                    <a:gd name="connsiteX7" fmla="*/ 842683 w 1085930"/>
                    <a:gd name="connsiteY7" fmla="*/ 1066800 h 1371600"/>
                    <a:gd name="connsiteX8" fmla="*/ 824753 w 1085930"/>
                    <a:gd name="connsiteY8" fmla="*/ 1048871 h 1371600"/>
                    <a:gd name="connsiteX9" fmla="*/ 788894 w 1085930"/>
                    <a:gd name="connsiteY9" fmla="*/ 995082 h 1371600"/>
                    <a:gd name="connsiteX10" fmla="*/ 779930 w 1085930"/>
                    <a:gd name="connsiteY10" fmla="*/ 968188 h 1371600"/>
                    <a:gd name="connsiteX11" fmla="*/ 744071 w 1085930"/>
                    <a:gd name="connsiteY11" fmla="*/ 914400 h 1371600"/>
                    <a:gd name="connsiteX12" fmla="*/ 735106 w 1085930"/>
                    <a:gd name="connsiteY12" fmla="*/ 887506 h 1371600"/>
                    <a:gd name="connsiteX13" fmla="*/ 681318 w 1085930"/>
                    <a:gd name="connsiteY13" fmla="*/ 815788 h 1371600"/>
                    <a:gd name="connsiteX14" fmla="*/ 663388 w 1085930"/>
                    <a:gd name="connsiteY14" fmla="*/ 797859 h 1371600"/>
                    <a:gd name="connsiteX15" fmla="*/ 618565 w 1085930"/>
                    <a:gd name="connsiteY15" fmla="*/ 735106 h 1371600"/>
                    <a:gd name="connsiteX16" fmla="*/ 582706 w 1085930"/>
                    <a:gd name="connsiteY16" fmla="*/ 681318 h 1371600"/>
                    <a:gd name="connsiteX17" fmla="*/ 546847 w 1085930"/>
                    <a:gd name="connsiteY17" fmla="*/ 627529 h 1371600"/>
                    <a:gd name="connsiteX18" fmla="*/ 528918 w 1085930"/>
                    <a:gd name="connsiteY18" fmla="*/ 600635 h 1371600"/>
                    <a:gd name="connsiteX19" fmla="*/ 502024 w 1085930"/>
                    <a:gd name="connsiteY19" fmla="*/ 564777 h 1371600"/>
                    <a:gd name="connsiteX20" fmla="*/ 484094 w 1085930"/>
                    <a:gd name="connsiteY20" fmla="*/ 546847 h 1371600"/>
                    <a:gd name="connsiteX21" fmla="*/ 421341 w 1085930"/>
                    <a:gd name="connsiteY21" fmla="*/ 475129 h 1371600"/>
                    <a:gd name="connsiteX22" fmla="*/ 403412 w 1085930"/>
                    <a:gd name="connsiteY22" fmla="*/ 448235 h 1371600"/>
                    <a:gd name="connsiteX23" fmla="*/ 376518 w 1085930"/>
                    <a:gd name="connsiteY23" fmla="*/ 430306 h 1371600"/>
                    <a:gd name="connsiteX24" fmla="*/ 349624 w 1085930"/>
                    <a:gd name="connsiteY24" fmla="*/ 376518 h 1371600"/>
                    <a:gd name="connsiteX25" fmla="*/ 304800 w 1085930"/>
                    <a:gd name="connsiteY25" fmla="*/ 340659 h 1371600"/>
                    <a:gd name="connsiteX26" fmla="*/ 286871 w 1085930"/>
                    <a:gd name="connsiteY26" fmla="*/ 313765 h 1371600"/>
                    <a:gd name="connsiteX27" fmla="*/ 268941 w 1085930"/>
                    <a:gd name="connsiteY27" fmla="*/ 295835 h 1371600"/>
                    <a:gd name="connsiteX28" fmla="*/ 224118 w 1085930"/>
                    <a:gd name="connsiteY28" fmla="*/ 242047 h 1371600"/>
                    <a:gd name="connsiteX29" fmla="*/ 197224 w 1085930"/>
                    <a:gd name="connsiteY29" fmla="*/ 233082 h 1371600"/>
                    <a:gd name="connsiteX30" fmla="*/ 143435 w 1085930"/>
                    <a:gd name="connsiteY30" fmla="*/ 188259 h 1371600"/>
                    <a:gd name="connsiteX31" fmla="*/ 98612 w 1085930"/>
                    <a:gd name="connsiteY31" fmla="*/ 152400 h 1371600"/>
                    <a:gd name="connsiteX32" fmla="*/ 80683 w 1085930"/>
                    <a:gd name="connsiteY32" fmla="*/ 125506 h 1371600"/>
                    <a:gd name="connsiteX33" fmla="*/ 35859 w 1085930"/>
                    <a:gd name="connsiteY33" fmla="*/ 89647 h 1371600"/>
                    <a:gd name="connsiteX34" fmla="*/ 17930 w 1085930"/>
                    <a:gd name="connsiteY34" fmla="*/ 62753 h 1371600"/>
                    <a:gd name="connsiteX35" fmla="*/ 44824 w 1085930"/>
                    <a:gd name="connsiteY35" fmla="*/ 161365 h 1371600"/>
                    <a:gd name="connsiteX36" fmla="*/ 62753 w 1085930"/>
                    <a:gd name="connsiteY36" fmla="*/ 188259 h 1371600"/>
                    <a:gd name="connsiteX37" fmla="*/ 71718 w 1085930"/>
                    <a:gd name="connsiteY37" fmla="*/ 215153 h 1371600"/>
                    <a:gd name="connsiteX38" fmla="*/ 98612 w 1085930"/>
                    <a:gd name="connsiteY38" fmla="*/ 233082 h 1371600"/>
                    <a:gd name="connsiteX39" fmla="*/ 125506 w 1085930"/>
                    <a:gd name="connsiteY39" fmla="*/ 268941 h 1371600"/>
                    <a:gd name="connsiteX40" fmla="*/ 134471 w 1085930"/>
                    <a:gd name="connsiteY40" fmla="*/ 295835 h 1371600"/>
                    <a:gd name="connsiteX41" fmla="*/ 170330 w 1085930"/>
                    <a:gd name="connsiteY41" fmla="*/ 331694 h 1371600"/>
                    <a:gd name="connsiteX42" fmla="*/ 188259 w 1085930"/>
                    <a:gd name="connsiteY42" fmla="*/ 349624 h 1371600"/>
                    <a:gd name="connsiteX43" fmla="*/ 152400 w 1085930"/>
                    <a:gd name="connsiteY43" fmla="*/ 358588 h 1371600"/>
                    <a:gd name="connsiteX44" fmla="*/ 116541 w 1085930"/>
                    <a:gd name="connsiteY44" fmla="*/ 349624 h 1371600"/>
                    <a:gd name="connsiteX45" fmla="*/ 62753 w 1085930"/>
                    <a:gd name="connsiteY45" fmla="*/ 340659 h 1371600"/>
                    <a:gd name="connsiteX46" fmla="*/ 0 w 1085930"/>
                    <a:gd name="connsiteY46" fmla="*/ 322729 h 1371600"/>
                    <a:gd name="connsiteX47" fmla="*/ 71718 w 1085930"/>
                    <a:gd name="connsiteY47" fmla="*/ 367553 h 1371600"/>
                    <a:gd name="connsiteX48" fmla="*/ 98612 w 1085930"/>
                    <a:gd name="connsiteY48" fmla="*/ 385482 h 1371600"/>
                    <a:gd name="connsiteX49" fmla="*/ 116541 w 1085930"/>
                    <a:gd name="connsiteY49" fmla="*/ 403412 h 1371600"/>
                    <a:gd name="connsiteX50" fmla="*/ 179294 w 1085930"/>
                    <a:gd name="connsiteY50" fmla="*/ 421341 h 1371600"/>
                    <a:gd name="connsiteX51" fmla="*/ 430306 w 1085930"/>
                    <a:gd name="connsiteY51" fmla="*/ 448235 h 1371600"/>
                    <a:gd name="connsiteX52" fmla="*/ 412377 w 1085930"/>
                    <a:gd name="connsiteY52" fmla="*/ 466165 h 1371600"/>
                    <a:gd name="connsiteX53" fmla="*/ 331694 w 1085930"/>
                    <a:gd name="connsiteY53" fmla="*/ 475129 h 1371600"/>
                    <a:gd name="connsiteX54" fmla="*/ 125506 w 1085930"/>
                    <a:gd name="connsiteY54" fmla="*/ 484094 h 1371600"/>
                    <a:gd name="connsiteX55" fmla="*/ 98612 w 1085930"/>
                    <a:gd name="connsiteY55" fmla="*/ 493059 h 1371600"/>
                    <a:gd name="connsiteX56" fmla="*/ 125506 w 1085930"/>
                    <a:gd name="connsiteY56" fmla="*/ 510988 h 1371600"/>
                    <a:gd name="connsiteX57" fmla="*/ 188259 w 1085930"/>
                    <a:gd name="connsiteY57" fmla="*/ 528918 h 1371600"/>
                    <a:gd name="connsiteX58" fmla="*/ 215153 w 1085930"/>
                    <a:gd name="connsiteY58" fmla="*/ 537882 h 1371600"/>
                    <a:gd name="connsiteX59" fmla="*/ 295835 w 1085930"/>
                    <a:gd name="connsiteY59" fmla="*/ 555812 h 1371600"/>
                    <a:gd name="connsiteX60" fmla="*/ 376518 w 1085930"/>
                    <a:gd name="connsiteY60" fmla="*/ 564777 h 1371600"/>
                    <a:gd name="connsiteX61" fmla="*/ 493059 w 1085930"/>
                    <a:gd name="connsiteY61" fmla="*/ 582706 h 1371600"/>
                    <a:gd name="connsiteX62" fmla="*/ 466165 w 1085930"/>
                    <a:gd name="connsiteY62" fmla="*/ 591671 h 1371600"/>
                    <a:gd name="connsiteX63" fmla="*/ 197224 w 1085930"/>
                    <a:gd name="connsiteY63" fmla="*/ 609600 h 1371600"/>
                    <a:gd name="connsiteX64" fmla="*/ 259977 w 1085930"/>
                    <a:gd name="connsiteY64" fmla="*/ 627529 h 1371600"/>
                    <a:gd name="connsiteX65" fmla="*/ 313765 w 1085930"/>
                    <a:gd name="connsiteY65" fmla="*/ 645459 h 1371600"/>
                    <a:gd name="connsiteX66" fmla="*/ 367553 w 1085930"/>
                    <a:gd name="connsiteY66" fmla="*/ 663388 h 1371600"/>
                    <a:gd name="connsiteX67" fmla="*/ 430306 w 1085930"/>
                    <a:gd name="connsiteY67" fmla="*/ 681318 h 1371600"/>
                    <a:gd name="connsiteX68" fmla="*/ 537883 w 1085930"/>
                    <a:gd name="connsiteY68" fmla="*/ 690282 h 1371600"/>
                    <a:gd name="connsiteX69" fmla="*/ 582706 w 1085930"/>
                    <a:gd name="connsiteY69" fmla="*/ 717177 h 1371600"/>
                    <a:gd name="connsiteX70" fmla="*/ 555812 w 1085930"/>
                    <a:gd name="connsiteY70" fmla="*/ 735106 h 1371600"/>
                    <a:gd name="connsiteX71" fmla="*/ 475130 w 1085930"/>
                    <a:gd name="connsiteY71" fmla="*/ 744071 h 1371600"/>
                    <a:gd name="connsiteX72" fmla="*/ 340659 w 1085930"/>
                    <a:gd name="connsiteY72" fmla="*/ 762000 h 1371600"/>
                    <a:gd name="connsiteX73" fmla="*/ 394447 w 1085930"/>
                    <a:gd name="connsiteY73" fmla="*/ 770965 h 1371600"/>
                    <a:gd name="connsiteX74" fmla="*/ 475130 w 1085930"/>
                    <a:gd name="connsiteY74" fmla="*/ 797859 h 1371600"/>
                    <a:gd name="connsiteX75" fmla="*/ 502024 w 1085930"/>
                    <a:gd name="connsiteY75" fmla="*/ 806824 h 1371600"/>
                    <a:gd name="connsiteX76" fmla="*/ 564777 w 1085930"/>
                    <a:gd name="connsiteY76" fmla="*/ 824753 h 1371600"/>
                    <a:gd name="connsiteX77" fmla="*/ 591671 w 1085930"/>
                    <a:gd name="connsiteY77" fmla="*/ 842682 h 1371600"/>
                    <a:gd name="connsiteX78" fmla="*/ 645459 w 1085930"/>
                    <a:gd name="connsiteY78" fmla="*/ 860612 h 1371600"/>
                    <a:gd name="connsiteX79" fmla="*/ 672353 w 1085930"/>
                    <a:gd name="connsiteY79" fmla="*/ 869577 h 1371600"/>
                    <a:gd name="connsiteX80" fmla="*/ 717177 w 1085930"/>
                    <a:gd name="connsiteY80" fmla="*/ 905435 h 1371600"/>
                    <a:gd name="connsiteX81" fmla="*/ 645459 w 1085930"/>
                    <a:gd name="connsiteY81" fmla="*/ 914400 h 1371600"/>
                    <a:gd name="connsiteX82" fmla="*/ 439271 w 1085930"/>
                    <a:gd name="connsiteY82" fmla="*/ 932329 h 1371600"/>
                    <a:gd name="connsiteX83" fmla="*/ 519953 w 1085930"/>
                    <a:gd name="connsiteY83" fmla="*/ 968188 h 1371600"/>
                    <a:gd name="connsiteX84" fmla="*/ 564777 w 1085930"/>
                    <a:gd name="connsiteY84" fmla="*/ 986118 h 1371600"/>
                    <a:gd name="connsiteX85" fmla="*/ 663388 w 1085930"/>
                    <a:gd name="connsiteY85" fmla="*/ 1004047 h 1371600"/>
                    <a:gd name="connsiteX86" fmla="*/ 717177 w 1085930"/>
                    <a:gd name="connsiteY86" fmla="*/ 1021977 h 1371600"/>
                    <a:gd name="connsiteX87" fmla="*/ 779930 w 1085930"/>
                    <a:gd name="connsiteY87" fmla="*/ 1039906 h 1371600"/>
                    <a:gd name="connsiteX88" fmla="*/ 797859 w 1085930"/>
                    <a:gd name="connsiteY88" fmla="*/ 1066800 h 1371600"/>
                    <a:gd name="connsiteX89" fmla="*/ 762000 w 1085930"/>
                    <a:gd name="connsiteY89" fmla="*/ 1075765 h 1371600"/>
                    <a:gd name="connsiteX90" fmla="*/ 708212 w 1085930"/>
                    <a:gd name="connsiteY90" fmla="*/ 1093694 h 1371600"/>
                    <a:gd name="connsiteX91" fmla="*/ 806824 w 1085930"/>
                    <a:gd name="connsiteY91" fmla="*/ 1138518 h 1371600"/>
                    <a:gd name="connsiteX92" fmla="*/ 842683 w 1085930"/>
                    <a:gd name="connsiteY92" fmla="*/ 1156447 h 1371600"/>
                    <a:gd name="connsiteX93" fmla="*/ 878541 w 1085930"/>
                    <a:gd name="connsiteY93" fmla="*/ 1165412 h 1371600"/>
                    <a:gd name="connsiteX94" fmla="*/ 905435 w 1085930"/>
                    <a:gd name="connsiteY94" fmla="*/ 1174377 h 1371600"/>
                    <a:gd name="connsiteX95" fmla="*/ 878541 w 1085930"/>
                    <a:gd name="connsiteY95" fmla="*/ 1183341 h 1371600"/>
                    <a:gd name="connsiteX96" fmla="*/ 699247 w 1085930"/>
                    <a:gd name="connsiteY96" fmla="*/ 1210235 h 1371600"/>
                    <a:gd name="connsiteX97" fmla="*/ 753035 w 1085930"/>
                    <a:gd name="connsiteY97" fmla="*/ 1237129 h 1371600"/>
                    <a:gd name="connsiteX98" fmla="*/ 788894 w 1085930"/>
                    <a:gd name="connsiteY98" fmla="*/ 1255059 h 1371600"/>
                    <a:gd name="connsiteX99" fmla="*/ 815788 w 1085930"/>
                    <a:gd name="connsiteY99" fmla="*/ 1264024 h 1371600"/>
                    <a:gd name="connsiteX100" fmla="*/ 842683 w 1085930"/>
                    <a:gd name="connsiteY100" fmla="*/ 1281953 h 1371600"/>
                    <a:gd name="connsiteX101" fmla="*/ 905435 w 1085930"/>
                    <a:gd name="connsiteY101" fmla="*/ 1308847 h 1371600"/>
                    <a:gd name="connsiteX102" fmla="*/ 950259 w 1085930"/>
                    <a:gd name="connsiteY102" fmla="*/ 1335741 h 1371600"/>
                    <a:gd name="connsiteX103" fmla="*/ 977153 w 1085930"/>
                    <a:gd name="connsiteY103" fmla="*/ 1353671 h 1371600"/>
                    <a:gd name="connsiteX104" fmla="*/ 1030941 w 1085930"/>
                    <a:gd name="connsiteY104" fmla="*/ 1362635 h 1371600"/>
                    <a:gd name="connsiteX105" fmla="*/ 1057835 w 1085930"/>
                    <a:gd name="connsiteY105" fmla="*/ 1371600 h 1371600"/>
                    <a:gd name="connsiteX106" fmla="*/ 1084730 w 1085930"/>
                    <a:gd name="connsiteY106" fmla="*/ 1362635 h 1371600"/>
                    <a:gd name="connsiteX107" fmla="*/ 1075765 w 1085930"/>
                    <a:gd name="connsiteY107" fmla="*/ 1317812 h 1371600"/>
                    <a:gd name="connsiteX108" fmla="*/ 1066800 w 1085930"/>
                    <a:gd name="connsiteY108" fmla="*/ 1264024 h 1371600"/>
                    <a:gd name="connsiteX109" fmla="*/ 1039906 w 1085930"/>
                    <a:gd name="connsiteY109" fmla="*/ 1165412 h 1371600"/>
                    <a:gd name="connsiteX110" fmla="*/ 1021977 w 1085930"/>
                    <a:gd name="connsiteY110" fmla="*/ 1048871 h 1371600"/>
                    <a:gd name="connsiteX111" fmla="*/ 1013012 w 1085930"/>
                    <a:gd name="connsiteY111" fmla="*/ 1021977 h 1371600"/>
                    <a:gd name="connsiteX112" fmla="*/ 1004047 w 1085930"/>
                    <a:gd name="connsiteY112" fmla="*/ 860612 h 1371600"/>
                    <a:gd name="connsiteX113" fmla="*/ 977153 w 1085930"/>
                    <a:gd name="connsiteY113" fmla="*/ 896471 h 1371600"/>
                    <a:gd name="connsiteX114" fmla="*/ 968188 w 1085930"/>
                    <a:gd name="connsiteY114" fmla="*/ 923365 h 1371600"/>
                    <a:gd name="connsiteX115" fmla="*/ 959224 w 1085930"/>
                    <a:gd name="connsiteY115" fmla="*/ 1030941 h 1371600"/>
                    <a:gd name="connsiteX116" fmla="*/ 941294 w 1085930"/>
                    <a:gd name="connsiteY116" fmla="*/ 1102659 h 1371600"/>
                    <a:gd name="connsiteX117" fmla="*/ 932330 w 1085930"/>
                    <a:gd name="connsiteY117" fmla="*/ 1174377 h 1371600"/>
                    <a:gd name="connsiteX118" fmla="*/ 923365 w 1085930"/>
                    <a:gd name="connsiteY118" fmla="*/ 1147482 h 1371600"/>
                    <a:gd name="connsiteX119" fmla="*/ 914400 w 1085930"/>
                    <a:gd name="connsiteY119" fmla="*/ 842682 h 1371600"/>
                    <a:gd name="connsiteX120" fmla="*/ 905435 w 1085930"/>
                    <a:gd name="connsiteY120" fmla="*/ 690282 h 1371600"/>
                    <a:gd name="connsiteX121" fmla="*/ 896471 w 1085930"/>
                    <a:gd name="connsiteY121" fmla="*/ 654424 h 1371600"/>
                    <a:gd name="connsiteX122" fmla="*/ 878541 w 1085930"/>
                    <a:gd name="connsiteY122" fmla="*/ 636494 h 1371600"/>
                    <a:gd name="connsiteX123" fmla="*/ 860612 w 1085930"/>
                    <a:gd name="connsiteY123" fmla="*/ 717177 h 1371600"/>
                    <a:gd name="connsiteX124" fmla="*/ 851647 w 1085930"/>
                    <a:gd name="connsiteY124" fmla="*/ 797859 h 1371600"/>
                    <a:gd name="connsiteX125" fmla="*/ 833718 w 1085930"/>
                    <a:gd name="connsiteY125" fmla="*/ 842682 h 1371600"/>
                    <a:gd name="connsiteX126" fmla="*/ 824753 w 1085930"/>
                    <a:gd name="connsiteY126" fmla="*/ 995082 h 1371600"/>
                    <a:gd name="connsiteX127" fmla="*/ 806824 w 1085930"/>
                    <a:gd name="connsiteY127" fmla="*/ 959224 h 1371600"/>
                    <a:gd name="connsiteX128" fmla="*/ 779930 w 1085930"/>
                    <a:gd name="connsiteY128" fmla="*/ 869577 h 1371600"/>
                    <a:gd name="connsiteX129" fmla="*/ 762000 w 1085930"/>
                    <a:gd name="connsiteY129" fmla="*/ 699247 h 1371600"/>
                    <a:gd name="connsiteX130" fmla="*/ 744071 w 1085930"/>
                    <a:gd name="connsiteY130" fmla="*/ 609600 h 1371600"/>
                    <a:gd name="connsiteX131" fmla="*/ 717177 w 1085930"/>
                    <a:gd name="connsiteY131" fmla="*/ 510988 h 1371600"/>
                    <a:gd name="connsiteX132" fmla="*/ 708212 w 1085930"/>
                    <a:gd name="connsiteY132" fmla="*/ 484094 h 1371600"/>
                    <a:gd name="connsiteX133" fmla="*/ 690283 w 1085930"/>
                    <a:gd name="connsiteY133" fmla="*/ 546847 h 1371600"/>
                    <a:gd name="connsiteX134" fmla="*/ 672353 w 1085930"/>
                    <a:gd name="connsiteY134" fmla="*/ 735106 h 1371600"/>
                    <a:gd name="connsiteX135" fmla="*/ 654424 w 1085930"/>
                    <a:gd name="connsiteY135" fmla="*/ 672353 h 1371600"/>
                    <a:gd name="connsiteX136" fmla="*/ 636494 w 1085930"/>
                    <a:gd name="connsiteY136" fmla="*/ 618565 h 1371600"/>
                    <a:gd name="connsiteX137" fmla="*/ 609600 w 1085930"/>
                    <a:gd name="connsiteY137" fmla="*/ 519953 h 1371600"/>
                    <a:gd name="connsiteX138" fmla="*/ 600635 w 1085930"/>
                    <a:gd name="connsiteY138" fmla="*/ 493059 h 1371600"/>
                    <a:gd name="connsiteX139" fmla="*/ 582706 w 1085930"/>
                    <a:gd name="connsiteY139" fmla="*/ 457200 h 1371600"/>
                    <a:gd name="connsiteX140" fmla="*/ 573741 w 1085930"/>
                    <a:gd name="connsiteY140" fmla="*/ 403412 h 1371600"/>
                    <a:gd name="connsiteX141" fmla="*/ 555812 w 1085930"/>
                    <a:gd name="connsiteY141" fmla="*/ 349624 h 1371600"/>
                    <a:gd name="connsiteX142" fmla="*/ 546847 w 1085930"/>
                    <a:gd name="connsiteY142" fmla="*/ 313765 h 1371600"/>
                    <a:gd name="connsiteX143" fmla="*/ 537883 w 1085930"/>
                    <a:gd name="connsiteY143" fmla="*/ 242047 h 1371600"/>
                    <a:gd name="connsiteX144" fmla="*/ 519953 w 1085930"/>
                    <a:gd name="connsiteY144" fmla="*/ 259977 h 1371600"/>
                    <a:gd name="connsiteX145" fmla="*/ 510988 w 1085930"/>
                    <a:gd name="connsiteY145" fmla="*/ 295835 h 1371600"/>
                    <a:gd name="connsiteX146" fmla="*/ 502024 w 1085930"/>
                    <a:gd name="connsiteY146" fmla="*/ 573741 h 1371600"/>
                    <a:gd name="connsiteX147" fmla="*/ 484094 w 1085930"/>
                    <a:gd name="connsiteY147" fmla="*/ 555812 h 1371600"/>
                    <a:gd name="connsiteX148" fmla="*/ 466165 w 1085930"/>
                    <a:gd name="connsiteY148" fmla="*/ 484094 h 1371600"/>
                    <a:gd name="connsiteX149" fmla="*/ 457200 w 1085930"/>
                    <a:gd name="connsiteY149" fmla="*/ 457200 h 1371600"/>
                    <a:gd name="connsiteX150" fmla="*/ 448235 w 1085930"/>
                    <a:gd name="connsiteY150" fmla="*/ 421341 h 1371600"/>
                    <a:gd name="connsiteX151" fmla="*/ 439271 w 1085930"/>
                    <a:gd name="connsiteY151" fmla="*/ 394447 h 1371600"/>
                    <a:gd name="connsiteX152" fmla="*/ 430306 w 1085930"/>
                    <a:gd name="connsiteY152" fmla="*/ 349624 h 1371600"/>
                    <a:gd name="connsiteX153" fmla="*/ 412377 w 1085930"/>
                    <a:gd name="connsiteY153" fmla="*/ 206188 h 1371600"/>
                    <a:gd name="connsiteX154" fmla="*/ 394447 w 1085930"/>
                    <a:gd name="connsiteY154" fmla="*/ 152400 h 1371600"/>
                    <a:gd name="connsiteX155" fmla="*/ 367553 w 1085930"/>
                    <a:gd name="connsiteY155" fmla="*/ 107577 h 1371600"/>
                    <a:gd name="connsiteX156" fmla="*/ 349624 w 1085930"/>
                    <a:gd name="connsiteY156" fmla="*/ 331694 h 1371600"/>
                    <a:gd name="connsiteX157" fmla="*/ 340659 w 1085930"/>
                    <a:gd name="connsiteY157" fmla="*/ 385482 h 1371600"/>
                    <a:gd name="connsiteX158" fmla="*/ 331694 w 1085930"/>
                    <a:gd name="connsiteY158" fmla="*/ 259977 h 1371600"/>
                    <a:gd name="connsiteX159" fmla="*/ 313765 w 1085930"/>
                    <a:gd name="connsiteY159" fmla="*/ 206188 h 1371600"/>
                    <a:gd name="connsiteX160" fmla="*/ 295835 w 1085930"/>
                    <a:gd name="connsiteY160" fmla="*/ 143435 h 1371600"/>
                    <a:gd name="connsiteX161" fmla="*/ 268941 w 1085930"/>
                    <a:gd name="connsiteY161" fmla="*/ 53788 h 1371600"/>
                    <a:gd name="connsiteX162" fmla="*/ 242047 w 1085930"/>
                    <a:gd name="connsiteY162" fmla="*/ 0 h 1371600"/>
                    <a:gd name="connsiteX163" fmla="*/ 233083 w 1085930"/>
                    <a:gd name="connsiteY163" fmla="*/ 233082 h 1371600"/>
                    <a:gd name="connsiteX164" fmla="*/ 233083 w 1085930"/>
                    <a:gd name="connsiteY164" fmla="*/ 233082 h 137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1085930" h="1371600">
                      <a:moveTo>
                        <a:pt x="995083" y="1344706"/>
                      </a:moveTo>
                      <a:lnTo>
                        <a:pt x="995083" y="1344706"/>
                      </a:lnTo>
                      <a:cubicBezTo>
                        <a:pt x="986118" y="1317812"/>
                        <a:pt x="979919" y="1289832"/>
                        <a:pt x="968188" y="1264024"/>
                      </a:cubicBezTo>
                      <a:cubicBezTo>
                        <a:pt x="964690" y="1256330"/>
                        <a:pt x="955172" y="1252972"/>
                        <a:pt x="950259" y="1246094"/>
                      </a:cubicBezTo>
                      <a:cubicBezTo>
                        <a:pt x="940132" y="1231915"/>
                        <a:pt x="933493" y="1215450"/>
                        <a:pt x="923365" y="1201271"/>
                      </a:cubicBezTo>
                      <a:cubicBezTo>
                        <a:pt x="881338" y="1142434"/>
                        <a:pt x="932711" y="1255817"/>
                        <a:pt x="869577" y="1129553"/>
                      </a:cubicBezTo>
                      <a:cubicBezTo>
                        <a:pt x="863600" y="1117600"/>
                        <a:pt x="856911" y="1105977"/>
                        <a:pt x="851647" y="1093694"/>
                      </a:cubicBezTo>
                      <a:cubicBezTo>
                        <a:pt x="847925" y="1085009"/>
                        <a:pt x="847545" y="1074903"/>
                        <a:pt x="842683" y="1066800"/>
                      </a:cubicBezTo>
                      <a:cubicBezTo>
                        <a:pt x="838334" y="1059552"/>
                        <a:pt x="830730" y="1054847"/>
                        <a:pt x="824753" y="1048871"/>
                      </a:cubicBezTo>
                      <a:cubicBezTo>
                        <a:pt x="804164" y="966516"/>
                        <a:pt x="833919" y="1051366"/>
                        <a:pt x="788894" y="995082"/>
                      </a:cubicBezTo>
                      <a:cubicBezTo>
                        <a:pt x="782991" y="987703"/>
                        <a:pt x="784519" y="976448"/>
                        <a:pt x="779930" y="968188"/>
                      </a:cubicBezTo>
                      <a:cubicBezTo>
                        <a:pt x="769465" y="949351"/>
                        <a:pt x="750885" y="934843"/>
                        <a:pt x="744071" y="914400"/>
                      </a:cubicBezTo>
                      <a:cubicBezTo>
                        <a:pt x="741083" y="905435"/>
                        <a:pt x="738828" y="896192"/>
                        <a:pt x="735106" y="887506"/>
                      </a:cubicBezTo>
                      <a:cubicBezTo>
                        <a:pt x="715989" y="842900"/>
                        <a:pt x="718567" y="853036"/>
                        <a:pt x="681318" y="815788"/>
                      </a:cubicBezTo>
                      <a:lnTo>
                        <a:pt x="663388" y="797859"/>
                      </a:lnTo>
                      <a:cubicBezTo>
                        <a:pt x="624467" y="720015"/>
                        <a:pt x="669444" y="800522"/>
                        <a:pt x="618565" y="735106"/>
                      </a:cubicBezTo>
                      <a:cubicBezTo>
                        <a:pt x="605335" y="718097"/>
                        <a:pt x="594659" y="699247"/>
                        <a:pt x="582706" y="681318"/>
                      </a:cubicBezTo>
                      <a:lnTo>
                        <a:pt x="546847" y="627529"/>
                      </a:lnTo>
                      <a:cubicBezTo>
                        <a:pt x="540871" y="618564"/>
                        <a:pt x="535383" y="609254"/>
                        <a:pt x="528918" y="600635"/>
                      </a:cubicBezTo>
                      <a:cubicBezTo>
                        <a:pt x="519953" y="588682"/>
                        <a:pt x="511589" y="576255"/>
                        <a:pt x="502024" y="564777"/>
                      </a:cubicBezTo>
                      <a:cubicBezTo>
                        <a:pt x="496613" y="558284"/>
                        <a:pt x="489165" y="553609"/>
                        <a:pt x="484094" y="546847"/>
                      </a:cubicBezTo>
                      <a:cubicBezTo>
                        <a:pt x="431799" y="477121"/>
                        <a:pt x="471394" y="508499"/>
                        <a:pt x="421341" y="475129"/>
                      </a:cubicBezTo>
                      <a:cubicBezTo>
                        <a:pt x="415365" y="466164"/>
                        <a:pt x="411030" y="455853"/>
                        <a:pt x="403412" y="448235"/>
                      </a:cubicBezTo>
                      <a:cubicBezTo>
                        <a:pt x="395794" y="440617"/>
                        <a:pt x="383249" y="438719"/>
                        <a:pt x="376518" y="430306"/>
                      </a:cubicBezTo>
                      <a:cubicBezTo>
                        <a:pt x="318182" y="357387"/>
                        <a:pt x="425201" y="452097"/>
                        <a:pt x="349624" y="376518"/>
                      </a:cubicBezTo>
                      <a:cubicBezTo>
                        <a:pt x="303034" y="329926"/>
                        <a:pt x="340283" y="385012"/>
                        <a:pt x="304800" y="340659"/>
                      </a:cubicBezTo>
                      <a:cubicBezTo>
                        <a:pt x="298069" y="332246"/>
                        <a:pt x="293602" y="322178"/>
                        <a:pt x="286871" y="313765"/>
                      </a:cubicBezTo>
                      <a:cubicBezTo>
                        <a:pt x="281591" y="307165"/>
                        <a:pt x="274221" y="302435"/>
                        <a:pt x="268941" y="295835"/>
                      </a:cubicBezTo>
                      <a:cubicBezTo>
                        <a:pt x="250041" y="272209"/>
                        <a:pt x="251499" y="260301"/>
                        <a:pt x="224118" y="242047"/>
                      </a:cubicBezTo>
                      <a:cubicBezTo>
                        <a:pt x="216255" y="236805"/>
                        <a:pt x="206189" y="236070"/>
                        <a:pt x="197224" y="233082"/>
                      </a:cubicBezTo>
                      <a:cubicBezTo>
                        <a:pt x="156666" y="192526"/>
                        <a:pt x="207380" y="241547"/>
                        <a:pt x="143435" y="188259"/>
                      </a:cubicBezTo>
                      <a:cubicBezTo>
                        <a:pt x="92338" y="145677"/>
                        <a:pt x="165108" y="196730"/>
                        <a:pt x="98612" y="152400"/>
                      </a:cubicBezTo>
                      <a:cubicBezTo>
                        <a:pt x="92636" y="143435"/>
                        <a:pt x="88302" y="133124"/>
                        <a:pt x="80683" y="125506"/>
                      </a:cubicBezTo>
                      <a:cubicBezTo>
                        <a:pt x="34085" y="78909"/>
                        <a:pt x="71346" y="134007"/>
                        <a:pt x="35859" y="89647"/>
                      </a:cubicBezTo>
                      <a:cubicBezTo>
                        <a:pt x="29129" y="81234"/>
                        <a:pt x="23906" y="71718"/>
                        <a:pt x="17930" y="62753"/>
                      </a:cubicBezTo>
                      <a:cubicBezTo>
                        <a:pt x="22742" y="86813"/>
                        <a:pt x="31823" y="141863"/>
                        <a:pt x="44824" y="161365"/>
                      </a:cubicBezTo>
                      <a:cubicBezTo>
                        <a:pt x="50800" y="170330"/>
                        <a:pt x="57935" y="178622"/>
                        <a:pt x="62753" y="188259"/>
                      </a:cubicBezTo>
                      <a:cubicBezTo>
                        <a:pt x="66979" y="196711"/>
                        <a:pt x="65815" y="207774"/>
                        <a:pt x="71718" y="215153"/>
                      </a:cubicBezTo>
                      <a:cubicBezTo>
                        <a:pt x="78449" y="223566"/>
                        <a:pt x="89647" y="227106"/>
                        <a:pt x="98612" y="233082"/>
                      </a:cubicBezTo>
                      <a:cubicBezTo>
                        <a:pt x="107577" y="245035"/>
                        <a:pt x="118093" y="255968"/>
                        <a:pt x="125506" y="268941"/>
                      </a:cubicBezTo>
                      <a:cubicBezTo>
                        <a:pt x="130194" y="277146"/>
                        <a:pt x="128978" y="288146"/>
                        <a:pt x="134471" y="295835"/>
                      </a:cubicBezTo>
                      <a:cubicBezTo>
                        <a:pt x="144296" y="309590"/>
                        <a:pt x="158377" y="319741"/>
                        <a:pt x="170330" y="331694"/>
                      </a:cubicBezTo>
                      <a:lnTo>
                        <a:pt x="188259" y="349624"/>
                      </a:lnTo>
                      <a:cubicBezTo>
                        <a:pt x="176306" y="352612"/>
                        <a:pt x="164721" y="358588"/>
                        <a:pt x="152400" y="358588"/>
                      </a:cubicBezTo>
                      <a:cubicBezTo>
                        <a:pt x="140079" y="358588"/>
                        <a:pt x="128623" y="352040"/>
                        <a:pt x="116541" y="349624"/>
                      </a:cubicBezTo>
                      <a:cubicBezTo>
                        <a:pt x="98717" y="346059"/>
                        <a:pt x="80577" y="344224"/>
                        <a:pt x="62753" y="340659"/>
                      </a:cubicBezTo>
                      <a:cubicBezTo>
                        <a:pt x="34611" y="335030"/>
                        <a:pt x="25633" y="331274"/>
                        <a:pt x="0" y="322729"/>
                      </a:cubicBezTo>
                      <a:cubicBezTo>
                        <a:pt x="43010" y="387244"/>
                        <a:pt x="-17895" y="307812"/>
                        <a:pt x="71718" y="367553"/>
                      </a:cubicBezTo>
                      <a:cubicBezTo>
                        <a:pt x="80683" y="373529"/>
                        <a:pt x="90199" y="378751"/>
                        <a:pt x="98612" y="385482"/>
                      </a:cubicBezTo>
                      <a:cubicBezTo>
                        <a:pt x="105212" y="390762"/>
                        <a:pt x="109294" y="399063"/>
                        <a:pt x="116541" y="403412"/>
                      </a:cubicBezTo>
                      <a:cubicBezTo>
                        <a:pt x="126587" y="409440"/>
                        <a:pt x="171475" y="418995"/>
                        <a:pt x="179294" y="421341"/>
                      </a:cubicBezTo>
                      <a:cubicBezTo>
                        <a:pt x="310739" y="460774"/>
                        <a:pt x="161191" y="436003"/>
                        <a:pt x="430306" y="448235"/>
                      </a:cubicBezTo>
                      <a:cubicBezTo>
                        <a:pt x="424330" y="454212"/>
                        <a:pt x="420531" y="463941"/>
                        <a:pt x="412377" y="466165"/>
                      </a:cubicBezTo>
                      <a:cubicBezTo>
                        <a:pt x="386271" y="473285"/>
                        <a:pt x="358701" y="473441"/>
                        <a:pt x="331694" y="475129"/>
                      </a:cubicBezTo>
                      <a:cubicBezTo>
                        <a:pt x="263034" y="479420"/>
                        <a:pt x="194235" y="481106"/>
                        <a:pt x="125506" y="484094"/>
                      </a:cubicBezTo>
                      <a:cubicBezTo>
                        <a:pt x="116541" y="487082"/>
                        <a:pt x="98612" y="483609"/>
                        <a:pt x="98612" y="493059"/>
                      </a:cubicBezTo>
                      <a:cubicBezTo>
                        <a:pt x="98612" y="503833"/>
                        <a:pt x="115869" y="506170"/>
                        <a:pt x="125506" y="510988"/>
                      </a:cubicBezTo>
                      <a:cubicBezTo>
                        <a:pt x="139836" y="518153"/>
                        <a:pt x="174854" y="525088"/>
                        <a:pt x="188259" y="528918"/>
                      </a:cubicBezTo>
                      <a:cubicBezTo>
                        <a:pt x="197345" y="531514"/>
                        <a:pt x="206067" y="535286"/>
                        <a:pt x="215153" y="537882"/>
                      </a:cubicBezTo>
                      <a:cubicBezTo>
                        <a:pt x="234729" y="543475"/>
                        <a:pt x="277348" y="553171"/>
                        <a:pt x="295835" y="555812"/>
                      </a:cubicBezTo>
                      <a:cubicBezTo>
                        <a:pt x="322623" y="559639"/>
                        <a:pt x="349667" y="561421"/>
                        <a:pt x="376518" y="564777"/>
                      </a:cubicBezTo>
                      <a:cubicBezTo>
                        <a:pt x="422682" y="570547"/>
                        <a:pt x="448177" y="575225"/>
                        <a:pt x="493059" y="582706"/>
                      </a:cubicBezTo>
                      <a:cubicBezTo>
                        <a:pt x="484094" y="585694"/>
                        <a:pt x="475594" y="591042"/>
                        <a:pt x="466165" y="591671"/>
                      </a:cubicBezTo>
                      <a:cubicBezTo>
                        <a:pt x="186732" y="610299"/>
                        <a:pt x="303983" y="574012"/>
                        <a:pt x="197224" y="609600"/>
                      </a:cubicBezTo>
                      <a:cubicBezTo>
                        <a:pt x="287607" y="639729"/>
                        <a:pt x="147411" y="593759"/>
                        <a:pt x="259977" y="627529"/>
                      </a:cubicBezTo>
                      <a:cubicBezTo>
                        <a:pt x="278079" y="632960"/>
                        <a:pt x="295836" y="639482"/>
                        <a:pt x="313765" y="645459"/>
                      </a:cubicBezTo>
                      <a:lnTo>
                        <a:pt x="367553" y="663388"/>
                      </a:lnTo>
                      <a:cubicBezTo>
                        <a:pt x="388471" y="669365"/>
                        <a:pt x="408817" y="677925"/>
                        <a:pt x="430306" y="681318"/>
                      </a:cubicBezTo>
                      <a:cubicBezTo>
                        <a:pt x="465849" y="686930"/>
                        <a:pt x="502024" y="687294"/>
                        <a:pt x="537883" y="690282"/>
                      </a:cubicBezTo>
                      <a:cubicBezTo>
                        <a:pt x="541046" y="691336"/>
                        <a:pt x="586493" y="702031"/>
                        <a:pt x="582706" y="717177"/>
                      </a:cubicBezTo>
                      <a:cubicBezTo>
                        <a:pt x="580093" y="727629"/>
                        <a:pt x="566264" y="732493"/>
                        <a:pt x="555812" y="735106"/>
                      </a:cubicBezTo>
                      <a:cubicBezTo>
                        <a:pt x="529560" y="741669"/>
                        <a:pt x="501981" y="740715"/>
                        <a:pt x="475130" y="744071"/>
                      </a:cubicBezTo>
                      <a:lnTo>
                        <a:pt x="340659" y="762000"/>
                      </a:lnTo>
                      <a:cubicBezTo>
                        <a:pt x="358588" y="764988"/>
                        <a:pt x="376813" y="766557"/>
                        <a:pt x="394447" y="770965"/>
                      </a:cubicBezTo>
                      <a:lnTo>
                        <a:pt x="475130" y="797859"/>
                      </a:lnTo>
                      <a:cubicBezTo>
                        <a:pt x="484095" y="800847"/>
                        <a:pt x="492856" y="804532"/>
                        <a:pt x="502024" y="806824"/>
                      </a:cubicBezTo>
                      <a:cubicBezTo>
                        <a:pt x="513519" y="809697"/>
                        <a:pt x="551912" y="818321"/>
                        <a:pt x="564777" y="824753"/>
                      </a:cubicBezTo>
                      <a:cubicBezTo>
                        <a:pt x="574414" y="829571"/>
                        <a:pt x="581825" y="838306"/>
                        <a:pt x="591671" y="842682"/>
                      </a:cubicBezTo>
                      <a:cubicBezTo>
                        <a:pt x="608941" y="850358"/>
                        <a:pt x="627530" y="854635"/>
                        <a:pt x="645459" y="860612"/>
                      </a:cubicBezTo>
                      <a:cubicBezTo>
                        <a:pt x="654424" y="863600"/>
                        <a:pt x="664490" y="864335"/>
                        <a:pt x="672353" y="869577"/>
                      </a:cubicBezTo>
                      <a:cubicBezTo>
                        <a:pt x="706280" y="892194"/>
                        <a:pt x="691628" y="879888"/>
                        <a:pt x="717177" y="905435"/>
                      </a:cubicBezTo>
                      <a:cubicBezTo>
                        <a:pt x="693271" y="908423"/>
                        <a:pt x="669480" y="912552"/>
                        <a:pt x="645459" y="914400"/>
                      </a:cubicBezTo>
                      <a:cubicBezTo>
                        <a:pt x="438220" y="930342"/>
                        <a:pt x="545591" y="911066"/>
                        <a:pt x="439271" y="932329"/>
                      </a:cubicBezTo>
                      <a:cubicBezTo>
                        <a:pt x="491014" y="966826"/>
                        <a:pt x="439939" y="936182"/>
                        <a:pt x="519953" y="968188"/>
                      </a:cubicBezTo>
                      <a:cubicBezTo>
                        <a:pt x="534894" y="974165"/>
                        <a:pt x="549363" y="981494"/>
                        <a:pt x="564777" y="986118"/>
                      </a:cubicBezTo>
                      <a:cubicBezTo>
                        <a:pt x="598257" y="996162"/>
                        <a:pt x="629365" y="995541"/>
                        <a:pt x="663388" y="1004047"/>
                      </a:cubicBezTo>
                      <a:cubicBezTo>
                        <a:pt x="681723" y="1008631"/>
                        <a:pt x="698842" y="1017393"/>
                        <a:pt x="717177" y="1021977"/>
                      </a:cubicBezTo>
                      <a:cubicBezTo>
                        <a:pt x="762203" y="1033233"/>
                        <a:pt x="741347" y="1027045"/>
                        <a:pt x="779930" y="1039906"/>
                      </a:cubicBezTo>
                      <a:cubicBezTo>
                        <a:pt x="785906" y="1048871"/>
                        <a:pt x="802677" y="1057163"/>
                        <a:pt x="797859" y="1066800"/>
                      </a:cubicBezTo>
                      <a:cubicBezTo>
                        <a:pt x="792349" y="1077820"/>
                        <a:pt x="773801" y="1072225"/>
                        <a:pt x="762000" y="1075765"/>
                      </a:cubicBezTo>
                      <a:cubicBezTo>
                        <a:pt x="743898" y="1081196"/>
                        <a:pt x="708212" y="1093694"/>
                        <a:pt x="708212" y="1093694"/>
                      </a:cubicBezTo>
                      <a:cubicBezTo>
                        <a:pt x="774678" y="1138005"/>
                        <a:pt x="740870" y="1125327"/>
                        <a:pt x="806824" y="1138518"/>
                      </a:cubicBezTo>
                      <a:cubicBezTo>
                        <a:pt x="818777" y="1144494"/>
                        <a:pt x="830170" y="1151755"/>
                        <a:pt x="842683" y="1156447"/>
                      </a:cubicBezTo>
                      <a:cubicBezTo>
                        <a:pt x="854219" y="1160773"/>
                        <a:pt x="866695" y="1162027"/>
                        <a:pt x="878541" y="1165412"/>
                      </a:cubicBezTo>
                      <a:cubicBezTo>
                        <a:pt x="887627" y="1168008"/>
                        <a:pt x="896470" y="1171389"/>
                        <a:pt x="905435" y="1174377"/>
                      </a:cubicBezTo>
                      <a:cubicBezTo>
                        <a:pt x="896470" y="1177365"/>
                        <a:pt x="887940" y="1182369"/>
                        <a:pt x="878541" y="1183341"/>
                      </a:cubicBezTo>
                      <a:cubicBezTo>
                        <a:pt x="652003" y="1206776"/>
                        <a:pt x="562842" y="1187502"/>
                        <a:pt x="699247" y="1210235"/>
                      </a:cubicBezTo>
                      <a:cubicBezTo>
                        <a:pt x="750933" y="1244694"/>
                        <a:pt x="701071" y="1214859"/>
                        <a:pt x="753035" y="1237129"/>
                      </a:cubicBezTo>
                      <a:cubicBezTo>
                        <a:pt x="765318" y="1242393"/>
                        <a:pt x="776611" y="1249795"/>
                        <a:pt x="788894" y="1255059"/>
                      </a:cubicBezTo>
                      <a:cubicBezTo>
                        <a:pt x="797580" y="1258781"/>
                        <a:pt x="807336" y="1259798"/>
                        <a:pt x="815788" y="1264024"/>
                      </a:cubicBezTo>
                      <a:cubicBezTo>
                        <a:pt x="825425" y="1268842"/>
                        <a:pt x="833046" y="1277135"/>
                        <a:pt x="842683" y="1281953"/>
                      </a:cubicBezTo>
                      <a:cubicBezTo>
                        <a:pt x="890487" y="1305854"/>
                        <a:pt x="849483" y="1271546"/>
                        <a:pt x="905435" y="1308847"/>
                      </a:cubicBezTo>
                      <a:cubicBezTo>
                        <a:pt x="954656" y="1341661"/>
                        <a:pt x="887834" y="1314934"/>
                        <a:pt x="950259" y="1335741"/>
                      </a:cubicBezTo>
                      <a:cubicBezTo>
                        <a:pt x="959224" y="1341718"/>
                        <a:pt x="966932" y="1350264"/>
                        <a:pt x="977153" y="1353671"/>
                      </a:cubicBezTo>
                      <a:cubicBezTo>
                        <a:pt x="994397" y="1359419"/>
                        <a:pt x="1013197" y="1358692"/>
                        <a:pt x="1030941" y="1362635"/>
                      </a:cubicBezTo>
                      <a:cubicBezTo>
                        <a:pt x="1040166" y="1364685"/>
                        <a:pt x="1048870" y="1368612"/>
                        <a:pt x="1057835" y="1371600"/>
                      </a:cubicBezTo>
                      <a:cubicBezTo>
                        <a:pt x="1066800" y="1368612"/>
                        <a:pt x="1081742" y="1371600"/>
                        <a:pt x="1084730" y="1362635"/>
                      </a:cubicBezTo>
                      <a:cubicBezTo>
                        <a:pt x="1089548" y="1348180"/>
                        <a:pt x="1078491" y="1332803"/>
                        <a:pt x="1075765" y="1317812"/>
                      </a:cubicBezTo>
                      <a:cubicBezTo>
                        <a:pt x="1072513" y="1299929"/>
                        <a:pt x="1071208" y="1281658"/>
                        <a:pt x="1066800" y="1264024"/>
                      </a:cubicBezTo>
                      <a:cubicBezTo>
                        <a:pt x="1040538" y="1158977"/>
                        <a:pt x="1055411" y="1258439"/>
                        <a:pt x="1039906" y="1165412"/>
                      </a:cubicBezTo>
                      <a:cubicBezTo>
                        <a:pt x="1035143" y="1136836"/>
                        <a:pt x="1028588" y="1078622"/>
                        <a:pt x="1021977" y="1048871"/>
                      </a:cubicBezTo>
                      <a:cubicBezTo>
                        <a:pt x="1019927" y="1039646"/>
                        <a:pt x="1016000" y="1030942"/>
                        <a:pt x="1013012" y="1021977"/>
                      </a:cubicBezTo>
                      <a:cubicBezTo>
                        <a:pt x="1010024" y="968189"/>
                        <a:pt x="1018847" y="912411"/>
                        <a:pt x="1004047" y="860612"/>
                      </a:cubicBezTo>
                      <a:cubicBezTo>
                        <a:pt x="999942" y="846246"/>
                        <a:pt x="984566" y="883498"/>
                        <a:pt x="977153" y="896471"/>
                      </a:cubicBezTo>
                      <a:cubicBezTo>
                        <a:pt x="972465" y="904676"/>
                        <a:pt x="971176" y="914400"/>
                        <a:pt x="968188" y="923365"/>
                      </a:cubicBezTo>
                      <a:cubicBezTo>
                        <a:pt x="965200" y="959224"/>
                        <a:pt x="964562" y="995356"/>
                        <a:pt x="959224" y="1030941"/>
                      </a:cubicBezTo>
                      <a:cubicBezTo>
                        <a:pt x="955569" y="1055310"/>
                        <a:pt x="941294" y="1102659"/>
                        <a:pt x="941294" y="1102659"/>
                      </a:cubicBezTo>
                      <a:cubicBezTo>
                        <a:pt x="938306" y="1126565"/>
                        <a:pt x="941277" y="1152008"/>
                        <a:pt x="932330" y="1174377"/>
                      </a:cubicBezTo>
                      <a:cubicBezTo>
                        <a:pt x="928820" y="1183151"/>
                        <a:pt x="923875" y="1156918"/>
                        <a:pt x="923365" y="1147482"/>
                      </a:cubicBezTo>
                      <a:cubicBezTo>
                        <a:pt x="917879" y="1045986"/>
                        <a:pt x="918383" y="944248"/>
                        <a:pt x="914400" y="842682"/>
                      </a:cubicBezTo>
                      <a:cubicBezTo>
                        <a:pt x="912406" y="791833"/>
                        <a:pt x="910260" y="740941"/>
                        <a:pt x="905435" y="690282"/>
                      </a:cubicBezTo>
                      <a:cubicBezTo>
                        <a:pt x="904267" y="678017"/>
                        <a:pt x="901981" y="665444"/>
                        <a:pt x="896471" y="654424"/>
                      </a:cubicBezTo>
                      <a:cubicBezTo>
                        <a:pt x="892691" y="646864"/>
                        <a:pt x="884518" y="642471"/>
                        <a:pt x="878541" y="636494"/>
                      </a:cubicBezTo>
                      <a:cubicBezTo>
                        <a:pt x="872018" y="662589"/>
                        <a:pt x="864405" y="690628"/>
                        <a:pt x="860612" y="717177"/>
                      </a:cubicBezTo>
                      <a:cubicBezTo>
                        <a:pt x="856785" y="743965"/>
                        <a:pt x="857317" y="771400"/>
                        <a:pt x="851647" y="797859"/>
                      </a:cubicBezTo>
                      <a:cubicBezTo>
                        <a:pt x="848275" y="813594"/>
                        <a:pt x="839694" y="827741"/>
                        <a:pt x="833718" y="842682"/>
                      </a:cubicBezTo>
                      <a:cubicBezTo>
                        <a:pt x="830730" y="893482"/>
                        <a:pt x="836195" y="945497"/>
                        <a:pt x="824753" y="995082"/>
                      </a:cubicBezTo>
                      <a:cubicBezTo>
                        <a:pt x="821748" y="1008103"/>
                        <a:pt x="811787" y="971632"/>
                        <a:pt x="806824" y="959224"/>
                      </a:cubicBezTo>
                      <a:cubicBezTo>
                        <a:pt x="799990" y="942139"/>
                        <a:pt x="783704" y="892224"/>
                        <a:pt x="779930" y="869577"/>
                      </a:cubicBezTo>
                      <a:cubicBezTo>
                        <a:pt x="760444" y="752656"/>
                        <a:pt x="781952" y="838911"/>
                        <a:pt x="762000" y="699247"/>
                      </a:cubicBezTo>
                      <a:cubicBezTo>
                        <a:pt x="757690" y="669079"/>
                        <a:pt x="750047" y="639482"/>
                        <a:pt x="744071" y="609600"/>
                      </a:cubicBezTo>
                      <a:cubicBezTo>
                        <a:pt x="731401" y="546252"/>
                        <a:pt x="739922" y="579223"/>
                        <a:pt x="717177" y="510988"/>
                      </a:cubicBezTo>
                      <a:lnTo>
                        <a:pt x="708212" y="484094"/>
                      </a:lnTo>
                      <a:cubicBezTo>
                        <a:pt x="702750" y="500480"/>
                        <a:pt x="691892" y="530761"/>
                        <a:pt x="690283" y="546847"/>
                      </a:cubicBezTo>
                      <a:cubicBezTo>
                        <a:pt x="668471" y="764970"/>
                        <a:pt x="694497" y="624388"/>
                        <a:pt x="672353" y="735106"/>
                      </a:cubicBezTo>
                      <a:cubicBezTo>
                        <a:pt x="642224" y="644723"/>
                        <a:pt x="688194" y="784919"/>
                        <a:pt x="654424" y="672353"/>
                      </a:cubicBezTo>
                      <a:cubicBezTo>
                        <a:pt x="648993" y="654251"/>
                        <a:pt x="640200" y="637097"/>
                        <a:pt x="636494" y="618565"/>
                      </a:cubicBezTo>
                      <a:cubicBezTo>
                        <a:pt x="623824" y="555209"/>
                        <a:pt x="632349" y="588196"/>
                        <a:pt x="609600" y="519953"/>
                      </a:cubicBezTo>
                      <a:cubicBezTo>
                        <a:pt x="606612" y="510988"/>
                        <a:pt x="604861" y="501511"/>
                        <a:pt x="600635" y="493059"/>
                      </a:cubicBezTo>
                      <a:lnTo>
                        <a:pt x="582706" y="457200"/>
                      </a:lnTo>
                      <a:cubicBezTo>
                        <a:pt x="579718" y="439271"/>
                        <a:pt x="578149" y="421046"/>
                        <a:pt x="573741" y="403412"/>
                      </a:cubicBezTo>
                      <a:cubicBezTo>
                        <a:pt x="569157" y="385077"/>
                        <a:pt x="560396" y="367959"/>
                        <a:pt x="555812" y="349624"/>
                      </a:cubicBezTo>
                      <a:lnTo>
                        <a:pt x="546847" y="313765"/>
                      </a:lnTo>
                      <a:cubicBezTo>
                        <a:pt x="543859" y="289859"/>
                        <a:pt x="548657" y="263596"/>
                        <a:pt x="537883" y="242047"/>
                      </a:cubicBezTo>
                      <a:cubicBezTo>
                        <a:pt x="534103" y="234487"/>
                        <a:pt x="523733" y="252417"/>
                        <a:pt x="519953" y="259977"/>
                      </a:cubicBezTo>
                      <a:cubicBezTo>
                        <a:pt x="514443" y="270997"/>
                        <a:pt x="513976" y="283882"/>
                        <a:pt x="510988" y="295835"/>
                      </a:cubicBezTo>
                      <a:cubicBezTo>
                        <a:pt x="508000" y="388470"/>
                        <a:pt x="511561" y="481549"/>
                        <a:pt x="502024" y="573741"/>
                      </a:cubicBezTo>
                      <a:cubicBezTo>
                        <a:pt x="501154" y="582148"/>
                        <a:pt x="487233" y="563660"/>
                        <a:pt x="484094" y="555812"/>
                      </a:cubicBezTo>
                      <a:cubicBezTo>
                        <a:pt x="474942" y="532933"/>
                        <a:pt x="472649" y="507867"/>
                        <a:pt x="466165" y="484094"/>
                      </a:cubicBezTo>
                      <a:cubicBezTo>
                        <a:pt x="463679" y="474977"/>
                        <a:pt x="459796" y="466286"/>
                        <a:pt x="457200" y="457200"/>
                      </a:cubicBezTo>
                      <a:cubicBezTo>
                        <a:pt x="453815" y="445353"/>
                        <a:pt x="451620" y="433188"/>
                        <a:pt x="448235" y="421341"/>
                      </a:cubicBezTo>
                      <a:cubicBezTo>
                        <a:pt x="445639" y="412255"/>
                        <a:pt x="441563" y="403614"/>
                        <a:pt x="439271" y="394447"/>
                      </a:cubicBezTo>
                      <a:cubicBezTo>
                        <a:pt x="435576" y="379665"/>
                        <a:pt x="433294" y="364565"/>
                        <a:pt x="430306" y="349624"/>
                      </a:cubicBezTo>
                      <a:cubicBezTo>
                        <a:pt x="426043" y="302736"/>
                        <a:pt x="425006" y="252494"/>
                        <a:pt x="412377" y="206188"/>
                      </a:cubicBezTo>
                      <a:cubicBezTo>
                        <a:pt x="407404" y="187955"/>
                        <a:pt x="400423" y="170329"/>
                        <a:pt x="394447" y="152400"/>
                      </a:cubicBezTo>
                      <a:cubicBezTo>
                        <a:pt x="382809" y="117486"/>
                        <a:pt x="392166" y="132189"/>
                        <a:pt x="367553" y="107577"/>
                      </a:cubicBezTo>
                      <a:cubicBezTo>
                        <a:pt x="361577" y="182283"/>
                        <a:pt x="356843" y="257098"/>
                        <a:pt x="349624" y="331694"/>
                      </a:cubicBezTo>
                      <a:cubicBezTo>
                        <a:pt x="347873" y="349786"/>
                        <a:pt x="345068" y="403116"/>
                        <a:pt x="340659" y="385482"/>
                      </a:cubicBezTo>
                      <a:cubicBezTo>
                        <a:pt x="330486" y="344793"/>
                        <a:pt x="337916" y="301455"/>
                        <a:pt x="331694" y="259977"/>
                      </a:cubicBezTo>
                      <a:cubicBezTo>
                        <a:pt x="328890" y="241287"/>
                        <a:pt x="318349" y="224523"/>
                        <a:pt x="313765" y="206188"/>
                      </a:cubicBezTo>
                      <a:cubicBezTo>
                        <a:pt x="285729" y="94049"/>
                        <a:pt x="321565" y="233490"/>
                        <a:pt x="295835" y="143435"/>
                      </a:cubicBezTo>
                      <a:cubicBezTo>
                        <a:pt x="289570" y="121507"/>
                        <a:pt x="279596" y="69771"/>
                        <a:pt x="268941" y="53788"/>
                      </a:cubicBezTo>
                      <a:cubicBezTo>
                        <a:pt x="245770" y="19031"/>
                        <a:pt x="254419" y="37115"/>
                        <a:pt x="242047" y="0"/>
                      </a:cubicBezTo>
                      <a:cubicBezTo>
                        <a:pt x="211350" y="92097"/>
                        <a:pt x="233083" y="17444"/>
                        <a:pt x="233083" y="233082"/>
                      </a:cubicBezTo>
                      <a:lnTo>
                        <a:pt x="233083" y="233082"/>
                      </a:lnTo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Freeform 36"/>
              <p:cNvSpPr/>
              <p:nvPr/>
            </p:nvSpPr>
            <p:spPr>
              <a:xfrm>
                <a:off x="6120145" y="1644902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 37"/>
              <p:cNvSpPr/>
              <p:nvPr/>
            </p:nvSpPr>
            <p:spPr>
              <a:xfrm>
                <a:off x="4862019" y="2330776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 38"/>
              <p:cNvSpPr/>
              <p:nvPr/>
            </p:nvSpPr>
            <p:spPr>
              <a:xfrm>
                <a:off x="5376808" y="1859902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 39"/>
              <p:cNvSpPr/>
              <p:nvPr/>
            </p:nvSpPr>
            <p:spPr>
              <a:xfrm>
                <a:off x="5901931" y="2412667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Freeform 40"/>
              <p:cNvSpPr/>
              <p:nvPr/>
            </p:nvSpPr>
            <p:spPr>
              <a:xfrm>
                <a:off x="7005292" y="2370799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Freeform 41"/>
              <p:cNvSpPr/>
              <p:nvPr/>
            </p:nvSpPr>
            <p:spPr>
              <a:xfrm>
                <a:off x="5250907" y="2632405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Freeform 42"/>
              <p:cNvSpPr/>
              <p:nvPr/>
            </p:nvSpPr>
            <p:spPr>
              <a:xfrm>
                <a:off x="5653033" y="2601830"/>
                <a:ext cx="1085930" cy="1371600"/>
              </a:xfrm>
              <a:custGeom>
                <a:avLst/>
                <a:gdLst>
                  <a:gd name="connsiteX0" fmla="*/ 995083 w 1085930"/>
                  <a:gd name="connsiteY0" fmla="*/ 1344706 h 1371600"/>
                  <a:gd name="connsiteX1" fmla="*/ 995083 w 1085930"/>
                  <a:gd name="connsiteY1" fmla="*/ 1344706 h 1371600"/>
                  <a:gd name="connsiteX2" fmla="*/ 968188 w 1085930"/>
                  <a:gd name="connsiteY2" fmla="*/ 1264024 h 1371600"/>
                  <a:gd name="connsiteX3" fmla="*/ 950259 w 1085930"/>
                  <a:gd name="connsiteY3" fmla="*/ 1246094 h 1371600"/>
                  <a:gd name="connsiteX4" fmla="*/ 923365 w 1085930"/>
                  <a:gd name="connsiteY4" fmla="*/ 1201271 h 1371600"/>
                  <a:gd name="connsiteX5" fmla="*/ 869577 w 1085930"/>
                  <a:gd name="connsiteY5" fmla="*/ 1129553 h 1371600"/>
                  <a:gd name="connsiteX6" fmla="*/ 851647 w 1085930"/>
                  <a:gd name="connsiteY6" fmla="*/ 1093694 h 1371600"/>
                  <a:gd name="connsiteX7" fmla="*/ 842683 w 1085930"/>
                  <a:gd name="connsiteY7" fmla="*/ 1066800 h 1371600"/>
                  <a:gd name="connsiteX8" fmla="*/ 824753 w 1085930"/>
                  <a:gd name="connsiteY8" fmla="*/ 1048871 h 1371600"/>
                  <a:gd name="connsiteX9" fmla="*/ 788894 w 1085930"/>
                  <a:gd name="connsiteY9" fmla="*/ 995082 h 1371600"/>
                  <a:gd name="connsiteX10" fmla="*/ 779930 w 1085930"/>
                  <a:gd name="connsiteY10" fmla="*/ 968188 h 1371600"/>
                  <a:gd name="connsiteX11" fmla="*/ 744071 w 1085930"/>
                  <a:gd name="connsiteY11" fmla="*/ 914400 h 1371600"/>
                  <a:gd name="connsiteX12" fmla="*/ 735106 w 1085930"/>
                  <a:gd name="connsiteY12" fmla="*/ 887506 h 1371600"/>
                  <a:gd name="connsiteX13" fmla="*/ 681318 w 1085930"/>
                  <a:gd name="connsiteY13" fmla="*/ 815788 h 1371600"/>
                  <a:gd name="connsiteX14" fmla="*/ 663388 w 1085930"/>
                  <a:gd name="connsiteY14" fmla="*/ 797859 h 1371600"/>
                  <a:gd name="connsiteX15" fmla="*/ 618565 w 1085930"/>
                  <a:gd name="connsiteY15" fmla="*/ 735106 h 1371600"/>
                  <a:gd name="connsiteX16" fmla="*/ 582706 w 1085930"/>
                  <a:gd name="connsiteY16" fmla="*/ 681318 h 1371600"/>
                  <a:gd name="connsiteX17" fmla="*/ 546847 w 1085930"/>
                  <a:gd name="connsiteY17" fmla="*/ 627529 h 1371600"/>
                  <a:gd name="connsiteX18" fmla="*/ 528918 w 1085930"/>
                  <a:gd name="connsiteY18" fmla="*/ 600635 h 1371600"/>
                  <a:gd name="connsiteX19" fmla="*/ 502024 w 1085930"/>
                  <a:gd name="connsiteY19" fmla="*/ 564777 h 1371600"/>
                  <a:gd name="connsiteX20" fmla="*/ 484094 w 1085930"/>
                  <a:gd name="connsiteY20" fmla="*/ 546847 h 1371600"/>
                  <a:gd name="connsiteX21" fmla="*/ 421341 w 1085930"/>
                  <a:gd name="connsiteY21" fmla="*/ 475129 h 1371600"/>
                  <a:gd name="connsiteX22" fmla="*/ 403412 w 1085930"/>
                  <a:gd name="connsiteY22" fmla="*/ 448235 h 1371600"/>
                  <a:gd name="connsiteX23" fmla="*/ 376518 w 1085930"/>
                  <a:gd name="connsiteY23" fmla="*/ 430306 h 1371600"/>
                  <a:gd name="connsiteX24" fmla="*/ 349624 w 1085930"/>
                  <a:gd name="connsiteY24" fmla="*/ 376518 h 1371600"/>
                  <a:gd name="connsiteX25" fmla="*/ 304800 w 1085930"/>
                  <a:gd name="connsiteY25" fmla="*/ 340659 h 1371600"/>
                  <a:gd name="connsiteX26" fmla="*/ 286871 w 1085930"/>
                  <a:gd name="connsiteY26" fmla="*/ 313765 h 1371600"/>
                  <a:gd name="connsiteX27" fmla="*/ 268941 w 1085930"/>
                  <a:gd name="connsiteY27" fmla="*/ 295835 h 1371600"/>
                  <a:gd name="connsiteX28" fmla="*/ 224118 w 1085930"/>
                  <a:gd name="connsiteY28" fmla="*/ 242047 h 1371600"/>
                  <a:gd name="connsiteX29" fmla="*/ 197224 w 1085930"/>
                  <a:gd name="connsiteY29" fmla="*/ 233082 h 1371600"/>
                  <a:gd name="connsiteX30" fmla="*/ 143435 w 1085930"/>
                  <a:gd name="connsiteY30" fmla="*/ 188259 h 1371600"/>
                  <a:gd name="connsiteX31" fmla="*/ 98612 w 1085930"/>
                  <a:gd name="connsiteY31" fmla="*/ 152400 h 1371600"/>
                  <a:gd name="connsiteX32" fmla="*/ 80683 w 1085930"/>
                  <a:gd name="connsiteY32" fmla="*/ 125506 h 1371600"/>
                  <a:gd name="connsiteX33" fmla="*/ 35859 w 1085930"/>
                  <a:gd name="connsiteY33" fmla="*/ 89647 h 1371600"/>
                  <a:gd name="connsiteX34" fmla="*/ 17930 w 1085930"/>
                  <a:gd name="connsiteY34" fmla="*/ 62753 h 1371600"/>
                  <a:gd name="connsiteX35" fmla="*/ 44824 w 1085930"/>
                  <a:gd name="connsiteY35" fmla="*/ 161365 h 1371600"/>
                  <a:gd name="connsiteX36" fmla="*/ 62753 w 1085930"/>
                  <a:gd name="connsiteY36" fmla="*/ 188259 h 1371600"/>
                  <a:gd name="connsiteX37" fmla="*/ 71718 w 1085930"/>
                  <a:gd name="connsiteY37" fmla="*/ 215153 h 1371600"/>
                  <a:gd name="connsiteX38" fmla="*/ 98612 w 1085930"/>
                  <a:gd name="connsiteY38" fmla="*/ 233082 h 1371600"/>
                  <a:gd name="connsiteX39" fmla="*/ 125506 w 1085930"/>
                  <a:gd name="connsiteY39" fmla="*/ 268941 h 1371600"/>
                  <a:gd name="connsiteX40" fmla="*/ 134471 w 1085930"/>
                  <a:gd name="connsiteY40" fmla="*/ 295835 h 1371600"/>
                  <a:gd name="connsiteX41" fmla="*/ 170330 w 1085930"/>
                  <a:gd name="connsiteY41" fmla="*/ 331694 h 1371600"/>
                  <a:gd name="connsiteX42" fmla="*/ 188259 w 1085930"/>
                  <a:gd name="connsiteY42" fmla="*/ 349624 h 1371600"/>
                  <a:gd name="connsiteX43" fmla="*/ 152400 w 1085930"/>
                  <a:gd name="connsiteY43" fmla="*/ 358588 h 1371600"/>
                  <a:gd name="connsiteX44" fmla="*/ 116541 w 1085930"/>
                  <a:gd name="connsiteY44" fmla="*/ 349624 h 1371600"/>
                  <a:gd name="connsiteX45" fmla="*/ 62753 w 1085930"/>
                  <a:gd name="connsiteY45" fmla="*/ 340659 h 1371600"/>
                  <a:gd name="connsiteX46" fmla="*/ 0 w 1085930"/>
                  <a:gd name="connsiteY46" fmla="*/ 322729 h 1371600"/>
                  <a:gd name="connsiteX47" fmla="*/ 71718 w 1085930"/>
                  <a:gd name="connsiteY47" fmla="*/ 367553 h 1371600"/>
                  <a:gd name="connsiteX48" fmla="*/ 98612 w 1085930"/>
                  <a:gd name="connsiteY48" fmla="*/ 385482 h 1371600"/>
                  <a:gd name="connsiteX49" fmla="*/ 116541 w 1085930"/>
                  <a:gd name="connsiteY49" fmla="*/ 403412 h 1371600"/>
                  <a:gd name="connsiteX50" fmla="*/ 179294 w 1085930"/>
                  <a:gd name="connsiteY50" fmla="*/ 421341 h 1371600"/>
                  <a:gd name="connsiteX51" fmla="*/ 430306 w 1085930"/>
                  <a:gd name="connsiteY51" fmla="*/ 448235 h 1371600"/>
                  <a:gd name="connsiteX52" fmla="*/ 412377 w 1085930"/>
                  <a:gd name="connsiteY52" fmla="*/ 466165 h 1371600"/>
                  <a:gd name="connsiteX53" fmla="*/ 331694 w 1085930"/>
                  <a:gd name="connsiteY53" fmla="*/ 475129 h 1371600"/>
                  <a:gd name="connsiteX54" fmla="*/ 125506 w 1085930"/>
                  <a:gd name="connsiteY54" fmla="*/ 484094 h 1371600"/>
                  <a:gd name="connsiteX55" fmla="*/ 98612 w 1085930"/>
                  <a:gd name="connsiteY55" fmla="*/ 493059 h 1371600"/>
                  <a:gd name="connsiteX56" fmla="*/ 125506 w 1085930"/>
                  <a:gd name="connsiteY56" fmla="*/ 510988 h 1371600"/>
                  <a:gd name="connsiteX57" fmla="*/ 188259 w 1085930"/>
                  <a:gd name="connsiteY57" fmla="*/ 528918 h 1371600"/>
                  <a:gd name="connsiteX58" fmla="*/ 215153 w 1085930"/>
                  <a:gd name="connsiteY58" fmla="*/ 537882 h 1371600"/>
                  <a:gd name="connsiteX59" fmla="*/ 295835 w 1085930"/>
                  <a:gd name="connsiteY59" fmla="*/ 555812 h 1371600"/>
                  <a:gd name="connsiteX60" fmla="*/ 376518 w 1085930"/>
                  <a:gd name="connsiteY60" fmla="*/ 564777 h 1371600"/>
                  <a:gd name="connsiteX61" fmla="*/ 493059 w 1085930"/>
                  <a:gd name="connsiteY61" fmla="*/ 582706 h 1371600"/>
                  <a:gd name="connsiteX62" fmla="*/ 466165 w 1085930"/>
                  <a:gd name="connsiteY62" fmla="*/ 591671 h 1371600"/>
                  <a:gd name="connsiteX63" fmla="*/ 197224 w 1085930"/>
                  <a:gd name="connsiteY63" fmla="*/ 609600 h 1371600"/>
                  <a:gd name="connsiteX64" fmla="*/ 259977 w 1085930"/>
                  <a:gd name="connsiteY64" fmla="*/ 627529 h 1371600"/>
                  <a:gd name="connsiteX65" fmla="*/ 313765 w 1085930"/>
                  <a:gd name="connsiteY65" fmla="*/ 645459 h 1371600"/>
                  <a:gd name="connsiteX66" fmla="*/ 367553 w 1085930"/>
                  <a:gd name="connsiteY66" fmla="*/ 663388 h 1371600"/>
                  <a:gd name="connsiteX67" fmla="*/ 430306 w 1085930"/>
                  <a:gd name="connsiteY67" fmla="*/ 681318 h 1371600"/>
                  <a:gd name="connsiteX68" fmla="*/ 537883 w 1085930"/>
                  <a:gd name="connsiteY68" fmla="*/ 690282 h 1371600"/>
                  <a:gd name="connsiteX69" fmla="*/ 582706 w 1085930"/>
                  <a:gd name="connsiteY69" fmla="*/ 717177 h 1371600"/>
                  <a:gd name="connsiteX70" fmla="*/ 555812 w 1085930"/>
                  <a:gd name="connsiteY70" fmla="*/ 735106 h 1371600"/>
                  <a:gd name="connsiteX71" fmla="*/ 475130 w 1085930"/>
                  <a:gd name="connsiteY71" fmla="*/ 744071 h 1371600"/>
                  <a:gd name="connsiteX72" fmla="*/ 340659 w 1085930"/>
                  <a:gd name="connsiteY72" fmla="*/ 762000 h 1371600"/>
                  <a:gd name="connsiteX73" fmla="*/ 394447 w 1085930"/>
                  <a:gd name="connsiteY73" fmla="*/ 770965 h 1371600"/>
                  <a:gd name="connsiteX74" fmla="*/ 475130 w 1085930"/>
                  <a:gd name="connsiteY74" fmla="*/ 797859 h 1371600"/>
                  <a:gd name="connsiteX75" fmla="*/ 502024 w 1085930"/>
                  <a:gd name="connsiteY75" fmla="*/ 806824 h 1371600"/>
                  <a:gd name="connsiteX76" fmla="*/ 564777 w 1085930"/>
                  <a:gd name="connsiteY76" fmla="*/ 824753 h 1371600"/>
                  <a:gd name="connsiteX77" fmla="*/ 591671 w 1085930"/>
                  <a:gd name="connsiteY77" fmla="*/ 842682 h 1371600"/>
                  <a:gd name="connsiteX78" fmla="*/ 645459 w 1085930"/>
                  <a:gd name="connsiteY78" fmla="*/ 860612 h 1371600"/>
                  <a:gd name="connsiteX79" fmla="*/ 672353 w 1085930"/>
                  <a:gd name="connsiteY79" fmla="*/ 869577 h 1371600"/>
                  <a:gd name="connsiteX80" fmla="*/ 717177 w 1085930"/>
                  <a:gd name="connsiteY80" fmla="*/ 905435 h 1371600"/>
                  <a:gd name="connsiteX81" fmla="*/ 645459 w 1085930"/>
                  <a:gd name="connsiteY81" fmla="*/ 914400 h 1371600"/>
                  <a:gd name="connsiteX82" fmla="*/ 439271 w 1085930"/>
                  <a:gd name="connsiteY82" fmla="*/ 932329 h 1371600"/>
                  <a:gd name="connsiteX83" fmla="*/ 519953 w 1085930"/>
                  <a:gd name="connsiteY83" fmla="*/ 968188 h 1371600"/>
                  <a:gd name="connsiteX84" fmla="*/ 564777 w 1085930"/>
                  <a:gd name="connsiteY84" fmla="*/ 986118 h 1371600"/>
                  <a:gd name="connsiteX85" fmla="*/ 663388 w 1085930"/>
                  <a:gd name="connsiteY85" fmla="*/ 1004047 h 1371600"/>
                  <a:gd name="connsiteX86" fmla="*/ 717177 w 1085930"/>
                  <a:gd name="connsiteY86" fmla="*/ 1021977 h 1371600"/>
                  <a:gd name="connsiteX87" fmla="*/ 779930 w 1085930"/>
                  <a:gd name="connsiteY87" fmla="*/ 1039906 h 1371600"/>
                  <a:gd name="connsiteX88" fmla="*/ 797859 w 1085930"/>
                  <a:gd name="connsiteY88" fmla="*/ 1066800 h 1371600"/>
                  <a:gd name="connsiteX89" fmla="*/ 762000 w 1085930"/>
                  <a:gd name="connsiteY89" fmla="*/ 1075765 h 1371600"/>
                  <a:gd name="connsiteX90" fmla="*/ 708212 w 1085930"/>
                  <a:gd name="connsiteY90" fmla="*/ 1093694 h 1371600"/>
                  <a:gd name="connsiteX91" fmla="*/ 806824 w 1085930"/>
                  <a:gd name="connsiteY91" fmla="*/ 1138518 h 1371600"/>
                  <a:gd name="connsiteX92" fmla="*/ 842683 w 1085930"/>
                  <a:gd name="connsiteY92" fmla="*/ 1156447 h 1371600"/>
                  <a:gd name="connsiteX93" fmla="*/ 878541 w 1085930"/>
                  <a:gd name="connsiteY93" fmla="*/ 1165412 h 1371600"/>
                  <a:gd name="connsiteX94" fmla="*/ 905435 w 1085930"/>
                  <a:gd name="connsiteY94" fmla="*/ 1174377 h 1371600"/>
                  <a:gd name="connsiteX95" fmla="*/ 878541 w 1085930"/>
                  <a:gd name="connsiteY95" fmla="*/ 1183341 h 1371600"/>
                  <a:gd name="connsiteX96" fmla="*/ 699247 w 1085930"/>
                  <a:gd name="connsiteY96" fmla="*/ 1210235 h 1371600"/>
                  <a:gd name="connsiteX97" fmla="*/ 753035 w 1085930"/>
                  <a:gd name="connsiteY97" fmla="*/ 1237129 h 1371600"/>
                  <a:gd name="connsiteX98" fmla="*/ 788894 w 1085930"/>
                  <a:gd name="connsiteY98" fmla="*/ 1255059 h 1371600"/>
                  <a:gd name="connsiteX99" fmla="*/ 815788 w 1085930"/>
                  <a:gd name="connsiteY99" fmla="*/ 1264024 h 1371600"/>
                  <a:gd name="connsiteX100" fmla="*/ 842683 w 1085930"/>
                  <a:gd name="connsiteY100" fmla="*/ 1281953 h 1371600"/>
                  <a:gd name="connsiteX101" fmla="*/ 905435 w 1085930"/>
                  <a:gd name="connsiteY101" fmla="*/ 1308847 h 1371600"/>
                  <a:gd name="connsiteX102" fmla="*/ 950259 w 1085930"/>
                  <a:gd name="connsiteY102" fmla="*/ 1335741 h 1371600"/>
                  <a:gd name="connsiteX103" fmla="*/ 977153 w 1085930"/>
                  <a:gd name="connsiteY103" fmla="*/ 1353671 h 1371600"/>
                  <a:gd name="connsiteX104" fmla="*/ 1030941 w 1085930"/>
                  <a:gd name="connsiteY104" fmla="*/ 1362635 h 1371600"/>
                  <a:gd name="connsiteX105" fmla="*/ 1057835 w 1085930"/>
                  <a:gd name="connsiteY105" fmla="*/ 1371600 h 1371600"/>
                  <a:gd name="connsiteX106" fmla="*/ 1084730 w 1085930"/>
                  <a:gd name="connsiteY106" fmla="*/ 1362635 h 1371600"/>
                  <a:gd name="connsiteX107" fmla="*/ 1075765 w 1085930"/>
                  <a:gd name="connsiteY107" fmla="*/ 1317812 h 1371600"/>
                  <a:gd name="connsiteX108" fmla="*/ 1066800 w 1085930"/>
                  <a:gd name="connsiteY108" fmla="*/ 1264024 h 1371600"/>
                  <a:gd name="connsiteX109" fmla="*/ 1039906 w 1085930"/>
                  <a:gd name="connsiteY109" fmla="*/ 1165412 h 1371600"/>
                  <a:gd name="connsiteX110" fmla="*/ 1021977 w 1085930"/>
                  <a:gd name="connsiteY110" fmla="*/ 1048871 h 1371600"/>
                  <a:gd name="connsiteX111" fmla="*/ 1013012 w 1085930"/>
                  <a:gd name="connsiteY111" fmla="*/ 1021977 h 1371600"/>
                  <a:gd name="connsiteX112" fmla="*/ 1004047 w 1085930"/>
                  <a:gd name="connsiteY112" fmla="*/ 860612 h 1371600"/>
                  <a:gd name="connsiteX113" fmla="*/ 977153 w 1085930"/>
                  <a:gd name="connsiteY113" fmla="*/ 896471 h 1371600"/>
                  <a:gd name="connsiteX114" fmla="*/ 968188 w 1085930"/>
                  <a:gd name="connsiteY114" fmla="*/ 923365 h 1371600"/>
                  <a:gd name="connsiteX115" fmla="*/ 959224 w 1085930"/>
                  <a:gd name="connsiteY115" fmla="*/ 1030941 h 1371600"/>
                  <a:gd name="connsiteX116" fmla="*/ 941294 w 1085930"/>
                  <a:gd name="connsiteY116" fmla="*/ 1102659 h 1371600"/>
                  <a:gd name="connsiteX117" fmla="*/ 932330 w 1085930"/>
                  <a:gd name="connsiteY117" fmla="*/ 1174377 h 1371600"/>
                  <a:gd name="connsiteX118" fmla="*/ 923365 w 1085930"/>
                  <a:gd name="connsiteY118" fmla="*/ 1147482 h 1371600"/>
                  <a:gd name="connsiteX119" fmla="*/ 914400 w 1085930"/>
                  <a:gd name="connsiteY119" fmla="*/ 842682 h 1371600"/>
                  <a:gd name="connsiteX120" fmla="*/ 905435 w 1085930"/>
                  <a:gd name="connsiteY120" fmla="*/ 690282 h 1371600"/>
                  <a:gd name="connsiteX121" fmla="*/ 896471 w 1085930"/>
                  <a:gd name="connsiteY121" fmla="*/ 654424 h 1371600"/>
                  <a:gd name="connsiteX122" fmla="*/ 878541 w 1085930"/>
                  <a:gd name="connsiteY122" fmla="*/ 636494 h 1371600"/>
                  <a:gd name="connsiteX123" fmla="*/ 860612 w 1085930"/>
                  <a:gd name="connsiteY123" fmla="*/ 717177 h 1371600"/>
                  <a:gd name="connsiteX124" fmla="*/ 851647 w 1085930"/>
                  <a:gd name="connsiteY124" fmla="*/ 797859 h 1371600"/>
                  <a:gd name="connsiteX125" fmla="*/ 833718 w 1085930"/>
                  <a:gd name="connsiteY125" fmla="*/ 842682 h 1371600"/>
                  <a:gd name="connsiteX126" fmla="*/ 824753 w 1085930"/>
                  <a:gd name="connsiteY126" fmla="*/ 995082 h 1371600"/>
                  <a:gd name="connsiteX127" fmla="*/ 806824 w 1085930"/>
                  <a:gd name="connsiteY127" fmla="*/ 959224 h 1371600"/>
                  <a:gd name="connsiteX128" fmla="*/ 779930 w 1085930"/>
                  <a:gd name="connsiteY128" fmla="*/ 869577 h 1371600"/>
                  <a:gd name="connsiteX129" fmla="*/ 762000 w 1085930"/>
                  <a:gd name="connsiteY129" fmla="*/ 699247 h 1371600"/>
                  <a:gd name="connsiteX130" fmla="*/ 744071 w 1085930"/>
                  <a:gd name="connsiteY130" fmla="*/ 609600 h 1371600"/>
                  <a:gd name="connsiteX131" fmla="*/ 717177 w 1085930"/>
                  <a:gd name="connsiteY131" fmla="*/ 510988 h 1371600"/>
                  <a:gd name="connsiteX132" fmla="*/ 708212 w 1085930"/>
                  <a:gd name="connsiteY132" fmla="*/ 484094 h 1371600"/>
                  <a:gd name="connsiteX133" fmla="*/ 690283 w 1085930"/>
                  <a:gd name="connsiteY133" fmla="*/ 546847 h 1371600"/>
                  <a:gd name="connsiteX134" fmla="*/ 672353 w 1085930"/>
                  <a:gd name="connsiteY134" fmla="*/ 735106 h 1371600"/>
                  <a:gd name="connsiteX135" fmla="*/ 654424 w 1085930"/>
                  <a:gd name="connsiteY135" fmla="*/ 672353 h 1371600"/>
                  <a:gd name="connsiteX136" fmla="*/ 636494 w 1085930"/>
                  <a:gd name="connsiteY136" fmla="*/ 618565 h 1371600"/>
                  <a:gd name="connsiteX137" fmla="*/ 609600 w 1085930"/>
                  <a:gd name="connsiteY137" fmla="*/ 519953 h 1371600"/>
                  <a:gd name="connsiteX138" fmla="*/ 600635 w 1085930"/>
                  <a:gd name="connsiteY138" fmla="*/ 493059 h 1371600"/>
                  <a:gd name="connsiteX139" fmla="*/ 582706 w 1085930"/>
                  <a:gd name="connsiteY139" fmla="*/ 457200 h 1371600"/>
                  <a:gd name="connsiteX140" fmla="*/ 573741 w 1085930"/>
                  <a:gd name="connsiteY140" fmla="*/ 403412 h 1371600"/>
                  <a:gd name="connsiteX141" fmla="*/ 555812 w 1085930"/>
                  <a:gd name="connsiteY141" fmla="*/ 349624 h 1371600"/>
                  <a:gd name="connsiteX142" fmla="*/ 546847 w 1085930"/>
                  <a:gd name="connsiteY142" fmla="*/ 313765 h 1371600"/>
                  <a:gd name="connsiteX143" fmla="*/ 537883 w 1085930"/>
                  <a:gd name="connsiteY143" fmla="*/ 242047 h 1371600"/>
                  <a:gd name="connsiteX144" fmla="*/ 519953 w 1085930"/>
                  <a:gd name="connsiteY144" fmla="*/ 259977 h 1371600"/>
                  <a:gd name="connsiteX145" fmla="*/ 510988 w 1085930"/>
                  <a:gd name="connsiteY145" fmla="*/ 295835 h 1371600"/>
                  <a:gd name="connsiteX146" fmla="*/ 502024 w 1085930"/>
                  <a:gd name="connsiteY146" fmla="*/ 573741 h 1371600"/>
                  <a:gd name="connsiteX147" fmla="*/ 484094 w 1085930"/>
                  <a:gd name="connsiteY147" fmla="*/ 555812 h 1371600"/>
                  <a:gd name="connsiteX148" fmla="*/ 466165 w 1085930"/>
                  <a:gd name="connsiteY148" fmla="*/ 484094 h 1371600"/>
                  <a:gd name="connsiteX149" fmla="*/ 457200 w 1085930"/>
                  <a:gd name="connsiteY149" fmla="*/ 457200 h 1371600"/>
                  <a:gd name="connsiteX150" fmla="*/ 448235 w 1085930"/>
                  <a:gd name="connsiteY150" fmla="*/ 421341 h 1371600"/>
                  <a:gd name="connsiteX151" fmla="*/ 439271 w 1085930"/>
                  <a:gd name="connsiteY151" fmla="*/ 394447 h 1371600"/>
                  <a:gd name="connsiteX152" fmla="*/ 430306 w 1085930"/>
                  <a:gd name="connsiteY152" fmla="*/ 349624 h 1371600"/>
                  <a:gd name="connsiteX153" fmla="*/ 412377 w 1085930"/>
                  <a:gd name="connsiteY153" fmla="*/ 206188 h 1371600"/>
                  <a:gd name="connsiteX154" fmla="*/ 394447 w 1085930"/>
                  <a:gd name="connsiteY154" fmla="*/ 152400 h 1371600"/>
                  <a:gd name="connsiteX155" fmla="*/ 367553 w 1085930"/>
                  <a:gd name="connsiteY155" fmla="*/ 107577 h 1371600"/>
                  <a:gd name="connsiteX156" fmla="*/ 349624 w 1085930"/>
                  <a:gd name="connsiteY156" fmla="*/ 331694 h 1371600"/>
                  <a:gd name="connsiteX157" fmla="*/ 340659 w 1085930"/>
                  <a:gd name="connsiteY157" fmla="*/ 385482 h 1371600"/>
                  <a:gd name="connsiteX158" fmla="*/ 331694 w 1085930"/>
                  <a:gd name="connsiteY158" fmla="*/ 259977 h 1371600"/>
                  <a:gd name="connsiteX159" fmla="*/ 313765 w 1085930"/>
                  <a:gd name="connsiteY159" fmla="*/ 206188 h 1371600"/>
                  <a:gd name="connsiteX160" fmla="*/ 295835 w 1085930"/>
                  <a:gd name="connsiteY160" fmla="*/ 143435 h 1371600"/>
                  <a:gd name="connsiteX161" fmla="*/ 268941 w 1085930"/>
                  <a:gd name="connsiteY161" fmla="*/ 53788 h 1371600"/>
                  <a:gd name="connsiteX162" fmla="*/ 242047 w 1085930"/>
                  <a:gd name="connsiteY162" fmla="*/ 0 h 1371600"/>
                  <a:gd name="connsiteX163" fmla="*/ 233083 w 1085930"/>
                  <a:gd name="connsiteY163" fmla="*/ 233082 h 1371600"/>
                  <a:gd name="connsiteX164" fmla="*/ 233083 w 1085930"/>
                  <a:gd name="connsiteY164" fmla="*/ 233082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1085930" h="1371600">
                    <a:moveTo>
                      <a:pt x="995083" y="1344706"/>
                    </a:moveTo>
                    <a:lnTo>
                      <a:pt x="995083" y="1344706"/>
                    </a:lnTo>
                    <a:cubicBezTo>
                      <a:pt x="986118" y="1317812"/>
                      <a:pt x="979919" y="1289832"/>
                      <a:pt x="968188" y="1264024"/>
                    </a:cubicBezTo>
                    <a:cubicBezTo>
                      <a:pt x="964690" y="1256330"/>
                      <a:pt x="955172" y="1252972"/>
                      <a:pt x="950259" y="1246094"/>
                    </a:cubicBezTo>
                    <a:cubicBezTo>
                      <a:pt x="940132" y="1231915"/>
                      <a:pt x="933493" y="1215450"/>
                      <a:pt x="923365" y="1201271"/>
                    </a:cubicBezTo>
                    <a:cubicBezTo>
                      <a:pt x="881338" y="1142434"/>
                      <a:pt x="932711" y="1255817"/>
                      <a:pt x="869577" y="1129553"/>
                    </a:cubicBezTo>
                    <a:cubicBezTo>
                      <a:pt x="863600" y="1117600"/>
                      <a:pt x="856911" y="1105977"/>
                      <a:pt x="851647" y="1093694"/>
                    </a:cubicBezTo>
                    <a:cubicBezTo>
                      <a:pt x="847925" y="1085009"/>
                      <a:pt x="847545" y="1074903"/>
                      <a:pt x="842683" y="1066800"/>
                    </a:cubicBezTo>
                    <a:cubicBezTo>
                      <a:pt x="838334" y="1059552"/>
                      <a:pt x="830730" y="1054847"/>
                      <a:pt x="824753" y="1048871"/>
                    </a:cubicBezTo>
                    <a:cubicBezTo>
                      <a:pt x="804164" y="966516"/>
                      <a:pt x="833919" y="1051366"/>
                      <a:pt x="788894" y="995082"/>
                    </a:cubicBezTo>
                    <a:cubicBezTo>
                      <a:pt x="782991" y="987703"/>
                      <a:pt x="784519" y="976448"/>
                      <a:pt x="779930" y="968188"/>
                    </a:cubicBezTo>
                    <a:cubicBezTo>
                      <a:pt x="769465" y="949351"/>
                      <a:pt x="750885" y="934843"/>
                      <a:pt x="744071" y="914400"/>
                    </a:cubicBezTo>
                    <a:cubicBezTo>
                      <a:pt x="741083" y="905435"/>
                      <a:pt x="738828" y="896192"/>
                      <a:pt x="735106" y="887506"/>
                    </a:cubicBezTo>
                    <a:cubicBezTo>
                      <a:pt x="715989" y="842900"/>
                      <a:pt x="718567" y="853036"/>
                      <a:pt x="681318" y="815788"/>
                    </a:cubicBezTo>
                    <a:lnTo>
                      <a:pt x="663388" y="797859"/>
                    </a:lnTo>
                    <a:cubicBezTo>
                      <a:pt x="624467" y="720015"/>
                      <a:pt x="669444" y="800522"/>
                      <a:pt x="618565" y="735106"/>
                    </a:cubicBezTo>
                    <a:cubicBezTo>
                      <a:pt x="605335" y="718097"/>
                      <a:pt x="594659" y="699247"/>
                      <a:pt x="582706" y="681318"/>
                    </a:cubicBezTo>
                    <a:lnTo>
                      <a:pt x="546847" y="627529"/>
                    </a:lnTo>
                    <a:cubicBezTo>
                      <a:pt x="540871" y="618564"/>
                      <a:pt x="535383" y="609254"/>
                      <a:pt x="528918" y="600635"/>
                    </a:cubicBezTo>
                    <a:cubicBezTo>
                      <a:pt x="519953" y="588682"/>
                      <a:pt x="511589" y="576255"/>
                      <a:pt x="502024" y="564777"/>
                    </a:cubicBezTo>
                    <a:cubicBezTo>
                      <a:pt x="496613" y="558284"/>
                      <a:pt x="489165" y="553609"/>
                      <a:pt x="484094" y="546847"/>
                    </a:cubicBezTo>
                    <a:cubicBezTo>
                      <a:pt x="431799" y="477121"/>
                      <a:pt x="471394" y="508499"/>
                      <a:pt x="421341" y="475129"/>
                    </a:cubicBezTo>
                    <a:cubicBezTo>
                      <a:pt x="415365" y="466164"/>
                      <a:pt x="411030" y="455853"/>
                      <a:pt x="403412" y="448235"/>
                    </a:cubicBezTo>
                    <a:cubicBezTo>
                      <a:pt x="395794" y="440617"/>
                      <a:pt x="383249" y="438719"/>
                      <a:pt x="376518" y="430306"/>
                    </a:cubicBezTo>
                    <a:cubicBezTo>
                      <a:pt x="318182" y="357387"/>
                      <a:pt x="425201" y="452097"/>
                      <a:pt x="349624" y="376518"/>
                    </a:cubicBezTo>
                    <a:cubicBezTo>
                      <a:pt x="303034" y="329926"/>
                      <a:pt x="340283" y="385012"/>
                      <a:pt x="304800" y="340659"/>
                    </a:cubicBezTo>
                    <a:cubicBezTo>
                      <a:pt x="298069" y="332246"/>
                      <a:pt x="293602" y="322178"/>
                      <a:pt x="286871" y="313765"/>
                    </a:cubicBezTo>
                    <a:cubicBezTo>
                      <a:pt x="281591" y="307165"/>
                      <a:pt x="274221" y="302435"/>
                      <a:pt x="268941" y="295835"/>
                    </a:cubicBezTo>
                    <a:cubicBezTo>
                      <a:pt x="250041" y="272209"/>
                      <a:pt x="251499" y="260301"/>
                      <a:pt x="224118" y="242047"/>
                    </a:cubicBezTo>
                    <a:cubicBezTo>
                      <a:pt x="216255" y="236805"/>
                      <a:pt x="206189" y="236070"/>
                      <a:pt x="197224" y="233082"/>
                    </a:cubicBezTo>
                    <a:cubicBezTo>
                      <a:pt x="156666" y="192526"/>
                      <a:pt x="207380" y="241547"/>
                      <a:pt x="143435" y="188259"/>
                    </a:cubicBezTo>
                    <a:cubicBezTo>
                      <a:pt x="92338" y="145677"/>
                      <a:pt x="165108" y="196730"/>
                      <a:pt x="98612" y="152400"/>
                    </a:cubicBezTo>
                    <a:cubicBezTo>
                      <a:pt x="92636" y="143435"/>
                      <a:pt x="88302" y="133124"/>
                      <a:pt x="80683" y="125506"/>
                    </a:cubicBezTo>
                    <a:cubicBezTo>
                      <a:pt x="34085" y="78909"/>
                      <a:pt x="71346" y="134007"/>
                      <a:pt x="35859" y="89647"/>
                    </a:cubicBezTo>
                    <a:cubicBezTo>
                      <a:pt x="29129" y="81234"/>
                      <a:pt x="23906" y="71718"/>
                      <a:pt x="17930" y="62753"/>
                    </a:cubicBezTo>
                    <a:cubicBezTo>
                      <a:pt x="22742" y="86813"/>
                      <a:pt x="31823" y="141863"/>
                      <a:pt x="44824" y="161365"/>
                    </a:cubicBezTo>
                    <a:cubicBezTo>
                      <a:pt x="50800" y="170330"/>
                      <a:pt x="57935" y="178622"/>
                      <a:pt x="62753" y="188259"/>
                    </a:cubicBezTo>
                    <a:cubicBezTo>
                      <a:pt x="66979" y="196711"/>
                      <a:pt x="65815" y="207774"/>
                      <a:pt x="71718" y="215153"/>
                    </a:cubicBezTo>
                    <a:cubicBezTo>
                      <a:pt x="78449" y="223566"/>
                      <a:pt x="89647" y="227106"/>
                      <a:pt x="98612" y="233082"/>
                    </a:cubicBezTo>
                    <a:cubicBezTo>
                      <a:pt x="107577" y="245035"/>
                      <a:pt x="118093" y="255968"/>
                      <a:pt x="125506" y="268941"/>
                    </a:cubicBezTo>
                    <a:cubicBezTo>
                      <a:pt x="130194" y="277146"/>
                      <a:pt x="128978" y="288146"/>
                      <a:pt x="134471" y="295835"/>
                    </a:cubicBezTo>
                    <a:cubicBezTo>
                      <a:pt x="144296" y="309590"/>
                      <a:pt x="158377" y="319741"/>
                      <a:pt x="170330" y="331694"/>
                    </a:cubicBezTo>
                    <a:lnTo>
                      <a:pt x="188259" y="349624"/>
                    </a:lnTo>
                    <a:cubicBezTo>
                      <a:pt x="176306" y="352612"/>
                      <a:pt x="164721" y="358588"/>
                      <a:pt x="152400" y="358588"/>
                    </a:cubicBezTo>
                    <a:cubicBezTo>
                      <a:pt x="140079" y="358588"/>
                      <a:pt x="128623" y="352040"/>
                      <a:pt x="116541" y="349624"/>
                    </a:cubicBezTo>
                    <a:cubicBezTo>
                      <a:pt x="98717" y="346059"/>
                      <a:pt x="80577" y="344224"/>
                      <a:pt x="62753" y="340659"/>
                    </a:cubicBezTo>
                    <a:cubicBezTo>
                      <a:pt x="34611" y="335030"/>
                      <a:pt x="25633" y="331274"/>
                      <a:pt x="0" y="322729"/>
                    </a:cubicBezTo>
                    <a:cubicBezTo>
                      <a:pt x="43010" y="387244"/>
                      <a:pt x="-17895" y="307812"/>
                      <a:pt x="71718" y="367553"/>
                    </a:cubicBezTo>
                    <a:cubicBezTo>
                      <a:pt x="80683" y="373529"/>
                      <a:pt x="90199" y="378751"/>
                      <a:pt x="98612" y="385482"/>
                    </a:cubicBezTo>
                    <a:cubicBezTo>
                      <a:pt x="105212" y="390762"/>
                      <a:pt x="109294" y="399063"/>
                      <a:pt x="116541" y="403412"/>
                    </a:cubicBezTo>
                    <a:cubicBezTo>
                      <a:pt x="126587" y="409440"/>
                      <a:pt x="171475" y="418995"/>
                      <a:pt x="179294" y="421341"/>
                    </a:cubicBezTo>
                    <a:cubicBezTo>
                      <a:pt x="310739" y="460774"/>
                      <a:pt x="161191" y="436003"/>
                      <a:pt x="430306" y="448235"/>
                    </a:cubicBezTo>
                    <a:cubicBezTo>
                      <a:pt x="424330" y="454212"/>
                      <a:pt x="420531" y="463941"/>
                      <a:pt x="412377" y="466165"/>
                    </a:cubicBezTo>
                    <a:cubicBezTo>
                      <a:pt x="386271" y="473285"/>
                      <a:pt x="358701" y="473441"/>
                      <a:pt x="331694" y="475129"/>
                    </a:cubicBezTo>
                    <a:cubicBezTo>
                      <a:pt x="263034" y="479420"/>
                      <a:pt x="194235" y="481106"/>
                      <a:pt x="125506" y="484094"/>
                    </a:cubicBezTo>
                    <a:cubicBezTo>
                      <a:pt x="116541" y="487082"/>
                      <a:pt x="98612" y="483609"/>
                      <a:pt x="98612" y="493059"/>
                    </a:cubicBezTo>
                    <a:cubicBezTo>
                      <a:pt x="98612" y="503833"/>
                      <a:pt x="115869" y="506170"/>
                      <a:pt x="125506" y="510988"/>
                    </a:cubicBezTo>
                    <a:cubicBezTo>
                      <a:pt x="139836" y="518153"/>
                      <a:pt x="174854" y="525088"/>
                      <a:pt x="188259" y="528918"/>
                    </a:cubicBezTo>
                    <a:cubicBezTo>
                      <a:pt x="197345" y="531514"/>
                      <a:pt x="206067" y="535286"/>
                      <a:pt x="215153" y="537882"/>
                    </a:cubicBezTo>
                    <a:cubicBezTo>
                      <a:pt x="234729" y="543475"/>
                      <a:pt x="277348" y="553171"/>
                      <a:pt x="295835" y="555812"/>
                    </a:cubicBezTo>
                    <a:cubicBezTo>
                      <a:pt x="322623" y="559639"/>
                      <a:pt x="349667" y="561421"/>
                      <a:pt x="376518" y="564777"/>
                    </a:cubicBezTo>
                    <a:cubicBezTo>
                      <a:pt x="422682" y="570547"/>
                      <a:pt x="448177" y="575225"/>
                      <a:pt x="493059" y="582706"/>
                    </a:cubicBezTo>
                    <a:cubicBezTo>
                      <a:pt x="484094" y="585694"/>
                      <a:pt x="475594" y="591042"/>
                      <a:pt x="466165" y="591671"/>
                    </a:cubicBezTo>
                    <a:cubicBezTo>
                      <a:pt x="186732" y="610299"/>
                      <a:pt x="303983" y="574012"/>
                      <a:pt x="197224" y="609600"/>
                    </a:cubicBezTo>
                    <a:cubicBezTo>
                      <a:pt x="287607" y="639729"/>
                      <a:pt x="147411" y="593759"/>
                      <a:pt x="259977" y="627529"/>
                    </a:cubicBezTo>
                    <a:cubicBezTo>
                      <a:pt x="278079" y="632960"/>
                      <a:pt x="295836" y="639482"/>
                      <a:pt x="313765" y="645459"/>
                    </a:cubicBezTo>
                    <a:lnTo>
                      <a:pt x="367553" y="663388"/>
                    </a:lnTo>
                    <a:cubicBezTo>
                      <a:pt x="388471" y="669365"/>
                      <a:pt x="408817" y="677925"/>
                      <a:pt x="430306" y="681318"/>
                    </a:cubicBezTo>
                    <a:cubicBezTo>
                      <a:pt x="465849" y="686930"/>
                      <a:pt x="502024" y="687294"/>
                      <a:pt x="537883" y="690282"/>
                    </a:cubicBezTo>
                    <a:cubicBezTo>
                      <a:pt x="541046" y="691336"/>
                      <a:pt x="586493" y="702031"/>
                      <a:pt x="582706" y="717177"/>
                    </a:cubicBezTo>
                    <a:cubicBezTo>
                      <a:pt x="580093" y="727629"/>
                      <a:pt x="566264" y="732493"/>
                      <a:pt x="555812" y="735106"/>
                    </a:cubicBezTo>
                    <a:cubicBezTo>
                      <a:pt x="529560" y="741669"/>
                      <a:pt x="501981" y="740715"/>
                      <a:pt x="475130" y="744071"/>
                    </a:cubicBezTo>
                    <a:lnTo>
                      <a:pt x="340659" y="762000"/>
                    </a:lnTo>
                    <a:cubicBezTo>
                      <a:pt x="358588" y="764988"/>
                      <a:pt x="376813" y="766557"/>
                      <a:pt x="394447" y="770965"/>
                    </a:cubicBezTo>
                    <a:lnTo>
                      <a:pt x="475130" y="797859"/>
                    </a:lnTo>
                    <a:cubicBezTo>
                      <a:pt x="484095" y="800847"/>
                      <a:pt x="492856" y="804532"/>
                      <a:pt x="502024" y="806824"/>
                    </a:cubicBezTo>
                    <a:cubicBezTo>
                      <a:pt x="513519" y="809697"/>
                      <a:pt x="551912" y="818321"/>
                      <a:pt x="564777" y="824753"/>
                    </a:cubicBezTo>
                    <a:cubicBezTo>
                      <a:pt x="574414" y="829571"/>
                      <a:pt x="581825" y="838306"/>
                      <a:pt x="591671" y="842682"/>
                    </a:cubicBezTo>
                    <a:cubicBezTo>
                      <a:pt x="608941" y="850358"/>
                      <a:pt x="627530" y="854635"/>
                      <a:pt x="645459" y="860612"/>
                    </a:cubicBezTo>
                    <a:cubicBezTo>
                      <a:pt x="654424" y="863600"/>
                      <a:pt x="664490" y="864335"/>
                      <a:pt x="672353" y="869577"/>
                    </a:cubicBezTo>
                    <a:cubicBezTo>
                      <a:pt x="706280" y="892194"/>
                      <a:pt x="691628" y="879888"/>
                      <a:pt x="717177" y="905435"/>
                    </a:cubicBezTo>
                    <a:cubicBezTo>
                      <a:pt x="693271" y="908423"/>
                      <a:pt x="669480" y="912552"/>
                      <a:pt x="645459" y="914400"/>
                    </a:cubicBezTo>
                    <a:cubicBezTo>
                      <a:pt x="438220" y="930342"/>
                      <a:pt x="545591" y="911066"/>
                      <a:pt x="439271" y="932329"/>
                    </a:cubicBezTo>
                    <a:cubicBezTo>
                      <a:pt x="491014" y="966826"/>
                      <a:pt x="439939" y="936182"/>
                      <a:pt x="519953" y="968188"/>
                    </a:cubicBezTo>
                    <a:cubicBezTo>
                      <a:pt x="534894" y="974165"/>
                      <a:pt x="549363" y="981494"/>
                      <a:pt x="564777" y="986118"/>
                    </a:cubicBezTo>
                    <a:cubicBezTo>
                      <a:pt x="598257" y="996162"/>
                      <a:pt x="629365" y="995541"/>
                      <a:pt x="663388" y="1004047"/>
                    </a:cubicBezTo>
                    <a:cubicBezTo>
                      <a:pt x="681723" y="1008631"/>
                      <a:pt x="698842" y="1017393"/>
                      <a:pt x="717177" y="1021977"/>
                    </a:cubicBezTo>
                    <a:cubicBezTo>
                      <a:pt x="762203" y="1033233"/>
                      <a:pt x="741347" y="1027045"/>
                      <a:pt x="779930" y="1039906"/>
                    </a:cubicBezTo>
                    <a:cubicBezTo>
                      <a:pt x="785906" y="1048871"/>
                      <a:pt x="802677" y="1057163"/>
                      <a:pt x="797859" y="1066800"/>
                    </a:cubicBezTo>
                    <a:cubicBezTo>
                      <a:pt x="792349" y="1077820"/>
                      <a:pt x="773801" y="1072225"/>
                      <a:pt x="762000" y="1075765"/>
                    </a:cubicBezTo>
                    <a:cubicBezTo>
                      <a:pt x="743898" y="1081196"/>
                      <a:pt x="708212" y="1093694"/>
                      <a:pt x="708212" y="1093694"/>
                    </a:cubicBezTo>
                    <a:cubicBezTo>
                      <a:pt x="774678" y="1138005"/>
                      <a:pt x="740870" y="1125327"/>
                      <a:pt x="806824" y="1138518"/>
                    </a:cubicBezTo>
                    <a:cubicBezTo>
                      <a:pt x="818777" y="1144494"/>
                      <a:pt x="830170" y="1151755"/>
                      <a:pt x="842683" y="1156447"/>
                    </a:cubicBezTo>
                    <a:cubicBezTo>
                      <a:pt x="854219" y="1160773"/>
                      <a:pt x="866695" y="1162027"/>
                      <a:pt x="878541" y="1165412"/>
                    </a:cubicBezTo>
                    <a:cubicBezTo>
                      <a:pt x="887627" y="1168008"/>
                      <a:pt x="896470" y="1171389"/>
                      <a:pt x="905435" y="1174377"/>
                    </a:cubicBezTo>
                    <a:cubicBezTo>
                      <a:pt x="896470" y="1177365"/>
                      <a:pt x="887940" y="1182369"/>
                      <a:pt x="878541" y="1183341"/>
                    </a:cubicBezTo>
                    <a:cubicBezTo>
                      <a:pt x="652003" y="1206776"/>
                      <a:pt x="562842" y="1187502"/>
                      <a:pt x="699247" y="1210235"/>
                    </a:cubicBezTo>
                    <a:cubicBezTo>
                      <a:pt x="750933" y="1244694"/>
                      <a:pt x="701071" y="1214859"/>
                      <a:pt x="753035" y="1237129"/>
                    </a:cubicBezTo>
                    <a:cubicBezTo>
                      <a:pt x="765318" y="1242393"/>
                      <a:pt x="776611" y="1249795"/>
                      <a:pt x="788894" y="1255059"/>
                    </a:cubicBezTo>
                    <a:cubicBezTo>
                      <a:pt x="797580" y="1258781"/>
                      <a:pt x="807336" y="1259798"/>
                      <a:pt x="815788" y="1264024"/>
                    </a:cubicBezTo>
                    <a:cubicBezTo>
                      <a:pt x="825425" y="1268842"/>
                      <a:pt x="833046" y="1277135"/>
                      <a:pt x="842683" y="1281953"/>
                    </a:cubicBezTo>
                    <a:cubicBezTo>
                      <a:pt x="890487" y="1305854"/>
                      <a:pt x="849483" y="1271546"/>
                      <a:pt x="905435" y="1308847"/>
                    </a:cubicBezTo>
                    <a:cubicBezTo>
                      <a:pt x="954656" y="1341661"/>
                      <a:pt x="887834" y="1314934"/>
                      <a:pt x="950259" y="1335741"/>
                    </a:cubicBezTo>
                    <a:cubicBezTo>
                      <a:pt x="959224" y="1341718"/>
                      <a:pt x="966932" y="1350264"/>
                      <a:pt x="977153" y="1353671"/>
                    </a:cubicBezTo>
                    <a:cubicBezTo>
                      <a:pt x="994397" y="1359419"/>
                      <a:pt x="1013197" y="1358692"/>
                      <a:pt x="1030941" y="1362635"/>
                    </a:cubicBezTo>
                    <a:cubicBezTo>
                      <a:pt x="1040166" y="1364685"/>
                      <a:pt x="1048870" y="1368612"/>
                      <a:pt x="1057835" y="1371600"/>
                    </a:cubicBezTo>
                    <a:cubicBezTo>
                      <a:pt x="1066800" y="1368612"/>
                      <a:pt x="1081742" y="1371600"/>
                      <a:pt x="1084730" y="1362635"/>
                    </a:cubicBezTo>
                    <a:cubicBezTo>
                      <a:pt x="1089548" y="1348180"/>
                      <a:pt x="1078491" y="1332803"/>
                      <a:pt x="1075765" y="1317812"/>
                    </a:cubicBezTo>
                    <a:cubicBezTo>
                      <a:pt x="1072513" y="1299929"/>
                      <a:pt x="1071208" y="1281658"/>
                      <a:pt x="1066800" y="1264024"/>
                    </a:cubicBezTo>
                    <a:cubicBezTo>
                      <a:pt x="1040538" y="1158977"/>
                      <a:pt x="1055411" y="1258439"/>
                      <a:pt x="1039906" y="1165412"/>
                    </a:cubicBezTo>
                    <a:cubicBezTo>
                      <a:pt x="1035143" y="1136836"/>
                      <a:pt x="1028588" y="1078622"/>
                      <a:pt x="1021977" y="1048871"/>
                    </a:cubicBezTo>
                    <a:cubicBezTo>
                      <a:pt x="1019927" y="1039646"/>
                      <a:pt x="1016000" y="1030942"/>
                      <a:pt x="1013012" y="1021977"/>
                    </a:cubicBezTo>
                    <a:cubicBezTo>
                      <a:pt x="1010024" y="968189"/>
                      <a:pt x="1018847" y="912411"/>
                      <a:pt x="1004047" y="860612"/>
                    </a:cubicBezTo>
                    <a:cubicBezTo>
                      <a:pt x="999942" y="846246"/>
                      <a:pt x="984566" y="883498"/>
                      <a:pt x="977153" y="896471"/>
                    </a:cubicBezTo>
                    <a:cubicBezTo>
                      <a:pt x="972465" y="904676"/>
                      <a:pt x="971176" y="914400"/>
                      <a:pt x="968188" y="923365"/>
                    </a:cubicBezTo>
                    <a:cubicBezTo>
                      <a:pt x="965200" y="959224"/>
                      <a:pt x="964562" y="995356"/>
                      <a:pt x="959224" y="1030941"/>
                    </a:cubicBezTo>
                    <a:cubicBezTo>
                      <a:pt x="955569" y="1055310"/>
                      <a:pt x="941294" y="1102659"/>
                      <a:pt x="941294" y="1102659"/>
                    </a:cubicBezTo>
                    <a:cubicBezTo>
                      <a:pt x="938306" y="1126565"/>
                      <a:pt x="941277" y="1152008"/>
                      <a:pt x="932330" y="1174377"/>
                    </a:cubicBezTo>
                    <a:cubicBezTo>
                      <a:pt x="928820" y="1183151"/>
                      <a:pt x="923875" y="1156918"/>
                      <a:pt x="923365" y="1147482"/>
                    </a:cubicBezTo>
                    <a:cubicBezTo>
                      <a:pt x="917879" y="1045986"/>
                      <a:pt x="918383" y="944248"/>
                      <a:pt x="914400" y="842682"/>
                    </a:cubicBezTo>
                    <a:cubicBezTo>
                      <a:pt x="912406" y="791833"/>
                      <a:pt x="910260" y="740941"/>
                      <a:pt x="905435" y="690282"/>
                    </a:cubicBezTo>
                    <a:cubicBezTo>
                      <a:pt x="904267" y="678017"/>
                      <a:pt x="901981" y="665444"/>
                      <a:pt x="896471" y="654424"/>
                    </a:cubicBezTo>
                    <a:cubicBezTo>
                      <a:pt x="892691" y="646864"/>
                      <a:pt x="884518" y="642471"/>
                      <a:pt x="878541" y="636494"/>
                    </a:cubicBezTo>
                    <a:cubicBezTo>
                      <a:pt x="872018" y="662589"/>
                      <a:pt x="864405" y="690628"/>
                      <a:pt x="860612" y="717177"/>
                    </a:cubicBezTo>
                    <a:cubicBezTo>
                      <a:pt x="856785" y="743965"/>
                      <a:pt x="857317" y="771400"/>
                      <a:pt x="851647" y="797859"/>
                    </a:cubicBezTo>
                    <a:cubicBezTo>
                      <a:pt x="848275" y="813594"/>
                      <a:pt x="839694" y="827741"/>
                      <a:pt x="833718" y="842682"/>
                    </a:cubicBezTo>
                    <a:cubicBezTo>
                      <a:pt x="830730" y="893482"/>
                      <a:pt x="836195" y="945497"/>
                      <a:pt x="824753" y="995082"/>
                    </a:cubicBezTo>
                    <a:cubicBezTo>
                      <a:pt x="821748" y="1008103"/>
                      <a:pt x="811787" y="971632"/>
                      <a:pt x="806824" y="959224"/>
                    </a:cubicBezTo>
                    <a:cubicBezTo>
                      <a:pt x="799990" y="942139"/>
                      <a:pt x="783704" y="892224"/>
                      <a:pt x="779930" y="869577"/>
                    </a:cubicBezTo>
                    <a:cubicBezTo>
                      <a:pt x="760444" y="752656"/>
                      <a:pt x="781952" y="838911"/>
                      <a:pt x="762000" y="699247"/>
                    </a:cubicBezTo>
                    <a:cubicBezTo>
                      <a:pt x="757690" y="669079"/>
                      <a:pt x="750047" y="639482"/>
                      <a:pt x="744071" y="609600"/>
                    </a:cubicBezTo>
                    <a:cubicBezTo>
                      <a:pt x="731401" y="546252"/>
                      <a:pt x="739922" y="579223"/>
                      <a:pt x="717177" y="510988"/>
                    </a:cubicBezTo>
                    <a:lnTo>
                      <a:pt x="708212" y="484094"/>
                    </a:lnTo>
                    <a:cubicBezTo>
                      <a:pt x="702750" y="500480"/>
                      <a:pt x="691892" y="530761"/>
                      <a:pt x="690283" y="546847"/>
                    </a:cubicBezTo>
                    <a:cubicBezTo>
                      <a:pt x="668471" y="764970"/>
                      <a:pt x="694497" y="624388"/>
                      <a:pt x="672353" y="735106"/>
                    </a:cubicBezTo>
                    <a:cubicBezTo>
                      <a:pt x="642224" y="644723"/>
                      <a:pt x="688194" y="784919"/>
                      <a:pt x="654424" y="672353"/>
                    </a:cubicBezTo>
                    <a:cubicBezTo>
                      <a:pt x="648993" y="654251"/>
                      <a:pt x="640200" y="637097"/>
                      <a:pt x="636494" y="618565"/>
                    </a:cubicBezTo>
                    <a:cubicBezTo>
                      <a:pt x="623824" y="555209"/>
                      <a:pt x="632349" y="588196"/>
                      <a:pt x="609600" y="519953"/>
                    </a:cubicBezTo>
                    <a:cubicBezTo>
                      <a:pt x="606612" y="510988"/>
                      <a:pt x="604861" y="501511"/>
                      <a:pt x="600635" y="493059"/>
                    </a:cubicBezTo>
                    <a:lnTo>
                      <a:pt x="582706" y="457200"/>
                    </a:lnTo>
                    <a:cubicBezTo>
                      <a:pt x="579718" y="439271"/>
                      <a:pt x="578149" y="421046"/>
                      <a:pt x="573741" y="403412"/>
                    </a:cubicBezTo>
                    <a:cubicBezTo>
                      <a:pt x="569157" y="385077"/>
                      <a:pt x="560396" y="367959"/>
                      <a:pt x="555812" y="349624"/>
                    </a:cubicBezTo>
                    <a:lnTo>
                      <a:pt x="546847" y="313765"/>
                    </a:lnTo>
                    <a:cubicBezTo>
                      <a:pt x="543859" y="289859"/>
                      <a:pt x="548657" y="263596"/>
                      <a:pt x="537883" y="242047"/>
                    </a:cubicBezTo>
                    <a:cubicBezTo>
                      <a:pt x="534103" y="234487"/>
                      <a:pt x="523733" y="252417"/>
                      <a:pt x="519953" y="259977"/>
                    </a:cubicBezTo>
                    <a:cubicBezTo>
                      <a:pt x="514443" y="270997"/>
                      <a:pt x="513976" y="283882"/>
                      <a:pt x="510988" y="295835"/>
                    </a:cubicBezTo>
                    <a:cubicBezTo>
                      <a:pt x="508000" y="388470"/>
                      <a:pt x="511561" y="481549"/>
                      <a:pt x="502024" y="573741"/>
                    </a:cubicBezTo>
                    <a:cubicBezTo>
                      <a:pt x="501154" y="582148"/>
                      <a:pt x="487233" y="563660"/>
                      <a:pt x="484094" y="555812"/>
                    </a:cubicBezTo>
                    <a:cubicBezTo>
                      <a:pt x="474942" y="532933"/>
                      <a:pt x="472649" y="507867"/>
                      <a:pt x="466165" y="484094"/>
                    </a:cubicBezTo>
                    <a:cubicBezTo>
                      <a:pt x="463679" y="474977"/>
                      <a:pt x="459796" y="466286"/>
                      <a:pt x="457200" y="457200"/>
                    </a:cubicBezTo>
                    <a:cubicBezTo>
                      <a:pt x="453815" y="445353"/>
                      <a:pt x="451620" y="433188"/>
                      <a:pt x="448235" y="421341"/>
                    </a:cubicBezTo>
                    <a:cubicBezTo>
                      <a:pt x="445639" y="412255"/>
                      <a:pt x="441563" y="403614"/>
                      <a:pt x="439271" y="394447"/>
                    </a:cubicBezTo>
                    <a:cubicBezTo>
                      <a:pt x="435576" y="379665"/>
                      <a:pt x="433294" y="364565"/>
                      <a:pt x="430306" y="349624"/>
                    </a:cubicBezTo>
                    <a:cubicBezTo>
                      <a:pt x="426043" y="302736"/>
                      <a:pt x="425006" y="252494"/>
                      <a:pt x="412377" y="206188"/>
                    </a:cubicBezTo>
                    <a:cubicBezTo>
                      <a:pt x="407404" y="187955"/>
                      <a:pt x="400423" y="170329"/>
                      <a:pt x="394447" y="152400"/>
                    </a:cubicBezTo>
                    <a:cubicBezTo>
                      <a:pt x="382809" y="117486"/>
                      <a:pt x="392166" y="132189"/>
                      <a:pt x="367553" y="107577"/>
                    </a:cubicBezTo>
                    <a:cubicBezTo>
                      <a:pt x="361577" y="182283"/>
                      <a:pt x="356843" y="257098"/>
                      <a:pt x="349624" y="331694"/>
                    </a:cubicBezTo>
                    <a:cubicBezTo>
                      <a:pt x="347873" y="349786"/>
                      <a:pt x="345068" y="403116"/>
                      <a:pt x="340659" y="385482"/>
                    </a:cubicBezTo>
                    <a:cubicBezTo>
                      <a:pt x="330486" y="344793"/>
                      <a:pt x="337916" y="301455"/>
                      <a:pt x="331694" y="259977"/>
                    </a:cubicBezTo>
                    <a:cubicBezTo>
                      <a:pt x="328890" y="241287"/>
                      <a:pt x="318349" y="224523"/>
                      <a:pt x="313765" y="206188"/>
                    </a:cubicBezTo>
                    <a:cubicBezTo>
                      <a:pt x="285729" y="94049"/>
                      <a:pt x="321565" y="233490"/>
                      <a:pt x="295835" y="143435"/>
                    </a:cubicBezTo>
                    <a:cubicBezTo>
                      <a:pt x="289570" y="121507"/>
                      <a:pt x="279596" y="69771"/>
                      <a:pt x="268941" y="53788"/>
                    </a:cubicBezTo>
                    <a:cubicBezTo>
                      <a:pt x="245770" y="19031"/>
                      <a:pt x="254419" y="37115"/>
                      <a:pt x="242047" y="0"/>
                    </a:cubicBezTo>
                    <a:cubicBezTo>
                      <a:pt x="211350" y="92097"/>
                      <a:pt x="233083" y="17444"/>
                      <a:pt x="233083" y="233082"/>
                    </a:cubicBezTo>
                    <a:lnTo>
                      <a:pt x="233083" y="233082"/>
                    </a:lnTo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6850739" y="1917124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Freeform 44"/>
              <p:cNvSpPr/>
              <p:nvPr/>
            </p:nvSpPr>
            <p:spPr>
              <a:xfrm rot="3323929">
                <a:off x="6120741" y="2740348"/>
                <a:ext cx="1458622" cy="1716271"/>
              </a:xfrm>
              <a:custGeom>
                <a:avLst/>
                <a:gdLst>
                  <a:gd name="connsiteX0" fmla="*/ 995083 w 1085930"/>
                  <a:gd name="connsiteY0" fmla="*/ 1344706 h 1371600"/>
                  <a:gd name="connsiteX1" fmla="*/ 995083 w 1085930"/>
                  <a:gd name="connsiteY1" fmla="*/ 1344706 h 1371600"/>
                  <a:gd name="connsiteX2" fmla="*/ 968188 w 1085930"/>
                  <a:gd name="connsiteY2" fmla="*/ 1264024 h 1371600"/>
                  <a:gd name="connsiteX3" fmla="*/ 950259 w 1085930"/>
                  <a:gd name="connsiteY3" fmla="*/ 1246094 h 1371600"/>
                  <a:gd name="connsiteX4" fmla="*/ 923365 w 1085930"/>
                  <a:gd name="connsiteY4" fmla="*/ 1201271 h 1371600"/>
                  <a:gd name="connsiteX5" fmla="*/ 869577 w 1085930"/>
                  <a:gd name="connsiteY5" fmla="*/ 1129553 h 1371600"/>
                  <a:gd name="connsiteX6" fmla="*/ 851647 w 1085930"/>
                  <a:gd name="connsiteY6" fmla="*/ 1093694 h 1371600"/>
                  <a:gd name="connsiteX7" fmla="*/ 842683 w 1085930"/>
                  <a:gd name="connsiteY7" fmla="*/ 1066800 h 1371600"/>
                  <a:gd name="connsiteX8" fmla="*/ 824753 w 1085930"/>
                  <a:gd name="connsiteY8" fmla="*/ 1048871 h 1371600"/>
                  <a:gd name="connsiteX9" fmla="*/ 788894 w 1085930"/>
                  <a:gd name="connsiteY9" fmla="*/ 995082 h 1371600"/>
                  <a:gd name="connsiteX10" fmla="*/ 779930 w 1085930"/>
                  <a:gd name="connsiteY10" fmla="*/ 968188 h 1371600"/>
                  <a:gd name="connsiteX11" fmla="*/ 744071 w 1085930"/>
                  <a:gd name="connsiteY11" fmla="*/ 914400 h 1371600"/>
                  <a:gd name="connsiteX12" fmla="*/ 735106 w 1085930"/>
                  <a:gd name="connsiteY12" fmla="*/ 887506 h 1371600"/>
                  <a:gd name="connsiteX13" fmla="*/ 681318 w 1085930"/>
                  <a:gd name="connsiteY13" fmla="*/ 815788 h 1371600"/>
                  <a:gd name="connsiteX14" fmla="*/ 663388 w 1085930"/>
                  <a:gd name="connsiteY14" fmla="*/ 797859 h 1371600"/>
                  <a:gd name="connsiteX15" fmla="*/ 618565 w 1085930"/>
                  <a:gd name="connsiteY15" fmla="*/ 735106 h 1371600"/>
                  <a:gd name="connsiteX16" fmla="*/ 582706 w 1085930"/>
                  <a:gd name="connsiteY16" fmla="*/ 681318 h 1371600"/>
                  <a:gd name="connsiteX17" fmla="*/ 546847 w 1085930"/>
                  <a:gd name="connsiteY17" fmla="*/ 627529 h 1371600"/>
                  <a:gd name="connsiteX18" fmla="*/ 528918 w 1085930"/>
                  <a:gd name="connsiteY18" fmla="*/ 600635 h 1371600"/>
                  <a:gd name="connsiteX19" fmla="*/ 502024 w 1085930"/>
                  <a:gd name="connsiteY19" fmla="*/ 564777 h 1371600"/>
                  <a:gd name="connsiteX20" fmla="*/ 484094 w 1085930"/>
                  <a:gd name="connsiteY20" fmla="*/ 546847 h 1371600"/>
                  <a:gd name="connsiteX21" fmla="*/ 421341 w 1085930"/>
                  <a:gd name="connsiteY21" fmla="*/ 475129 h 1371600"/>
                  <a:gd name="connsiteX22" fmla="*/ 403412 w 1085930"/>
                  <a:gd name="connsiteY22" fmla="*/ 448235 h 1371600"/>
                  <a:gd name="connsiteX23" fmla="*/ 376518 w 1085930"/>
                  <a:gd name="connsiteY23" fmla="*/ 430306 h 1371600"/>
                  <a:gd name="connsiteX24" fmla="*/ 349624 w 1085930"/>
                  <a:gd name="connsiteY24" fmla="*/ 376518 h 1371600"/>
                  <a:gd name="connsiteX25" fmla="*/ 304800 w 1085930"/>
                  <a:gd name="connsiteY25" fmla="*/ 340659 h 1371600"/>
                  <a:gd name="connsiteX26" fmla="*/ 286871 w 1085930"/>
                  <a:gd name="connsiteY26" fmla="*/ 313765 h 1371600"/>
                  <a:gd name="connsiteX27" fmla="*/ 268941 w 1085930"/>
                  <a:gd name="connsiteY27" fmla="*/ 295835 h 1371600"/>
                  <a:gd name="connsiteX28" fmla="*/ 224118 w 1085930"/>
                  <a:gd name="connsiteY28" fmla="*/ 242047 h 1371600"/>
                  <a:gd name="connsiteX29" fmla="*/ 197224 w 1085930"/>
                  <a:gd name="connsiteY29" fmla="*/ 233082 h 1371600"/>
                  <a:gd name="connsiteX30" fmla="*/ 143435 w 1085930"/>
                  <a:gd name="connsiteY30" fmla="*/ 188259 h 1371600"/>
                  <a:gd name="connsiteX31" fmla="*/ 98612 w 1085930"/>
                  <a:gd name="connsiteY31" fmla="*/ 152400 h 1371600"/>
                  <a:gd name="connsiteX32" fmla="*/ 80683 w 1085930"/>
                  <a:gd name="connsiteY32" fmla="*/ 125506 h 1371600"/>
                  <a:gd name="connsiteX33" fmla="*/ 35859 w 1085930"/>
                  <a:gd name="connsiteY33" fmla="*/ 89647 h 1371600"/>
                  <a:gd name="connsiteX34" fmla="*/ 17930 w 1085930"/>
                  <a:gd name="connsiteY34" fmla="*/ 62753 h 1371600"/>
                  <a:gd name="connsiteX35" fmla="*/ 44824 w 1085930"/>
                  <a:gd name="connsiteY35" fmla="*/ 161365 h 1371600"/>
                  <a:gd name="connsiteX36" fmla="*/ 62753 w 1085930"/>
                  <a:gd name="connsiteY36" fmla="*/ 188259 h 1371600"/>
                  <a:gd name="connsiteX37" fmla="*/ 71718 w 1085930"/>
                  <a:gd name="connsiteY37" fmla="*/ 215153 h 1371600"/>
                  <a:gd name="connsiteX38" fmla="*/ 98612 w 1085930"/>
                  <a:gd name="connsiteY38" fmla="*/ 233082 h 1371600"/>
                  <a:gd name="connsiteX39" fmla="*/ 125506 w 1085930"/>
                  <a:gd name="connsiteY39" fmla="*/ 268941 h 1371600"/>
                  <a:gd name="connsiteX40" fmla="*/ 134471 w 1085930"/>
                  <a:gd name="connsiteY40" fmla="*/ 295835 h 1371600"/>
                  <a:gd name="connsiteX41" fmla="*/ 170330 w 1085930"/>
                  <a:gd name="connsiteY41" fmla="*/ 331694 h 1371600"/>
                  <a:gd name="connsiteX42" fmla="*/ 188259 w 1085930"/>
                  <a:gd name="connsiteY42" fmla="*/ 349624 h 1371600"/>
                  <a:gd name="connsiteX43" fmla="*/ 152400 w 1085930"/>
                  <a:gd name="connsiteY43" fmla="*/ 358588 h 1371600"/>
                  <a:gd name="connsiteX44" fmla="*/ 116541 w 1085930"/>
                  <a:gd name="connsiteY44" fmla="*/ 349624 h 1371600"/>
                  <a:gd name="connsiteX45" fmla="*/ 62753 w 1085930"/>
                  <a:gd name="connsiteY45" fmla="*/ 340659 h 1371600"/>
                  <a:gd name="connsiteX46" fmla="*/ 0 w 1085930"/>
                  <a:gd name="connsiteY46" fmla="*/ 322729 h 1371600"/>
                  <a:gd name="connsiteX47" fmla="*/ 71718 w 1085930"/>
                  <a:gd name="connsiteY47" fmla="*/ 367553 h 1371600"/>
                  <a:gd name="connsiteX48" fmla="*/ 98612 w 1085930"/>
                  <a:gd name="connsiteY48" fmla="*/ 385482 h 1371600"/>
                  <a:gd name="connsiteX49" fmla="*/ 116541 w 1085930"/>
                  <a:gd name="connsiteY49" fmla="*/ 403412 h 1371600"/>
                  <a:gd name="connsiteX50" fmla="*/ 179294 w 1085930"/>
                  <a:gd name="connsiteY50" fmla="*/ 421341 h 1371600"/>
                  <a:gd name="connsiteX51" fmla="*/ 430306 w 1085930"/>
                  <a:gd name="connsiteY51" fmla="*/ 448235 h 1371600"/>
                  <a:gd name="connsiteX52" fmla="*/ 412377 w 1085930"/>
                  <a:gd name="connsiteY52" fmla="*/ 466165 h 1371600"/>
                  <a:gd name="connsiteX53" fmla="*/ 331694 w 1085930"/>
                  <a:gd name="connsiteY53" fmla="*/ 475129 h 1371600"/>
                  <a:gd name="connsiteX54" fmla="*/ 125506 w 1085930"/>
                  <a:gd name="connsiteY54" fmla="*/ 484094 h 1371600"/>
                  <a:gd name="connsiteX55" fmla="*/ 98612 w 1085930"/>
                  <a:gd name="connsiteY55" fmla="*/ 493059 h 1371600"/>
                  <a:gd name="connsiteX56" fmla="*/ 125506 w 1085930"/>
                  <a:gd name="connsiteY56" fmla="*/ 510988 h 1371600"/>
                  <a:gd name="connsiteX57" fmla="*/ 188259 w 1085930"/>
                  <a:gd name="connsiteY57" fmla="*/ 528918 h 1371600"/>
                  <a:gd name="connsiteX58" fmla="*/ 215153 w 1085930"/>
                  <a:gd name="connsiteY58" fmla="*/ 537882 h 1371600"/>
                  <a:gd name="connsiteX59" fmla="*/ 295835 w 1085930"/>
                  <a:gd name="connsiteY59" fmla="*/ 555812 h 1371600"/>
                  <a:gd name="connsiteX60" fmla="*/ 376518 w 1085930"/>
                  <a:gd name="connsiteY60" fmla="*/ 564777 h 1371600"/>
                  <a:gd name="connsiteX61" fmla="*/ 493059 w 1085930"/>
                  <a:gd name="connsiteY61" fmla="*/ 582706 h 1371600"/>
                  <a:gd name="connsiteX62" fmla="*/ 466165 w 1085930"/>
                  <a:gd name="connsiteY62" fmla="*/ 591671 h 1371600"/>
                  <a:gd name="connsiteX63" fmla="*/ 197224 w 1085930"/>
                  <a:gd name="connsiteY63" fmla="*/ 609600 h 1371600"/>
                  <a:gd name="connsiteX64" fmla="*/ 259977 w 1085930"/>
                  <a:gd name="connsiteY64" fmla="*/ 627529 h 1371600"/>
                  <a:gd name="connsiteX65" fmla="*/ 313765 w 1085930"/>
                  <a:gd name="connsiteY65" fmla="*/ 645459 h 1371600"/>
                  <a:gd name="connsiteX66" fmla="*/ 367553 w 1085930"/>
                  <a:gd name="connsiteY66" fmla="*/ 663388 h 1371600"/>
                  <a:gd name="connsiteX67" fmla="*/ 430306 w 1085930"/>
                  <a:gd name="connsiteY67" fmla="*/ 681318 h 1371600"/>
                  <a:gd name="connsiteX68" fmla="*/ 537883 w 1085930"/>
                  <a:gd name="connsiteY68" fmla="*/ 690282 h 1371600"/>
                  <a:gd name="connsiteX69" fmla="*/ 582706 w 1085930"/>
                  <a:gd name="connsiteY69" fmla="*/ 717177 h 1371600"/>
                  <a:gd name="connsiteX70" fmla="*/ 555812 w 1085930"/>
                  <a:gd name="connsiteY70" fmla="*/ 735106 h 1371600"/>
                  <a:gd name="connsiteX71" fmla="*/ 475130 w 1085930"/>
                  <a:gd name="connsiteY71" fmla="*/ 744071 h 1371600"/>
                  <a:gd name="connsiteX72" fmla="*/ 340659 w 1085930"/>
                  <a:gd name="connsiteY72" fmla="*/ 762000 h 1371600"/>
                  <a:gd name="connsiteX73" fmla="*/ 394447 w 1085930"/>
                  <a:gd name="connsiteY73" fmla="*/ 770965 h 1371600"/>
                  <a:gd name="connsiteX74" fmla="*/ 475130 w 1085930"/>
                  <a:gd name="connsiteY74" fmla="*/ 797859 h 1371600"/>
                  <a:gd name="connsiteX75" fmla="*/ 502024 w 1085930"/>
                  <a:gd name="connsiteY75" fmla="*/ 806824 h 1371600"/>
                  <a:gd name="connsiteX76" fmla="*/ 564777 w 1085930"/>
                  <a:gd name="connsiteY76" fmla="*/ 824753 h 1371600"/>
                  <a:gd name="connsiteX77" fmla="*/ 591671 w 1085930"/>
                  <a:gd name="connsiteY77" fmla="*/ 842682 h 1371600"/>
                  <a:gd name="connsiteX78" fmla="*/ 645459 w 1085930"/>
                  <a:gd name="connsiteY78" fmla="*/ 860612 h 1371600"/>
                  <a:gd name="connsiteX79" fmla="*/ 672353 w 1085930"/>
                  <a:gd name="connsiteY79" fmla="*/ 869577 h 1371600"/>
                  <a:gd name="connsiteX80" fmla="*/ 717177 w 1085930"/>
                  <a:gd name="connsiteY80" fmla="*/ 905435 h 1371600"/>
                  <a:gd name="connsiteX81" fmla="*/ 645459 w 1085930"/>
                  <a:gd name="connsiteY81" fmla="*/ 914400 h 1371600"/>
                  <a:gd name="connsiteX82" fmla="*/ 439271 w 1085930"/>
                  <a:gd name="connsiteY82" fmla="*/ 932329 h 1371600"/>
                  <a:gd name="connsiteX83" fmla="*/ 519953 w 1085930"/>
                  <a:gd name="connsiteY83" fmla="*/ 968188 h 1371600"/>
                  <a:gd name="connsiteX84" fmla="*/ 564777 w 1085930"/>
                  <a:gd name="connsiteY84" fmla="*/ 986118 h 1371600"/>
                  <a:gd name="connsiteX85" fmla="*/ 663388 w 1085930"/>
                  <a:gd name="connsiteY85" fmla="*/ 1004047 h 1371600"/>
                  <a:gd name="connsiteX86" fmla="*/ 717177 w 1085930"/>
                  <a:gd name="connsiteY86" fmla="*/ 1021977 h 1371600"/>
                  <a:gd name="connsiteX87" fmla="*/ 779930 w 1085930"/>
                  <a:gd name="connsiteY87" fmla="*/ 1039906 h 1371600"/>
                  <a:gd name="connsiteX88" fmla="*/ 797859 w 1085930"/>
                  <a:gd name="connsiteY88" fmla="*/ 1066800 h 1371600"/>
                  <a:gd name="connsiteX89" fmla="*/ 762000 w 1085930"/>
                  <a:gd name="connsiteY89" fmla="*/ 1075765 h 1371600"/>
                  <a:gd name="connsiteX90" fmla="*/ 708212 w 1085930"/>
                  <a:gd name="connsiteY90" fmla="*/ 1093694 h 1371600"/>
                  <a:gd name="connsiteX91" fmla="*/ 806824 w 1085930"/>
                  <a:gd name="connsiteY91" fmla="*/ 1138518 h 1371600"/>
                  <a:gd name="connsiteX92" fmla="*/ 842683 w 1085930"/>
                  <a:gd name="connsiteY92" fmla="*/ 1156447 h 1371600"/>
                  <a:gd name="connsiteX93" fmla="*/ 878541 w 1085930"/>
                  <a:gd name="connsiteY93" fmla="*/ 1165412 h 1371600"/>
                  <a:gd name="connsiteX94" fmla="*/ 905435 w 1085930"/>
                  <a:gd name="connsiteY94" fmla="*/ 1174377 h 1371600"/>
                  <a:gd name="connsiteX95" fmla="*/ 878541 w 1085930"/>
                  <a:gd name="connsiteY95" fmla="*/ 1183341 h 1371600"/>
                  <a:gd name="connsiteX96" fmla="*/ 699247 w 1085930"/>
                  <a:gd name="connsiteY96" fmla="*/ 1210235 h 1371600"/>
                  <a:gd name="connsiteX97" fmla="*/ 753035 w 1085930"/>
                  <a:gd name="connsiteY97" fmla="*/ 1237129 h 1371600"/>
                  <a:gd name="connsiteX98" fmla="*/ 788894 w 1085930"/>
                  <a:gd name="connsiteY98" fmla="*/ 1255059 h 1371600"/>
                  <a:gd name="connsiteX99" fmla="*/ 815788 w 1085930"/>
                  <a:gd name="connsiteY99" fmla="*/ 1264024 h 1371600"/>
                  <a:gd name="connsiteX100" fmla="*/ 842683 w 1085930"/>
                  <a:gd name="connsiteY100" fmla="*/ 1281953 h 1371600"/>
                  <a:gd name="connsiteX101" fmla="*/ 905435 w 1085930"/>
                  <a:gd name="connsiteY101" fmla="*/ 1308847 h 1371600"/>
                  <a:gd name="connsiteX102" fmla="*/ 950259 w 1085930"/>
                  <a:gd name="connsiteY102" fmla="*/ 1335741 h 1371600"/>
                  <a:gd name="connsiteX103" fmla="*/ 977153 w 1085930"/>
                  <a:gd name="connsiteY103" fmla="*/ 1353671 h 1371600"/>
                  <a:gd name="connsiteX104" fmla="*/ 1030941 w 1085930"/>
                  <a:gd name="connsiteY104" fmla="*/ 1362635 h 1371600"/>
                  <a:gd name="connsiteX105" fmla="*/ 1057835 w 1085930"/>
                  <a:gd name="connsiteY105" fmla="*/ 1371600 h 1371600"/>
                  <a:gd name="connsiteX106" fmla="*/ 1084730 w 1085930"/>
                  <a:gd name="connsiteY106" fmla="*/ 1362635 h 1371600"/>
                  <a:gd name="connsiteX107" fmla="*/ 1075765 w 1085930"/>
                  <a:gd name="connsiteY107" fmla="*/ 1317812 h 1371600"/>
                  <a:gd name="connsiteX108" fmla="*/ 1066800 w 1085930"/>
                  <a:gd name="connsiteY108" fmla="*/ 1264024 h 1371600"/>
                  <a:gd name="connsiteX109" fmla="*/ 1039906 w 1085930"/>
                  <a:gd name="connsiteY109" fmla="*/ 1165412 h 1371600"/>
                  <a:gd name="connsiteX110" fmla="*/ 1021977 w 1085930"/>
                  <a:gd name="connsiteY110" fmla="*/ 1048871 h 1371600"/>
                  <a:gd name="connsiteX111" fmla="*/ 1013012 w 1085930"/>
                  <a:gd name="connsiteY111" fmla="*/ 1021977 h 1371600"/>
                  <a:gd name="connsiteX112" fmla="*/ 1004047 w 1085930"/>
                  <a:gd name="connsiteY112" fmla="*/ 860612 h 1371600"/>
                  <a:gd name="connsiteX113" fmla="*/ 977153 w 1085930"/>
                  <a:gd name="connsiteY113" fmla="*/ 896471 h 1371600"/>
                  <a:gd name="connsiteX114" fmla="*/ 968188 w 1085930"/>
                  <a:gd name="connsiteY114" fmla="*/ 923365 h 1371600"/>
                  <a:gd name="connsiteX115" fmla="*/ 959224 w 1085930"/>
                  <a:gd name="connsiteY115" fmla="*/ 1030941 h 1371600"/>
                  <a:gd name="connsiteX116" fmla="*/ 941294 w 1085930"/>
                  <a:gd name="connsiteY116" fmla="*/ 1102659 h 1371600"/>
                  <a:gd name="connsiteX117" fmla="*/ 932330 w 1085930"/>
                  <a:gd name="connsiteY117" fmla="*/ 1174377 h 1371600"/>
                  <a:gd name="connsiteX118" fmla="*/ 923365 w 1085930"/>
                  <a:gd name="connsiteY118" fmla="*/ 1147482 h 1371600"/>
                  <a:gd name="connsiteX119" fmla="*/ 914400 w 1085930"/>
                  <a:gd name="connsiteY119" fmla="*/ 842682 h 1371600"/>
                  <a:gd name="connsiteX120" fmla="*/ 905435 w 1085930"/>
                  <a:gd name="connsiteY120" fmla="*/ 690282 h 1371600"/>
                  <a:gd name="connsiteX121" fmla="*/ 896471 w 1085930"/>
                  <a:gd name="connsiteY121" fmla="*/ 654424 h 1371600"/>
                  <a:gd name="connsiteX122" fmla="*/ 878541 w 1085930"/>
                  <a:gd name="connsiteY122" fmla="*/ 636494 h 1371600"/>
                  <a:gd name="connsiteX123" fmla="*/ 860612 w 1085930"/>
                  <a:gd name="connsiteY123" fmla="*/ 717177 h 1371600"/>
                  <a:gd name="connsiteX124" fmla="*/ 851647 w 1085930"/>
                  <a:gd name="connsiteY124" fmla="*/ 797859 h 1371600"/>
                  <a:gd name="connsiteX125" fmla="*/ 833718 w 1085930"/>
                  <a:gd name="connsiteY125" fmla="*/ 842682 h 1371600"/>
                  <a:gd name="connsiteX126" fmla="*/ 824753 w 1085930"/>
                  <a:gd name="connsiteY126" fmla="*/ 995082 h 1371600"/>
                  <a:gd name="connsiteX127" fmla="*/ 806824 w 1085930"/>
                  <a:gd name="connsiteY127" fmla="*/ 959224 h 1371600"/>
                  <a:gd name="connsiteX128" fmla="*/ 779930 w 1085930"/>
                  <a:gd name="connsiteY128" fmla="*/ 869577 h 1371600"/>
                  <a:gd name="connsiteX129" fmla="*/ 762000 w 1085930"/>
                  <a:gd name="connsiteY129" fmla="*/ 699247 h 1371600"/>
                  <a:gd name="connsiteX130" fmla="*/ 744071 w 1085930"/>
                  <a:gd name="connsiteY130" fmla="*/ 609600 h 1371600"/>
                  <a:gd name="connsiteX131" fmla="*/ 717177 w 1085930"/>
                  <a:gd name="connsiteY131" fmla="*/ 510988 h 1371600"/>
                  <a:gd name="connsiteX132" fmla="*/ 708212 w 1085930"/>
                  <a:gd name="connsiteY132" fmla="*/ 484094 h 1371600"/>
                  <a:gd name="connsiteX133" fmla="*/ 690283 w 1085930"/>
                  <a:gd name="connsiteY133" fmla="*/ 546847 h 1371600"/>
                  <a:gd name="connsiteX134" fmla="*/ 672353 w 1085930"/>
                  <a:gd name="connsiteY134" fmla="*/ 735106 h 1371600"/>
                  <a:gd name="connsiteX135" fmla="*/ 654424 w 1085930"/>
                  <a:gd name="connsiteY135" fmla="*/ 672353 h 1371600"/>
                  <a:gd name="connsiteX136" fmla="*/ 636494 w 1085930"/>
                  <a:gd name="connsiteY136" fmla="*/ 618565 h 1371600"/>
                  <a:gd name="connsiteX137" fmla="*/ 609600 w 1085930"/>
                  <a:gd name="connsiteY137" fmla="*/ 519953 h 1371600"/>
                  <a:gd name="connsiteX138" fmla="*/ 600635 w 1085930"/>
                  <a:gd name="connsiteY138" fmla="*/ 493059 h 1371600"/>
                  <a:gd name="connsiteX139" fmla="*/ 582706 w 1085930"/>
                  <a:gd name="connsiteY139" fmla="*/ 457200 h 1371600"/>
                  <a:gd name="connsiteX140" fmla="*/ 573741 w 1085930"/>
                  <a:gd name="connsiteY140" fmla="*/ 403412 h 1371600"/>
                  <a:gd name="connsiteX141" fmla="*/ 555812 w 1085930"/>
                  <a:gd name="connsiteY141" fmla="*/ 349624 h 1371600"/>
                  <a:gd name="connsiteX142" fmla="*/ 546847 w 1085930"/>
                  <a:gd name="connsiteY142" fmla="*/ 313765 h 1371600"/>
                  <a:gd name="connsiteX143" fmla="*/ 537883 w 1085930"/>
                  <a:gd name="connsiteY143" fmla="*/ 242047 h 1371600"/>
                  <a:gd name="connsiteX144" fmla="*/ 519953 w 1085930"/>
                  <a:gd name="connsiteY144" fmla="*/ 259977 h 1371600"/>
                  <a:gd name="connsiteX145" fmla="*/ 510988 w 1085930"/>
                  <a:gd name="connsiteY145" fmla="*/ 295835 h 1371600"/>
                  <a:gd name="connsiteX146" fmla="*/ 502024 w 1085930"/>
                  <a:gd name="connsiteY146" fmla="*/ 573741 h 1371600"/>
                  <a:gd name="connsiteX147" fmla="*/ 484094 w 1085930"/>
                  <a:gd name="connsiteY147" fmla="*/ 555812 h 1371600"/>
                  <a:gd name="connsiteX148" fmla="*/ 466165 w 1085930"/>
                  <a:gd name="connsiteY148" fmla="*/ 484094 h 1371600"/>
                  <a:gd name="connsiteX149" fmla="*/ 457200 w 1085930"/>
                  <a:gd name="connsiteY149" fmla="*/ 457200 h 1371600"/>
                  <a:gd name="connsiteX150" fmla="*/ 448235 w 1085930"/>
                  <a:gd name="connsiteY150" fmla="*/ 421341 h 1371600"/>
                  <a:gd name="connsiteX151" fmla="*/ 439271 w 1085930"/>
                  <a:gd name="connsiteY151" fmla="*/ 394447 h 1371600"/>
                  <a:gd name="connsiteX152" fmla="*/ 430306 w 1085930"/>
                  <a:gd name="connsiteY152" fmla="*/ 349624 h 1371600"/>
                  <a:gd name="connsiteX153" fmla="*/ 412377 w 1085930"/>
                  <a:gd name="connsiteY153" fmla="*/ 206188 h 1371600"/>
                  <a:gd name="connsiteX154" fmla="*/ 394447 w 1085930"/>
                  <a:gd name="connsiteY154" fmla="*/ 152400 h 1371600"/>
                  <a:gd name="connsiteX155" fmla="*/ 367553 w 1085930"/>
                  <a:gd name="connsiteY155" fmla="*/ 107577 h 1371600"/>
                  <a:gd name="connsiteX156" fmla="*/ 349624 w 1085930"/>
                  <a:gd name="connsiteY156" fmla="*/ 331694 h 1371600"/>
                  <a:gd name="connsiteX157" fmla="*/ 340659 w 1085930"/>
                  <a:gd name="connsiteY157" fmla="*/ 385482 h 1371600"/>
                  <a:gd name="connsiteX158" fmla="*/ 331694 w 1085930"/>
                  <a:gd name="connsiteY158" fmla="*/ 259977 h 1371600"/>
                  <a:gd name="connsiteX159" fmla="*/ 313765 w 1085930"/>
                  <a:gd name="connsiteY159" fmla="*/ 206188 h 1371600"/>
                  <a:gd name="connsiteX160" fmla="*/ 295835 w 1085930"/>
                  <a:gd name="connsiteY160" fmla="*/ 143435 h 1371600"/>
                  <a:gd name="connsiteX161" fmla="*/ 268941 w 1085930"/>
                  <a:gd name="connsiteY161" fmla="*/ 53788 h 1371600"/>
                  <a:gd name="connsiteX162" fmla="*/ 242047 w 1085930"/>
                  <a:gd name="connsiteY162" fmla="*/ 0 h 1371600"/>
                  <a:gd name="connsiteX163" fmla="*/ 233083 w 1085930"/>
                  <a:gd name="connsiteY163" fmla="*/ 233082 h 1371600"/>
                  <a:gd name="connsiteX164" fmla="*/ 233083 w 1085930"/>
                  <a:gd name="connsiteY164" fmla="*/ 233082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1085930" h="1371600">
                    <a:moveTo>
                      <a:pt x="995083" y="1344706"/>
                    </a:moveTo>
                    <a:lnTo>
                      <a:pt x="995083" y="1344706"/>
                    </a:lnTo>
                    <a:cubicBezTo>
                      <a:pt x="986118" y="1317812"/>
                      <a:pt x="979919" y="1289832"/>
                      <a:pt x="968188" y="1264024"/>
                    </a:cubicBezTo>
                    <a:cubicBezTo>
                      <a:pt x="964690" y="1256330"/>
                      <a:pt x="955172" y="1252972"/>
                      <a:pt x="950259" y="1246094"/>
                    </a:cubicBezTo>
                    <a:cubicBezTo>
                      <a:pt x="940132" y="1231915"/>
                      <a:pt x="933493" y="1215450"/>
                      <a:pt x="923365" y="1201271"/>
                    </a:cubicBezTo>
                    <a:cubicBezTo>
                      <a:pt x="881338" y="1142434"/>
                      <a:pt x="932711" y="1255817"/>
                      <a:pt x="869577" y="1129553"/>
                    </a:cubicBezTo>
                    <a:cubicBezTo>
                      <a:pt x="863600" y="1117600"/>
                      <a:pt x="856911" y="1105977"/>
                      <a:pt x="851647" y="1093694"/>
                    </a:cubicBezTo>
                    <a:cubicBezTo>
                      <a:pt x="847925" y="1085009"/>
                      <a:pt x="847545" y="1074903"/>
                      <a:pt x="842683" y="1066800"/>
                    </a:cubicBezTo>
                    <a:cubicBezTo>
                      <a:pt x="838334" y="1059552"/>
                      <a:pt x="830730" y="1054847"/>
                      <a:pt x="824753" y="1048871"/>
                    </a:cubicBezTo>
                    <a:cubicBezTo>
                      <a:pt x="804164" y="966516"/>
                      <a:pt x="833919" y="1051366"/>
                      <a:pt x="788894" y="995082"/>
                    </a:cubicBezTo>
                    <a:cubicBezTo>
                      <a:pt x="782991" y="987703"/>
                      <a:pt x="784519" y="976448"/>
                      <a:pt x="779930" y="968188"/>
                    </a:cubicBezTo>
                    <a:cubicBezTo>
                      <a:pt x="769465" y="949351"/>
                      <a:pt x="750885" y="934843"/>
                      <a:pt x="744071" y="914400"/>
                    </a:cubicBezTo>
                    <a:cubicBezTo>
                      <a:pt x="741083" y="905435"/>
                      <a:pt x="738828" y="896192"/>
                      <a:pt x="735106" y="887506"/>
                    </a:cubicBezTo>
                    <a:cubicBezTo>
                      <a:pt x="715989" y="842900"/>
                      <a:pt x="718567" y="853036"/>
                      <a:pt x="681318" y="815788"/>
                    </a:cubicBezTo>
                    <a:lnTo>
                      <a:pt x="663388" y="797859"/>
                    </a:lnTo>
                    <a:cubicBezTo>
                      <a:pt x="624467" y="720015"/>
                      <a:pt x="669444" y="800522"/>
                      <a:pt x="618565" y="735106"/>
                    </a:cubicBezTo>
                    <a:cubicBezTo>
                      <a:pt x="605335" y="718097"/>
                      <a:pt x="594659" y="699247"/>
                      <a:pt x="582706" y="681318"/>
                    </a:cubicBezTo>
                    <a:lnTo>
                      <a:pt x="546847" y="627529"/>
                    </a:lnTo>
                    <a:cubicBezTo>
                      <a:pt x="540871" y="618564"/>
                      <a:pt x="535383" y="609254"/>
                      <a:pt x="528918" y="600635"/>
                    </a:cubicBezTo>
                    <a:cubicBezTo>
                      <a:pt x="519953" y="588682"/>
                      <a:pt x="511589" y="576255"/>
                      <a:pt x="502024" y="564777"/>
                    </a:cubicBezTo>
                    <a:cubicBezTo>
                      <a:pt x="496613" y="558284"/>
                      <a:pt x="489165" y="553609"/>
                      <a:pt x="484094" y="546847"/>
                    </a:cubicBezTo>
                    <a:cubicBezTo>
                      <a:pt x="431799" y="477121"/>
                      <a:pt x="471394" y="508499"/>
                      <a:pt x="421341" y="475129"/>
                    </a:cubicBezTo>
                    <a:cubicBezTo>
                      <a:pt x="415365" y="466164"/>
                      <a:pt x="411030" y="455853"/>
                      <a:pt x="403412" y="448235"/>
                    </a:cubicBezTo>
                    <a:cubicBezTo>
                      <a:pt x="395794" y="440617"/>
                      <a:pt x="383249" y="438719"/>
                      <a:pt x="376518" y="430306"/>
                    </a:cubicBezTo>
                    <a:cubicBezTo>
                      <a:pt x="318182" y="357387"/>
                      <a:pt x="425201" y="452097"/>
                      <a:pt x="349624" y="376518"/>
                    </a:cubicBezTo>
                    <a:cubicBezTo>
                      <a:pt x="303034" y="329926"/>
                      <a:pt x="340283" y="385012"/>
                      <a:pt x="304800" y="340659"/>
                    </a:cubicBezTo>
                    <a:cubicBezTo>
                      <a:pt x="298069" y="332246"/>
                      <a:pt x="293602" y="322178"/>
                      <a:pt x="286871" y="313765"/>
                    </a:cubicBezTo>
                    <a:cubicBezTo>
                      <a:pt x="281591" y="307165"/>
                      <a:pt x="274221" y="302435"/>
                      <a:pt x="268941" y="295835"/>
                    </a:cubicBezTo>
                    <a:cubicBezTo>
                      <a:pt x="250041" y="272209"/>
                      <a:pt x="251499" y="260301"/>
                      <a:pt x="224118" y="242047"/>
                    </a:cubicBezTo>
                    <a:cubicBezTo>
                      <a:pt x="216255" y="236805"/>
                      <a:pt x="206189" y="236070"/>
                      <a:pt x="197224" y="233082"/>
                    </a:cubicBezTo>
                    <a:cubicBezTo>
                      <a:pt x="156666" y="192526"/>
                      <a:pt x="207380" y="241547"/>
                      <a:pt x="143435" y="188259"/>
                    </a:cubicBezTo>
                    <a:cubicBezTo>
                      <a:pt x="92338" y="145677"/>
                      <a:pt x="165108" y="196730"/>
                      <a:pt x="98612" y="152400"/>
                    </a:cubicBezTo>
                    <a:cubicBezTo>
                      <a:pt x="92636" y="143435"/>
                      <a:pt x="88302" y="133124"/>
                      <a:pt x="80683" y="125506"/>
                    </a:cubicBezTo>
                    <a:cubicBezTo>
                      <a:pt x="34085" y="78909"/>
                      <a:pt x="71346" y="134007"/>
                      <a:pt x="35859" y="89647"/>
                    </a:cubicBezTo>
                    <a:cubicBezTo>
                      <a:pt x="29129" y="81234"/>
                      <a:pt x="23906" y="71718"/>
                      <a:pt x="17930" y="62753"/>
                    </a:cubicBezTo>
                    <a:cubicBezTo>
                      <a:pt x="22742" y="86813"/>
                      <a:pt x="31823" y="141863"/>
                      <a:pt x="44824" y="161365"/>
                    </a:cubicBezTo>
                    <a:cubicBezTo>
                      <a:pt x="50800" y="170330"/>
                      <a:pt x="57935" y="178622"/>
                      <a:pt x="62753" y="188259"/>
                    </a:cubicBezTo>
                    <a:cubicBezTo>
                      <a:pt x="66979" y="196711"/>
                      <a:pt x="65815" y="207774"/>
                      <a:pt x="71718" y="215153"/>
                    </a:cubicBezTo>
                    <a:cubicBezTo>
                      <a:pt x="78449" y="223566"/>
                      <a:pt x="89647" y="227106"/>
                      <a:pt x="98612" y="233082"/>
                    </a:cubicBezTo>
                    <a:cubicBezTo>
                      <a:pt x="107577" y="245035"/>
                      <a:pt x="118093" y="255968"/>
                      <a:pt x="125506" y="268941"/>
                    </a:cubicBezTo>
                    <a:cubicBezTo>
                      <a:pt x="130194" y="277146"/>
                      <a:pt x="128978" y="288146"/>
                      <a:pt x="134471" y="295835"/>
                    </a:cubicBezTo>
                    <a:cubicBezTo>
                      <a:pt x="144296" y="309590"/>
                      <a:pt x="158377" y="319741"/>
                      <a:pt x="170330" y="331694"/>
                    </a:cubicBezTo>
                    <a:lnTo>
                      <a:pt x="188259" y="349624"/>
                    </a:lnTo>
                    <a:cubicBezTo>
                      <a:pt x="176306" y="352612"/>
                      <a:pt x="164721" y="358588"/>
                      <a:pt x="152400" y="358588"/>
                    </a:cubicBezTo>
                    <a:cubicBezTo>
                      <a:pt x="140079" y="358588"/>
                      <a:pt x="128623" y="352040"/>
                      <a:pt x="116541" y="349624"/>
                    </a:cubicBezTo>
                    <a:cubicBezTo>
                      <a:pt x="98717" y="346059"/>
                      <a:pt x="80577" y="344224"/>
                      <a:pt x="62753" y="340659"/>
                    </a:cubicBezTo>
                    <a:cubicBezTo>
                      <a:pt x="34611" y="335030"/>
                      <a:pt x="25633" y="331274"/>
                      <a:pt x="0" y="322729"/>
                    </a:cubicBezTo>
                    <a:cubicBezTo>
                      <a:pt x="43010" y="387244"/>
                      <a:pt x="-17895" y="307812"/>
                      <a:pt x="71718" y="367553"/>
                    </a:cubicBezTo>
                    <a:cubicBezTo>
                      <a:pt x="80683" y="373529"/>
                      <a:pt x="90199" y="378751"/>
                      <a:pt x="98612" y="385482"/>
                    </a:cubicBezTo>
                    <a:cubicBezTo>
                      <a:pt x="105212" y="390762"/>
                      <a:pt x="109294" y="399063"/>
                      <a:pt x="116541" y="403412"/>
                    </a:cubicBezTo>
                    <a:cubicBezTo>
                      <a:pt x="126587" y="409440"/>
                      <a:pt x="171475" y="418995"/>
                      <a:pt x="179294" y="421341"/>
                    </a:cubicBezTo>
                    <a:cubicBezTo>
                      <a:pt x="310739" y="460774"/>
                      <a:pt x="161191" y="436003"/>
                      <a:pt x="430306" y="448235"/>
                    </a:cubicBezTo>
                    <a:cubicBezTo>
                      <a:pt x="424330" y="454212"/>
                      <a:pt x="420531" y="463941"/>
                      <a:pt x="412377" y="466165"/>
                    </a:cubicBezTo>
                    <a:cubicBezTo>
                      <a:pt x="386271" y="473285"/>
                      <a:pt x="358701" y="473441"/>
                      <a:pt x="331694" y="475129"/>
                    </a:cubicBezTo>
                    <a:cubicBezTo>
                      <a:pt x="263034" y="479420"/>
                      <a:pt x="194235" y="481106"/>
                      <a:pt x="125506" y="484094"/>
                    </a:cubicBezTo>
                    <a:cubicBezTo>
                      <a:pt x="116541" y="487082"/>
                      <a:pt x="98612" y="483609"/>
                      <a:pt x="98612" y="493059"/>
                    </a:cubicBezTo>
                    <a:cubicBezTo>
                      <a:pt x="98612" y="503833"/>
                      <a:pt x="115869" y="506170"/>
                      <a:pt x="125506" y="510988"/>
                    </a:cubicBezTo>
                    <a:cubicBezTo>
                      <a:pt x="139836" y="518153"/>
                      <a:pt x="174854" y="525088"/>
                      <a:pt x="188259" y="528918"/>
                    </a:cubicBezTo>
                    <a:cubicBezTo>
                      <a:pt x="197345" y="531514"/>
                      <a:pt x="206067" y="535286"/>
                      <a:pt x="215153" y="537882"/>
                    </a:cubicBezTo>
                    <a:cubicBezTo>
                      <a:pt x="234729" y="543475"/>
                      <a:pt x="277348" y="553171"/>
                      <a:pt x="295835" y="555812"/>
                    </a:cubicBezTo>
                    <a:cubicBezTo>
                      <a:pt x="322623" y="559639"/>
                      <a:pt x="349667" y="561421"/>
                      <a:pt x="376518" y="564777"/>
                    </a:cubicBezTo>
                    <a:cubicBezTo>
                      <a:pt x="422682" y="570547"/>
                      <a:pt x="448177" y="575225"/>
                      <a:pt x="493059" y="582706"/>
                    </a:cubicBezTo>
                    <a:cubicBezTo>
                      <a:pt x="484094" y="585694"/>
                      <a:pt x="475594" y="591042"/>
                      <a:pt x="466165" y="591671"/>
                    </a:cubicBezTo>
                    <a:cubicBezTo>
                      <a:pt x="186732" y="610299"/>
                      <a:pt x="303983" y="574012"/>
                      <a:pt x="197224" y="609600"/>
                    </a:cubicBezTo>
                    <a:cubicBezTo>
                      <a:pt x="287607" y="639729"/>
                      <a:pt x="147411" y="593759"/>
                      <a:pt x="259977" y="627529"/>
                    </a:cubicBezTo>
                    <a:cubicBezTo>
                      <a:pt x="278079" y="632960"/>
                      <a:pt x="295836" y="639482"/>
                      <a:pt x="313765" y="645459"/>
                    </a:cubicBezTo>
                    <a:lnTo>
                      <a:pt x="367553" y="663388"/>
                    </a:lnTo>
                    <a:cubicBezTo>
                      <a:pt x="388471" y="669365"/>
                      <a:pt x="408817" y="677925"/>
                      <a:pt x="430306" y="681318"/>
                    </a:cubicBezTo>
                    <a:cubicBezTo>
                      <a:pt x="465849" y="686930"/>
                      <a:pt x="502024" y="687294"/>
                      <a:pt x="537883" y="690282"/>
                    </a:cubicBezTo>
                    <a:cubicBezTo>
                      <a:pt x="541046" y="691336"/>
                      <a:pt x="586493" y="702031"/>
                      <a:pt x="582706" y="717177"/>
                    </a:cubicBezTo>
                    <a:cubicBezTo>
                      <a:pt x="580093" y="727629"/>
                      <a:pt x="566264" y="732493"/>
                      <a:pt x="555812" y="735106"/>
                    </a:cubicBezTo>
                    <a:cubicBezTo>
                      <a:pt x="529560" y="741669"/>
                      <a:pt x="501981" y="740715"/>
                      <a:pt x="475130" y="744071"/>
                    </a:cubicBezTo>
                    <a:lnTo>
                      <a:pt x="340659" y="762000"/>
                    </a:lnTo>
                    <a:cubicBezTo>
                      <a:pt x="358588" y="764988"/>
                      <a:pt x="376813" y="766557"/>
                      <a:pt x="394447" y="770965"/>
                    </a:cubicBezTo>
                    <a:lnTo>
                      <a:pt x="475130" y="797859"/>
                    </a:lnTo>
                    <a:cubicBezTo>
                      <a:pt x="484095" y="800847"/>
                      <a:pt x="492856" y="804532"/>
                      <a:pt x="502024" y="806824"/>
                    </a:cubicBezTo>
                    <a:cubicBezTo>
                      <a:pt x="513519" y="809697"/>
                      <a:pt x="551912" y="818321"/>
                      <a:pt x="564777" y="824753"/>
                    </a:cubicBezTo>
                    <a:cubicBezTo>
                      <a:pt x="574414" y="829571"/>
                      <a:pt x="581825" y="838306"/>
                      <a:pt x="591671" y="842682"/>
                    </a:cubicBezTo>
                    <a:cubicBezTo>
                      <a:pt x="608941" y="850358"/>
                      <a:pt x="627530" y="854635"/>
                      <a:pt x="645459" y="860612"/>
                    </a:cubicBezTo>
                    <a:cubicBezTo>
                      <a:pt x="654424" y="863600"/>
                      <a:pt x="664490" y="864335"/>
                      <a:pt x="672353" y="869577"/>
                    </a:cubicBezTo>
                    <a:cubicBezTo>
                      <a:pt x="706280" y="892194"/>
                      <a:pt x="691628" y="879888"/>
                      <a:pt x="717177" y="905435"/>
                    </a:cubicBezTo>
                    <a:cubicBezTo>
                      <a:pt x="693271" y="908423"/>
                      <a:pt x="669480" y="912552"/>
                      <a:pt x="645459" y="914400"/>
                    </a:cubicBezTo>
                    <a:cubicBezTo>
                      <a:pt x="438220" y="930342"/>
                      <a:pt x="545591" y="911066"/>
                      <a:pt x="439271" y="932329"/>
                    </a:cubicBezTo>
                    <a:cubicBezTo>
                      <a:pt x="491014" y="966826"/>
                      <a:pt x="439939" y="936182"/>
                      <a:pt x="519953" y="968188"/>
                    </a:cubicBezTo>
                    <a:cubicBezTo>
                      <a:pt x="534894" y="974165"/>
                      <a:pt x="549363" y="981494"/>
                      <a:pt x="564777" y="986118"/>
                    </a:cubicBezTo>
                    <a:cubicBezTo>
                      <a:pt x="598257" y="996162"/>
                      <a:pt x="629365" y="995541"/>
                      <a:pt x="663388" y="1004047"/>
                    </a:cubicBezTo>
                    <a:cubicBezTo>
                      <a:pt x="681723" y="1008631"/>
                      <a:pt x="698842" y="1017393"/>
                      <a:pt x="717177" y="1021977"/>
                    </a:cubicBezTo>
                    <a:cubicBezTo>
                      <a:pt x="762203" y="1033233"/>
                      <a:pt x="741347" y="1027045"/>
                      <a:pt x="779930" y="1039906"/>
                    </a:cubicBezTo>
                    <a:cubicBezTo>
                      <a:pt x="785906" y="1048871"/>
                      <a:pt x="802677" y="1057163"/>
                      <a:pt x="797859" y="1066800"/>
                    </a:cubicBezTo>
                    <a:cubicBezTo>
                      <a:pt x="792349" y="1077820"/>
                      <a:pt x="773801" y="1072225"/>
                      <a:pt x="762000" y="1075765"/>
                    </a:cubicBezTo>
                    <a:cubicBezTo>
                      <a:pt x="743898" y="1081196"/>
                      <a:pt x="708212" y="1093694"/>
                      <a:pt x="708212" y="1093694"/>
                    </a:cubicBezTo>
                    <a:cubicBezTo>
                      <a:pt x="774678" y="1138005"/>
                      <a:pt x="740870" y="1125327"/>
                      <a:pt x="806824" y="1138518"/>
                    </a:cubicBezTo>
                    <a:cubicBezTo>
                      <a:pt x="818777" y="1144494"/>
                      <a:pt x="830170" y="1151755"/>
                      <a:pt x="842683" y="1156447"/>
                    </a:cubicBezTo>
                    <a:cubicBezTo>
                      <a:pt x="854219" y="1160773"/>
                      <a:pt x="866695" y="1162027"/>
                      <a:pt x="878541" y="1165412"/>
                    </a:cubicBezTo>
                    <a:cubicBezTo>
                      <a:pt x="887627" y="1168008"/>
                      <a:pt x="896470" y="1171389"/>
                      <a:pt x="905435" y="1174377"/>
                    </a:cubicBezTo>
                    <a:cubicBezTo>
                      <a:pt x="896470" y="1177365"/>
                      <a:pt x="887940" y="1182369"/>
                      <a:pt x="878541" y="1183341"/>
                    </a:cubicBezTo>
                    <a:cubicBezTo>
                      <a:pt x="652003" y="1206776"/>
                      <a:pt x="562842" y="1187502"/>
                      <a:pt x="699247" y="1210235"/>
                    </a:cubicBezTo>
                    <a:cubicBezTo>
                      <a:pt x="750933" y="1244694"/>
                      <a:pt x="701071" y="1214859"/>
                      <a:pt x="753035" y="1237129"/>
                    </a:cubicBezTo>
                    <a:cubicBezTo>
                      <a:pt x="765318" y="1242393"/>
                      <a:pt x="776611" y="1249795"/>
                      <a:pt x="788894" y="1255059"/>
                    </a:cubicBezTo>
                    <a:cubicBezTo>
                      <a:pt x="797580" y="1258781"/>
                      <a:pt x="807336" y="1259798"/>
                      <a:pt x="815788" y="1264024"/>
                    </a:cubicBezTo>
                    <a:cubicBezTo>
                      <a:pt x="825425" y="1268842"/>
                      <a:pt x="833046" y="1277135"/>
                      <a:pt x="842683" y="1281953"/>
                    </a:cubicBezTo>
                    <a:cubicBezTo>
                      <a:pt x="890487" y="1305854"/>
                      <a:pt x="849483" y="1271546"/>
                      <a:pt x="905435" y="1308847"/>
                    </a:cubicBezTo>
                    <a:cubicBezTo>
                      <a:pt x="954656" y="1341661"/>
                      <a:pt x="887834" y="1314934"/>
                      <a:pt x="950259" y="1335741"/>
                    </a:cubicBezTo>
                    <a:cubicBezTo>
                      <a:pt x="959224" y="1341718"/>
                      <a:pt x="966932" y="1350264"/>
                      <a:pt x="977153" y="1353671"/>
                    </a:cubicBezTo>
                    <a:cubicBezTo>
                      <a:pt x="994397" y="1359419"/>
                      <a:pt x="1013197" y="1358692"/>
                      <a:pt x="1030941" y="1362635"/>
                    </a:cubicBezTo>
                    <a:cubicBezTo>
                      <a:pt x="1040166" y="1364685"/>
                      <a:pt x="1048870" y="1368612"/>
                      <a:pt x="1057835" y="1371600"/>
                    </a:cubicBezTo>
                    <a:cubicBezTo>
                      <a:pt x="1066800" y="1368612"/>
                      <a:pt x="1081742" y="1371600"/>
                      <a:pt x="1084730" y="1362635"/>
                    </a:cubicBezTo>
                    <a:cubicBezTo>
                      <a:pt x="1089548" y="1348180"/>
                      <a:pt x="1078491" y="1332803"/>
                      <a:pt x="1075765" y="1317812"/>
                    </a:cubicBezTo>
                    <a:cubicBezTo>
                      <a:pt x="1072513" y="1299929"/>
                      <a:pt x="1071208" y="1281658"/>
                      <a:pt x="1066800" y="1264024"/>
                    </a:cubicBezTo>
                    <a:cubicBezTo>
                      <a:pt x="1040538" y="1158977"/>
                      <a:pt x="1055411" y="1258439"/>
                      <a:pt x="1039906" y="1165412"/>
                    </a:cubicBezTo>
                    <a:cubicBezTo>
                      <a:pt x="1035143" y="1136836"/>
                      <a:pt x="1028588" y="1078622"/>
                      <a:pt x="1021977" y="1048871"/>
                    </a:cubicBezTo>
                    <a:cubicBezTo>
                      <a:pt x="1019927" y="1039646"/>
                      <a:pt x="1016000" y="1030942"/>
                      <a:pt x="1013012" y="1021977"/>
                    </a:cubicBezTo>
                    <a:cubicBezTo>
                      <a:pt x="1010024" y="968189"/>
                      <a:pt x="1018847" y="912411"/>
                      <a:pt x="1004047" y="860612"/>
                    </a:cubicBezTo>
                    <a:cubicBezTo>
                      <a:pt x="999942" y="846246"/>
                      <a:pt x="984566" y="883498"/>
                      <a:pt x="977153" y="896471"/>
                    </a:cubicBezTo>
                    <a:cubicBezTo>
                      <a:pt x="972465" y="904676"/>
                      <a:pt x="971176" y="914400"/>
                      <a:pt x="968188" y="923365"/>
                    </a:cubicBezTo>
                    <a:cubicBezTo>
                      <a:pt x="965200" y="959224"/>
                      <a:pt x="964562" y="995356"/>
                      <a:pt x="959224" y="1030941"/>
                    </a:cubicBezTo>
                    <a:cubicBezTo>
                      <a:pt x="955569" y="1055310"/>
                      <a:pt x="941294" y="1102659"/>
                      <a:pt x="941294" y="1102659"/>
                    </a:cubicBezTo>
                    <a:cubicBezTo>
                      <a:pt x="938306" y="1126565"/>
                      <a:pt x="941277" y="1152008"/>
                      <a:pt x="932330" y="1174377"/>
                    </a:cubicBezTo>
                    <a:cubicBezTo>
                      <a:pt x="928820" y="1183151"/>
                      <a:pt x="923875" y="1156918"/>
                      <a:pt x="923365" y="1147482"/>
                    </a:cubicBezTo>
                    <a:cubicBezTo>
                      <a:pt x="917879" y="1045986"/>
                      <a:pt x="918383" y="944248"/>
                      <a:pt x="914400" y="842682"/>
                    </a:cubicBezTo>
                    <a:cubicBezTo>
                      <a:pt x="912406" y="791833"/>
                      <a:pt x="910260" y="740941"/>
                      <a:pt x="905435" y="690282"/>
                    </a:cubicBezTo>
                    <a:cubicBezTo>
                      <a:pt x="904267" y="678017"/>
                      <a:pt x="901981" y="665444"/>
                      <a:pt x="896471" y="654424"/>
                    </a:cubicBezTo>
                    <a:cubicBezTo>
                      <a:pt x="892691" y="646864"/>
                      <a:pt x="884518" y="642471"/>
                      <a:pt x="878541" y="636494"/>
                    </a:cubicBezTo>
                    <a:cubicBezTo>
                      <a:pt x="872018" y="662589"/>
                      <a:pt x="864405" y="690628"/>
                      <a:pt x="860612" y="717177"/>
                    </a:cubicBezTo>
                    <a:cubicBezTo>
                      <a:pt x="856785" y="743965"/>
                      <a:pt x="857317" y="771400"/>
                      <a:pt x="851647" y="797859"/>
                    </a:cubicBezTo>
                    <a:cubicBezTo>
                      <a:pt x="848275" y="813594"/>
                      <a:pt x="839694" y="827741"/>
                      <a:pt x="833718" y="842682"/>
                    </a:cubicBezTo>
                    <a:cubicBezTo>
                      <a:pt x="830730" y="893482"/>
                      <a:pt x="836195" y="945497"/>
                      <a:pt x="824753" y="995082"/>
                    </a:cubicBezTo>
                    <a:cubicBezTo>
                      <a:pt x="821748" y="1008103"/>
                      <a:pt x="811787" y="971632"/>
                      <a:pt x="806824" y="959224"/>
                    </a:cubicBezTo>
                    <a:cubicBezTo>
                      <a:pt x="799990" y="942139"/>
                      <a:pt x="783704" y="892224"/>
                      <a:pt x="779930" y="869577"/>
                    </a:cubicBezTo>
                    <a:cubicBezTo>
                      <a:pt x="760444" y="752656"/>
                      <a:pt x="781952" y="838911"/>
                      <a:pt x="762000" y="699247"/>
                    </a:cubicBezTo>
                    <a:cubicBezTo>
                      <a:pt x="757690" y="669079"/>
                      <a:pt x="750047" y="639482"/>
                      <a:pt x="744071" y="609600"/>
                    </a:cubicBezTo>
                    <a:cubicBezTo>
                      <a:pt x="731401" y="546252"/>
                      <a:pt x="739922" y="579223"/>
                      <a:pt x="717177" y="510988"/>
                    </a:cubicBezTo>
                    <a:lnTo>
                      <a:pt x="708212" y="484094"/>
                    </a:lnTo>
                    <a:cubicBezTo>
                      <a:pt x="702750" y="500480"/>
                      <a:pt x="691892" y="530761"/>
                      <a:pt x="690283" y="546847"/>
                    </a:cubicBezTo>
                    <a:cubicBezTo>
                      <a:pt x="668471" y="764970"/>
                      <a:pt x="694497" y="624388"/>
                      <a:pt x="672353" y="735106"/>
                    </a:cubicBezTo>
                    <a:cubicBezTo>
                      <a:pt x="642224" y="644723"/>
                      <a:pt x="688194" y="784919"/>
                      <a:pt x="654424" y="672353"/>
                    </a:cubicBezTo>
                    <a:cubicBezTo>
                      <a:pt x="648993" y="654251"/>
                      <a:pt x="640200" y="637097"/>
                      <a:pt x="636494" y="618565"/>
                    </a:cubicBezTo>
                    <a:cubicBezTo>
                      <a:pt x="623824" y="555209"/>
                      <a:pt x="632349" y="588196"/>
                      <a:pt x="609600" y="519953"/>
                    </a:cubicBezTo>
                    <a:cubicBezTo>
                      <a:pt x="606612" y="510988"/>
                      <a:pt x="604861" y="501511"/>
                      <a:pt x="600635" y="493059"/>
                    </a:cubicBezTo>
                    <a:lnTo>
                      <a:pt x="582706" y="457200"/>
                    </a:lnTo>
                    <a:cubicBezTo>
                      <a:pt x="579718" y="439271"/>
                      <a:pt x="578149" y="421046"/>
                      <a:pt x="573741" y="403412"/>
                    </a:cubicBezTo>
                    <a:cubicBezTo>
                      <a:pt x="569157" y="385077"/>
                      <a:pt x="560396" y="367959"/>
                      <a:pt x="555812" y="349624"/>
                    </a:cubicBezTo>
                    <a:lnTo>
                      <a:pt x="546847" y="313765"/>
                    </a:lnTo>
                    <a:cubicBezTo>
                      <a:pt x="543859" y="289859"/>
                      <a:pt x="548657" y="263596"/>
                      <a:pt x="537883" y="242047"/>
                    </a:cubicBezTo>
                    <a:cubicBezTo>
                      <a:pt x="534103" y="234487"/>
                      <a:pt x="523733" y="252417"/>
                      <a:pt x="519953" y="259977"/>
                    </a:cubicBezTo>
                    <a:cubicBezTo>
                      <a:pt x="514443" y="270997"/>
                      <a:pt x="513976" y="283882"/>
                      <a:pt x="510988" y="295835"/>
                    </a:cubicBezTo>
                    <a:cubicBezTo>
                      <a:pt x="508000" y="388470"/>
                      <a:pt x="511561" y="481549"/>
                      <a:pt x="502024" y="573741"/>
                    </a:cubicBezTo>
                    <a:cubicBezTo>
                      <a:pt x="501154" y="582148"/>
                      <a:pt x="487233" y="563660"/>
                      <a:pt x="484094" y="555812"/>
                    </a:cubicBezTo>
                    <a:cubicBezTo>
                      <a:pt x="474942" y="532933"/>
                      <a:pt x="472649" y="507867"/>
                      <a:pt x="466165" y="484094"/>
                    </a:cubicBezTo>
                    <a:cubicBezTo>
                      <a:pt x="463679" y="474977"/>
                      <a:pt x="459796" y="466286"/>
                      <a:pt x="457200" y="457200"/>
                    </a:cubicBezTo>
                    <a:cubicBezTo>
                      <a:pt x="453815" y="445353"/>
                      <a:pt x="451620" y="433188"/>
                      <a:pt x="448235" y="421341"/>
                    </a:cubicBezTo>
                    <a:cubicBezTo>
                      <a:pt x="445639" y="412255"/>
                      <a:pt x="441563" y="403614"/>
                      <a:pt x="439271" y="394447"/>
                    </a:cubicBezTo>
                    <a:cubicBezTo>
                      <a:pt x="435576" y="379665"/>
                      <a:pt x="433294" y="364565"/>
                      <a:pt x="430306" y="349624"/>
                    </a:cubicBezTo>
                    <a:cubicBezTo>
                      <a:pt x="426043" y="302736"/>
                      <a:pt x="425006" y="252494"/>
                      <a:pt x="412377" y="206188"/>
                    </a:cubicBezTo>
                    <a:cubicBezTo>
                      <a:pt x="407404" y="187955"/>
                      <a:pt x="400423" y="170329"/>
                      <a:pt x="394447" y="152400"/>
                    </a:cubicBezTo>
                    <a:cubicBezTo>
                      <a:pt x="382809" y="117486"/>
                      <a:pt x="392166" y="132189"/>
                      <a:pt x="367553" y="107577"/>
                    </a:cubicBezTo>
                    <a:cubicBezTo>
                      <a:pt x="361577" y="182283"/>
                      <a:pt x="356843" y="257098"/>
                      <a:pt x="349624" y="331694"/>
                    </a:cubicBezTo>
                    <a:cubicBezTo>
                      <a:pt x="347873" y="349786"/>
                      <a:pt x="345068" y="403116"/>
                      <a:pt x="340659" y="385482"/>
                    </a:cubicBezTo>
                    <a:cubicBezTo>
                      <a:pt x="330486" y="344793"/>
                      <a:pt x="337916" y="301455"/>
                      <a:pt x="331694" y="259977"/>
                    </a:cubicBezTo>
                    <a:cubicBezTo>
                      <a:pt x="328890" y="241287"/>
                      <a:pt x="318349" y="224523"/>
                      <a:pt x="313765" y="206188"/>
                    </a:cubicBezTo>
                    <a:cubicBezTo>
                      <a:pt x="285729" y="94049"/>
                      <a:pt x="321565" y="233490"/>
                      <a:pt x="295835" y="143435"/>
                    </a:cubicBezTo>
                    <a:cubicBezTo>
                      <a:pt x="289570" y="121507"/>
                      <a:pt x="279596" y="69771"/>
                      <a:pt x="268941" y="53788"/>
                    </a:cubicBezTo>
                    <a:cubicBezTo>
                      <a:pt x="245770" y="19031"/>
                      <a:pt x="254419" y="37115"/>
                      <a:pt x="242047" y="0"/>
                    </a:cubicBezTo>
                    <a:cubicBezTo>
                      <a:pt x="211350" y="92097"/>
                      <a:pt x="233083" y="17444"/>
                      <a:pt x="233083" y="233082"/>
                    </a:cubicBezTo>
                    <a:lnTo>
                      <a:pt x="233083" y="233082"/>
                    </a:lnTo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5-Point Star 45"/>
              <p:cNvSpPr/>
              <p:nvPr/>
            </p:nvSpPr>
            <p:spPr>
              <a:xfrm>
                <a:off x="6552825" y="2049362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5-Point Star 46"/>
              <p:cNvSpPr/>
              <p:nvPr/>
            </p:nvSpPr>
            <p:spPr>
              <a:xfrm>
                <a:off x="5230636" y="2705179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5-Point Star 47"/>
              <p:cNvSpPr/>
              <p:nvPr/>
            </p:nvSpPr>
            <p:spPr>
              <a:xfrm>
                <a:off x="7287889" y="2318186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5-Point Star 48"/>
              <p:cNvSpPr/>
              <p:nvPr/>
            </p:nvSpPr>
            <p:spPr>
              <a:xfrm>
                <a:off x="5806982" y="2254718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5-Point Star 49"/>
              <p:cNvSpPr/>
              <p:nvPr/>
            </p:nvSpPr>
            <p:spPr>
              <a:xfrm>
                <a:off x="6313744" y="2789092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Freeform 50"/>
              <p:cNvSpPr/>
              <p:nvPr/>
            </p:nvSpPr>
            <p:spPr>
              <a:xfrm>
                <a:off x="6250148" y="2649074"/>
                <a:ext cx="1093765" cy="1063690"/>
              </a:xfrm>
              <a:custGeom>
                <a:avLst/>
                <a:gdLst>
                  <a:gd name="connsiteX0" fmla="*/ 533928 w 1093765"/>
                  <a:gd name="connsiteY0" fmla="*/ 569167 h 1063690"/>
                  <a:gd name="connsiteX1" fmla="*/ 533928 w 1093765"/>
                  <a:gd name="connsiteY1" fmla="*/ 569167 h 1063690"/>
                  <a:gd name="connsiteX2" fmla="*/ 515267 w 1093765"/>
                  <a:gd name="connsiteY2" fmla="*/ 485192 h 1063690"/>
                  <a:gd name="connsiteX3" fmla="*/ 477944 w 1093765"/>
                  <a:gd name="connsiteY3" fmla="*/ 438539 h 1063690"/>
                  <a:gd name="connsiteX4" fmla="*/ 459283 w 1093765"/>
                  <a:gd name="connsiteY4" fmla="*/ 410547 h 1063690"/>
                  <a:gd name="connsiteX5" fmla="*/ 431291 w 1093765"/>
                  <a:gd name="connsiteY5" fmla="*/ 363894 h 1063690"/>
                  <a:gd name="connsiteX6" fmla="*/ 421961 w 1093765"/>
                  <a:gd name="connsiteY6" fmla="*/ 335902 h 1063690"/>
                  <a:gd name="connsiteX7" fmla="*/ 384638 w 1093765"/>
                  <a:gd name="connsiteY7" fmla="*/ 289249 h 1063690"/>
                  <a:gd name="connsiteX8" fmla="*/ 365977 w 1093765"/>
                  <a:gd name="connsiteY8" fmla="*/ 251927 h 1063690"/>
                  <a:gd name="connsiteX9" fmla="*/ 347316 w 1093765"/>
                  <a:gd name="connsiteY9" fmla="*/ 233265 h 1063690"/>
                  <a:gd name="connsiteX10" fmla="*/ 328655 w 1093765"/>
                  <a:gd name="connsiteY10" fmla="*/ 177282 h 1063690"/>
                  <a:gd name="connsiteX11" fmla="*/ 291332 w 1093765"/>
                  <a:gd name="connsiteY11" fmla="*/ 130629 h 1063690"/>
                  <a:gd name="connsiteX12" fmla="*/ 300663 w 1093765"/>
                  <a:gd name="connsiteY12" fmla="*/ 46653 h 1063690"/>
                  <a:gd name="connsiteX13" fmla="*/ 328655 w 1093765"/>
                  <a:gd name="connsiteY13" fmla="*/ 27992 h 1063690"/>
                  <a:gd name="connsiteX14" fmla="*/ 412630 w 1093765"/>
                  <a:gd name="connsiteY14" fmla="*/ 0 h 1063690"/>
                  <a:gd name="connsiteX15" fmla="*/ 505936 w 1093765"/>
                  <a:gd name="connsiteY15" fmla="*/ 9331 h 1063690"/>
                  <a:gd name="connsiteX16" fmla="*/ 524597 w 1093765"/>
                  <a:gd name="connsiteY16" fmla="*/ 37323 h 1063690"/>
                  <a:gd name="connsiteX17" fmla="*/ 561920 w 1093765"/>
                  <a:gd name="connsiteY17" fmla="*/ 83976 h 1063690"/>
                  <a:gd name="connsiteX18" fmla="*/ 580581 w 1093765"/>
                  <a:gd name="connsiteY18" fmla="*/ 139959 h 1063690"/>
                  <a:gd name="connsiteX19" fmla="*/ 589912 w 1093765"/>
                  <a:gd name="connsiteY19" fmla="*/ 167951 h 1063690"/>
                  <a:gd name="connsiteX20" fmla="*/ 599242 w 1093765"/>
                  <a:gd name="connsiteY20" fmla="*/ 195943 h 1063690"/>
                  <a:gd name="connsiteX21" fmla="*/ 589912 w 1093765"/>
                  <a:gd name="connsiteY21" fmla="*/ 438539 h 1063690"/>
                  <a:gd name="connsiteX22" fmla="*/ 580581 w 1093765"/>
                  <a:gd name="connsiteY22" fmla="*/ 466531 h 1063690"/>
                  <a:gd name="connsiteX23" fmla="*/ 589912 w 1093765"/>
                  <a:gd name="connsiteY23" fmla="*/ 354563 h 1063690"/>
                  <a:gd name="connsiteX24" fmla="*/ 617904 w 1093765"/>
                  <a:gd name="connsiteY24" fmla="*/ 270588 h 1063690"/>
                  <a:gd name="connsiteX25" fmla="*/ 636565 w 1093765"/>
                  <a:gd name="connsiteY25" fmla="*/ 205274 h 1063690"/>
                  <a:gd name="connsiteX26" fmla="*/ 673887 w 1093765"/>
                  <a:gd name="connsiteY26" fmla="*/ 149290 h 1063690"/>
                  <a:gd name="connsiteX27" fmla="*/ 701879 w 1093765"/>
                  <a:gd name="connsiteY27" fmla="*/ 139959 h 1063690"/>
                  <a:gd name="connsiteX28" fmla="*/ 757863 w 1093765"/>
                  <a:gd name="connsiteY28" fmla="*/ 93306 h 1063690"/>
                  <a:gd name="connsiteX29" fmla="*/ 813846 w 1093765"/>
                  <a:gd name="connsiteY29" fmla="*/ 74645 h 1063690"/>
                  <a:gd name="connsiteX30" fmla="*/ 897822 w 1093765"/>
                  <a:gd name="connsiteY30" fmla="*/ 111967 h 1063690"/>
                  <a:gd name="connsiteX31" fmla="*/ 916483 w 1093765"/>
                  <a:gd name="connsiteY31" fmla="*/ 167951 h 1063690"/>
                  <a:gd name="connsiteX32" fmla="*/ 907153 w 1093765"/>
                  <a:gd name="connsiteY32" fmla="*/ 270588 h 1063690"/>
                  <a:gd name="connsiteX33" fmla="*/ 860500 w 1093765"/>
                  <a:gd name="connsiteY33" fmla="*/ 354563 h 1063690"/>
                  <a:gd name="connsiteX34" fmla="*/ 841838 w 1093765"/>
                  <a:gd name="connsiteY34" fmla="*/ 391886 h 1063690"/>
                  <a:gd name="connsiteX35" fmla="*/ 785855 w 1093765"/>
                  <a:gd name="connsiteY35" fmla="*/ 447870 h 1063690"/>
                  <a:gd name="connsiteX36" fmla="*/ 739202 w 1093765"/>
                  <a:gd name="connsiteY36" fmla="*/ 485192 h 1063690"/>
                  <a:gd name="connsiteX37" fmla="*/ 711210 w 1093765"/>
                  <a:gd name="connsiteY37" fmla="*/ 494523 h 1063690"/>
                  <a:gd name="connsiteX38" fmla="*/ 673887 w 1093765"/>
                  <a:gd name="connsiteY38" fmla="*/ 513184 h 1063690"/>
                  <a:gd name="connsiteX39" fmla="*/ 757863 w 1093765"/>
                  <a:gd name="connsiteY39" fmla="*/ 485192 h 1063690"/>
                  <a:gd name="connsiteX40" fmla="*/ 785855 w 1093765"/>
                  <a:gd name="connsiteY40" fmla="*/ 475861 h 1063690"/>
                  <a:gd name="connsiteX41" fmla="*/ 823177 w 1093765"/>
                  <a:gd name="connsiteY41" fmla="*/ 457200 h 1063690"/>
                  <a:gd name="connsiteX42" fmla="*/ 888491 w 1093765"/>
                  <a:gd name="connsiteY42" fmla="*/ 447870 h 1063690"/>
                  <a:gd name="connsiteX43" fmla="*/ 1065773 w 1093765"/>
                  <a:gd name="connsiteY43" fmla="*/ 447870 h 1063690"/>
                  <a:gd name="connsiteX44" fmla="*/ 1093765 w 1093765"/>
                  <a:gd name="connsiteY44" fmla="*/ 466531 h 1063690"/>
                  <a:gd name="connsiteX45" fmla="*/ 1075104 w 1093765"/>
                  <a:gd name="connsiteY45" fmla="*/ 578498 h 1063690"/>
                  <a:gd name="connsiteX46" fmla="*/ 1056442 w 1093765"/>
                  <a:gd name="connsiteY46" fmla="*/ 606490 h 1063690"/>
                  <a:gd name="connsiteX47" fmla="*/ 1000459 w 1093765"/>
                  <a:gd name="connsiteY47" fmla="*/ 643812 h 1063690"/>
                  <a:gd name="connsiteX48" fmla="*/ 944475 w 1093765"/>
                  <a:gd name="connsiteY48" fmla="*/ 662474 h 1063690"/>
                  <a:gd name="connsiteX49" fmla="*/ 804516 w 1093765"/>
                  <a:gd name="connsiteY49" fmla="*/ 653143 h 1063690"/>
                  <a:gd name="connsiteX50" fmla="*/ 701879 w 1093765"/>
                  <a:gd name="connsiteY50" fmla="*/ 634482 h 1063690"/>
                  <a:gd name="connsiteX51" fmla="*/ 608573 w 1093765"/>
                  <a:gd name="connsiteY51" fmla="*/ 615821 h 1063690"/>
                  <a:gd name="connsiteX52" fmla="*/ 599242 w 1093765"/>
                  <a:gd name="connsiteY52" fmla="*/ 587829 h 1063690"/>
                  <a:gd name="connsiteX53" fmla="*/ 673887 w 1093765"/>
                  <a:gd name="connsiteY53" fmla="*/ 615821 h 1063690"/>
                  <a:gd name="connsiteX54" fmla="*/ 701879 w 1093765"/>
                  <a:gd name="connsiteY54" fmla="*/ 625151 h 1063690"/>
                  <a:gd name="connsiteX55" fmla="*/ 729871 w 1093765"/>
                  <a:gd name="connsiteY55" fmla="*/ 643812 h 1063690"/>
                  <a:gd name="connsiteX56" fmla="*/ 785855 w 1093765"/>
                  <a:gd name="connsiteY56" fmla="*/ 662474 h 1063690"/>
                  <a:gd name="connsiteX57" fmla="*/ 813846 w 1093765"/>
                  <a:gd name="connsiteY57" fmla="*/ 681135 h 1063690"/>
                  <a:gd name="connsiteX58" fmla="*/ 832508 w 1093765"/>
                  <a:gd name="connsiteY58" fmla="*/ 699796 h 1063690"/>
                  <a:gd name="connsiteX59" fmla="*/ 860500 w 1093765"/>
                  <a:gd name="connsiteY59" fmla="*/ 709127 h 1063690"/>
                  <a:gd name="connsiteX60" fmla="*/ 888491 w 1093765"/>
                  <a:gd name="connsiteY60" fmla="*/ 727788 h 1063690"/>
                  <a:gd name="connsiteX61" fmla="*/ 907153 w 1093765"/>
                  <a:gd name="connsiteY61" fmla="*/ 755780 h 1063690"/>
                  <a:gd name="connsiteX62" fmla="*/ 897822 w 1093765"/>
                  <a:gd name="connsiteY62" fmla="*/ 821094 h 1063690"/>
                  <a:gd name="connsiteX63" fmla="*/ 813846 w 1093765"/>
                  <a:gd name="connsiteY63" fmla="*/ 867747 h 1063690"/>
                  <a:gd name="connsiteX64" fmla="*/ 683218 w 1093765"/>
                  <a:gd name="connsiteY64" fmla="*/ 849086 h 1063690"/>
                  <a:gd name="connsiteX65" fmla="*/ 627234 w 1093765"/>
                  <a:gd name="connsiteY65" fmla="*/ 821094 h 1063690"/>
                  <a:gd name="connsiteX66" fmla="*/ 617904 w 1093765"/>
                  <a:gd name="connsiteY66" fmla="*/ 793102 h 1063690"/>
                  <a:gd name="connsiteX67" fmla="*/ 599242 w 1093765"/>
                  <a:gd name="connsiteY67" fmla="*/ 774441 h 1063690"/>
                  <a:gd name="connsiteX68" fmla="*/ 561920 w 1093765"/>
                  <a:gd name="connsiteY68" fmla="*/ 690465 h 1063690"/>
                  <a:gd name="connsiteX69" fmla="*/ 580581 w 1093765"/>
                  <a:gd name="connsiteY69" fmla="*/ 755780 h 1063690"/>
                  <a:gd name="connsiteX70" fmla="*/ 617904 w 1093765"/>
                  <a:gd name="connsiteY70" fmla="*/ 802433 h 1063690"/>
                  <a:gd name="connsiteX71" fmla="*/ 617904 w 1093765"/>
                  <a:gd name="connsiteY71" fmla="*/ 1035698 h 1063690"/>
                  <a:gd name="connsiteX72" fmla="*/ 599242 w 1093765"/>
                  <a:gd name="connsiteY72" fmla="*/ 1054359 h 1063690"/>
                  <a:gd name="connsiteX73" fmla="*/ 571251 w 1093765"/>
                  <a:gd name="connsiteY73" fmla="*/ 1063690 h 1063690"/>
                  <a:gd name="connsiteX74" fmla="*/ 496606 w 1093765"/>
                  <a:gd name="connsiteY74" fmla="*/ 1054359 h 1063690"/>
                  <a:gd name="connsiteX75" fmla="*/ 468614 w 1093765"/>
                  <a:gd name="connsiteY75" fmla="*/ 1007706 h 1063690"/>
                  <a:gd name="connsiteX76" fmla="*/ 449953 w 1093765"/>
                  <a:gd name="connsiteY76" fmla="*/ 979714 h 1063690"/>
                  <a:gd name="connsiteX77" fmla="*/ 431291 w 1093765"/>
                  <a:gd name="connsiteY77" fmla="*/ 886408 h 1063690"/>
                  <a:gd name="connsiteX78" fmla="*/ 440622 w 1093765"/>
                  <a:gd name="connsiteY78" fmla="*/ 718457 h 1063690"/>
                  <a:gd name="connsiteX79" fmla="*/ 421961 w 1093765"/>
                  <a:gd name="connsiteY79" fmla="*/ 867747 h 1063690"/>
                  <a:gd name="connsiteX80" fmla="*/ 375308 w 1093765"/>
                  <a:gd name="connsiteY80" fmla="*/ 951723 h 1063690"/>
                  <a:gd name="connsiteX81" fmla="*/ 347316 w 1093765"/>
                  <a:gd name="connsiteY81" fmla="*/ 961053 h 1063690"/>
                  <a:gd name="connsiteX82" fmla="*/ 272671 w 1093765"/>
                  <a:gd name="connsiteY82" fmla="*/ 989045 h 1063690"/>
                  <a:gd name="connsiteX83" fmla="*/ 216687 w 1093765"/>
                  <a:gd name="connsiteY83" fmla="*/ 1007706 h 1063690"/>
                  <a:gd name="connsiteX84" fmla="*/ 160704 w 1093765"/>
                  <a:gd name="connsiteY84" fmla="*/ 998376 h 1063690"/>
                  <a:gd name="connsiteX85" fmla="*/ 151373 w 1093765"/>
                  <a:gd name="connsiteY85" fmla="*/ 970384 h 1063690"/>
                  <a:gd name="connsiteX86" fmla="*/ 160704 w 1093765"/>
                  <a:gd name="connsiteY86" fmla="*/ 849086 h 1063690"/>
                  <a:gd name="connsiteX87" fmla="*/ 179365 w 1093765"/>
                  <a:gd name="connsiteY87" fmla="*/ 821094 h 1063690"/>
                  <a:gd name="connsiteX88" fmla="*/ 235348 w 1093765"/>
                  <a:gd name="connsiteY88" fmla="*/ 774441 h 1063690"/>
                  <a:gd name="connsiteX89" fmla="*/ 282002 w 1093765"/>
                  <a:gd name="connsiteY89" fmla="*/ 727788 h 1063690"/>
                  <a:gd name="connsiteX90" fmla="*/ 309993 w 1093765"/>
                  <a:gd name="connsiteY90" fmla="*/ 718457 h 1063690"/>
                  <a:gd name="connsiteX91" fmla="*/ 337985 w 1093765"/>
                  <a:gd name="connsiteY91" fmla="*/ 699796 h 1063690"/>
                  <a:gd name="connsiteX92" fmla="*/ 384638 w 1093765"/>
                  <a:gd name="connsiteY92" fmla="*/ 690465 h 1063690"/>
                  <a:gd name="connsiteX93" fmla="*/ 412630 w 1093765"/>
                  <a:gd name="connsiteY93" fmla="*/ 681135 h 1063690"/>
                  <a:gd name="connsiteX94" fmla="*/ 384638 w 1093765"/>
                  <a:gd name="connsiteY94" fmla="*/ 662474 h 1063690"/>
                  <a:gd name="connsiteX95" fmla="*/ 328655 w 1093765"/>
                  <a:gd name="connsiteY95" fmla="*/ 681135 h 1063690"/>
                  <a:gd name="connsiteX96" fmla="*/ 272671 w 1093765"/>
                  <a:gd name="connsiteY96" fmla="*/ 699796 h 1063690"/>
                  <a:gd name="connsiteX97" fmla="*/ 244679 w 1093765"/>
                  <a:gd name="connsiteY97" fmla="*/ 709127 h 1063690"/>
                  <a:gd name="connsiteX98" fmla="*/ 216687 w 1093765"/>
                  <a:gd name="connsiteY98" fmla="*/ 727788 h 1063690"/>
                  <a:gd name="connsiteX99" fmla="*/ 179365 w 1093765"/>
                  <a:gd name="connsiteY99" fmla="*/ 737119 h 1063690"/>
                  <a:gd name="connsiteX100" fmla="*/ 123381 w 1093765"/>
                  <a:gd name="connsiteY100" fmla="*/ 755780 h 1063690"/>
                  <a:gd name="connsiteX101" fmla="*/ 20744 w 1093765"/>
                  <a:gd name="connsiteY101" fmla="*/ 727788 h 1063690"/>
                  <a:gd name="connsiteX102" fmla="*/ 11414 w 1093765"/>
                  <a:gd name="connsiteY102" fmla="*/ 699796 h 1063690"/>
                  <a:gd name="connsiteX103" fmla="*/ 39406 w 1093765"/>
                  <a:gd name="connsiteY103" fmla="*/ 615821 h 1063690"/>
                  <a:gd name="connsiteX104" fmla="*/ 132712 w 1093765"/>
                  <a:gd name="connsiteY104" fmla="*/ 597159 h 1063690"/>
                  <a:gd name="connsiteX105" fmla="*/ 188695 w 1093765"/>
                  <a:gd name="connsiteY105" fmla="*/ 578498 h 1063690"/>
                  <a:gd name="connsiteX106" fmla="*/ 300663 w 1093765"/>
                  <a:gd name="connsiteY106" fmla="*/ 578498 h 1063690"/>
                  <a:gd name="connsiteX107" fmla="*/ 235348 w 1093765"/>
                  <a:gd name="connsiteY107" fmla="*/ 569167 h 1063690"/>
                  <a:gd name="connsiteX108" fmla="*/ 48736 w 1093765"/>
                  <a:gd name="connsiteY108" fmla="*/ 550506 h 1063690"/>
                  <a:gd name="connsiteX109" fmla="*/ 20744 w 1093765"/>
                  <a:gd name="connsiteY109" fmla="*/ 541176 h 1063690"/>
                  <a:gd name="connsiteX110" fmla="*/ 11414 w 1093765"/>
                  <a:gd name="connsiteY110" fmla="*/ 429208 h 1063690"/>
                  <a:gd name="connsiteX111" fmla="*/ 95389 w 1093765"/>
                  <a:gd name="connsiteY111" fmla="*/ 382555 h 1063690"/>
                  <a:gd name="connsiteX112" fmla="*/ 188695 w 1093765"/>
                  <a:gd name="connsiteY112" fmla="*/ 391886 h 1063690"/>
                  <a:gd name="connsiteX113" fmla="*/ 226018 w 1093765"/>
                  <a:gd name="connsiteY113" fmla="*/ 410547 h 1063690"/>
                  <a:gd name="connsiteX114" fmla="*/ 309993 w 1093765"/>
                  <a:gd name="connsiteY114" fmla="*/ 466531 h 1063690"/>
                  <a:gd name="connsiteX115" fmla="*/ 365977 w 1093765"/>
                  <a:gd name="connsiteY115" fmla="*/ 503853 h 1063690"/>
                  <a:gd name="connsiteX116" fmla="*/ 393969 w 1093765"/>
                  <a:gd name="connsiteY116" fmla="*/ 522514 h 1063690"/>
                  <a:gd name="connsiteX117" fmla="*/ 365977 w 1093765"/>
                  <a:gd name="connsiteY117" fmla="*/ 503853 h 1063690"/>
                  <a:gd name="connsiteX118" fmla="*/ 337985 w 1093765"/>
                  <a:gd name="connsiteY118" fmla="*/ 494523 h 1063690"/>
                  <a:gd name="connsiteX119" fmla="*/ 319324 w 1093765"/>
                  <a:gd name="connsiteY119" fmla="*/ 475861 h 1063690"/>
                  <a:gd name="connsiteX120" fmla="*/ 263340 w 1093765"/>
                  <a:gd name="connsiteY120" fmla="*/ 438539 h 1063690"/>
                  <a:gd name="connsiteX121" fmla="*/ 244679 w 1093765"/>
                  <a:gd name="connsiteY121" fmla="*/ 410547 h 1063690"/>
                  <a:gd name="connsiteX122" fmla="*/ 216687 w 1093765"/>
                  <a:gd name="connsiteY122" fmla="*/ 391886 h 1063690"/>
                  <a:gd name="connsiteX123" fmla="*/ 207357 w 1093765"/>
                  <a:gd name="connsiteY123" fmla="*/ 363894 h 1063690"/>
                  <a:gd name="connsiteX124" fmla="*/ 216687 w 1093765"/>
                  <a:gd name="connsiteY124" fmla="*/ 289249 h 1063690"/>
                  <a:gd name="connsiteX125" fmla="*/ 328655 w 1093765"/>
                  <a:gd name="connsiteY125" fmla="*/ 317241 h 1063690"/>
                  <a:gd name="connsiteX126" fmla="*/ 356646 w 1093765"/>
                  <a:gd name="connsiteY126" fmla="*/ 335902 h 1063690"/>
                  <a:gd name="connsiteX127" fmla="*/ 393969 w 1093765"/>
                  <a:gd name="connsiteY127" fmla="*/ 391886 h 1063690"/>
                  <a:gd name="connsiteX128" fmla="*/ 440622 w 1093765"/>
                  <a:gd name="connsiteY128" fmla="*/ 438539 h 1063690"/>
                  <a:gd name="connsiteX129" fmla="*/ 477944 w 1093765"/>
                  <a:gd name="connsiteY129" fmla="*/ 494523 h 1063690"/>
                  <a:gd name="connsiteX130" fmla="*/ 496606 w 1093765"/>
                  <a:gd name="connsiteY130" fmla="*/ 522514 h 1063690"/>
                  <a:gd name="connsiteX131" fmla="*/ 533928 w 1093765"/>
                  <a:gd name="connsiteY131" fmla="*/ 569167 h 106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93765" h="1063690">
                    <a:moveTo>
                      <a:pt x="533928" y="569167"/>
                    </a:moveTo>
                    <a:lnTo>
                      <a:pt x="533928" y="569167"/>
                    </a:lnTo>
                    <a:cubicBezTo>
                      <a:pt x="527708" y="541175"/>
                      <a:pt x="524335" y="512395"/>
                      <a:pt x="515267" y="485192"/>
                    </a:cubicBezTo>
                    <a:cubicBezTo>
                      <a:pt x="507060" y="460572"/>
                      <a:pt x="492506" y="456742"/>
                      <a:pt x="477944" y="438539"/>
                    </a:cubicBezTo>
                    <a:cubicBezTo>
                      <a:pt x="470939" y="429782"/>
                      <a:pt x="465503" y="419878"/>
                      <a:pt x="459283" y="410547"/>
                    </a:cubicBezTo>
                    <a:cubicBezTo>
                      <a:pt x="432853" y="331251"/>
                      <a:pt x="469715" y="427933"/>
                      <a:pt x="431291" y="363894"/>
                    </a:cubicBezTo>
                    <a:cubicBezTo>
                      <a:pt x="426231" y="355460"/>
                      <a:pt x="426359" y="344699"/>
                      <a:pt x="421961" y="335902"/>
                    </a:cubicBezTo>
                    <a:cubicBezTo>
                      <a:pt x="410190" y="312360"/>
                      <a:pt x="401996" y="306607"/>
                      <a:pt x="384638" y="289249"/>
                    </a:cubicBezTo>
                    <a:cubicBezTo>
                      <a:pt x="378418" y="276808"/>
                      <a:pt x="373692" y="263500"/>
                      <a:pt x="365977" y="251927"/>
                    </a:cubicBezTo>
                    <a:cubicBezTo>
                      <a:pt x="361097" y="244607"/>
                      <a:pt x="351250" y="241133"/>
                      <a:pt x="347316" y="233265"/>
                    </a:cubicBezTo>
                    <a:cubicBezTo>
                      <a:pt x="338519" y="215671"/>
                      <a:pt x="342564" y="191191"/>
                      <a:pt x="328655" y="177282"/>
                    </a:cubicBezTo>
                    <a:cubicBezTo>
                      <a:pt x="302063" y="150692"/>
                      <a:pt x="314873" y="165941"/>
                      <a:pt x="291332" y="130629"/>
                    </a:cubicBezTo>
                    <a:cubicBezTo>
                      <a:pt x="294442" y="102637"/>
                      <a:pt x="291038" y="73122"/>
                      <a:pt x="300663" y="46653"/>
                    </a:cubicBezTo>
                    <a:cubicBezTo>
                      <a:pt x="304495" y="36114"/>
                      <a:pt x="318304" y="32305"/>
                      <a:pt x="328655" y="27992"/>
                    </a:cubicBezTo>
                    <a:cubicBezTo>
                      <a:pt x="355891" y="16644"/>
                      <a:pt x="412630" y="0"/>
                      <a:pt x="412630" y="0"/>
                    </a:cubicBezTo>
                    <a:cubicBezTo>
                      <a:pt x="443732" y="3110"/>
                      <a:pt x="476283" y="-554"/>
                      <a:pt x="505936" y="9331"/>
                    </a:cubicBezTo>
                    <a:cubicBezTo>
                      <a:pt x="516575" y="12877"/>
                      <a:pt x="517592" y="28566"/>
                      <a:pt x="524597" y="37323"/>
                    </a:cubicBezTo>
                    <a:cubicBezTo>
                      <a:pt x="543988" y="61561"/>
                      <a:pt x="547559" y="51663"/>
                      <a:pt x="561920" y="83976"/>
                    </a:cubicBezTo>
                    <a:cubicBezTo>
                      <a:pt x="569909" y="101951"/>
                      <a:pt x="574361" y="121298"/>
                      <a:pt x="580581" y="139959"/>
                    </a:cubicBezTo>
                    <a:lnTo>
                      <a:pt x="589912" y="167951"/>
                    </a:lnTo>
                    <a:lnTo>
                      <a:pt x="599242" y="195943"/>
                    </a:lnTo>
                    <a:cubicBezTo>
                      <a:pt x="596132" y="276808"/>
                      <a:pt x="595480" y="357806"/>
                      <a:pt x="589912" y="438539"/>
                    </a:cubicBezTo>
                    <a:cubicBezTo>
                      <a:pt x="589235" y="448351"/>
                      <a:pt x="580581" y="476366"/>
                      <a:pt x="580581" y="466531"/>
                    </a:cubicBezTo>
                    <a:cubicBezTo>
                      <a:pt x="580581" y="429079"/>
                      <a:pt x="583755" y="391505"/>
                      <a:pt x="589912" y="354563"/>
                    </a:cubicBezTo>
                    <a:cubicBezTo>
                      <a:pt x="594582" y="326546"/>
                      <a:pt x="610903" y="298592"/>
                      <a:pt x="617904" y="270588"/>
                    </a:cubicBezTo>
                    <a:cubicBezTo>
                      <a:pt x="620102" y="261797"/>
                      <a:pt x="630478" y="216231"/>
                      <a:pt x="636565" y="205274"/>
                    </a:cubicBezTo>
                    <a:cubicBezTo>
                      <a:pt x="647457" y="185668"/>
                      <a:pt x="652610" y="156383"/>
                      <a:pt x="673887" y="149290"/>
                    </a:cubicBezTo>
                    <a:lnTo>
                      <a:pt x="701879" y="139959"/>
                    </a:lnTo>
                    <a:cubicBezTo>
                      <a:pt x="724785" y="105599"/>
                      <a:pt x="714814" y="110525"/>
                      <a:pt x="757863" y="93306"/>
                    </a:cubicBezTo>
                    <a:cubicBezTo>
                      <a:pt x="776127" y="86001"/>
                      <a:pt x="813846" y="74645"/>
                      <a:pt x="813846" y="74645"/>
                    </a:cubicBezTo>
                    <a:cubicBezTo>
                      <a:pt x="853793" y="81303"/>
                      <a:pt x="876716" y="73976"/>
                      <a:pt x="897822" y="111967"/>
                    </a:cubicBezTo>
                    <a:cubicBezTo>
                      <a:pt x="907375" y="129162"/>
                      <a:pt x="916483" y="167951"/>
                      <a:pt x="916483" y="167951"/>
                    </a:cubicBezTo>
                    <a:cubicBezTo>
                      <a:pt x="913373" y="202163"/>
                      <a:pt x="913123" y="236757"/>
                      <a:pt x="907153" y="270588"/>
                    </a:cubicBezTo>
                    <a:cubicBezTo>
                      <a:pt x="892735" y="352292"/>
                      <a:pt x="896755" y="303806"/>
                      <a:pt x="860500" y="354563"/>
                    </a:cubicBezTo>
                    <a:cubicBezTo>
                      <a:pt x="852415" y="365882"/>
                      <a:pt x="850527" y="381024"/>
                      <a:pt x="841838" y="391886"/>
                    </a:cubicBezTo>
                    <a:cubicBezTo>
                      <a:pt x="825352" y="412494"/>
                      <a:pt x="804516" y="429209"/>
                      <a:pt x="785855" y="447870"/>
                    </a:cubicBezTo>
                    <a:cubicBezTo>
                      <a:pt x="768500" y="465225"/>
                      <a:pt x="762738" y="473424"/>
                      <a:pt x="739202" y="485192"/>
                    </a:cubicBezTo>
                    <a:cubicBezTo>
                      <a:pt x="730405" y="489591"/>
                      <a:pt x="720250" y="490649"/>
                      <a:pt x="711210" y="494523"/>
                    </a:cubicBezTo>
                    <a:cubicBezTo>
                      <a:pt x="698425" y="500002"/>
                      <a:pt x="660691" y="517583"/>
                      <a:pt x="673887" y="513184"/>
                    </a:cubicBezTo>
                    <a:lnTo>
                      <a:pt x="757863" y="485192"/>
                    </a:lnTo>
                    <a:cubicBezTo>
                      <a:pt x="767194" y="482082"/>
                      <a:pt x="777058" y="480260"/>
                      <a:pt x="785855" y="475861"/>
                    </a:cubicBezTo>
                    <a:cubicBezTo>
                      <a:pt x="798296" y="469641"/>
                      <a:pt x="809758" y="460860"/>
                      <a:pt x="823177" y="457200"/>
                    </a:cubicBezTo>
                    <a:cubicBezTo>
                      <a:pt x="844394" y="451414"/>
                      <a:pt x="866720" y="450980"/>
                      <a:pt x="888491" y="447870"/>
                    </a:cubicBezTo>
                    <a:cubicBezTo>
                      <a:pt x="957690" y="424803"/>
                      <a:pt x="937563" y="427626"/>
                      <a:pt x="1065773" y="447870"/>
                    </a:cubicBezTo>
                    <a:cubicBezTo>
                      <a:pt x="1076850" y="449619"/>
                      <a:pt x="1084434" y="460311"/>
                      <a:pt x="1093765" y="466531"/>
                    </a:cubicBezTo>
                    <a:cubicBezTo>
                      <a:pt x="1090810" y="493127"/>
                      <a:pt x="1090734" y="547238"/>
                      <a:pt x="1075104" y="578498"/>
                    </a:cubicBezTo>
                    <a:cubicBezTo>
                      <a:pt x="1070089" y="588528"/>
                      <a:pt x="1064882" y="599105"/>
                      <a:pt x="1056442" y="606490"/>
                    </a:cubicBezTo>
                    <a:cubicBezTo>
                      <a:pt x="1039563" y="621259"/>
                      <a:pt x="1021736" y="636720"/>
                      <a:pt x="1000459" y="643812"/>
                    </a:cubicBezTo>
                    <a:lnTo>
                      <a:pt x="944475" y="662474"/>
                    </a:lnTo>
                    <a:cubicBezTo>
                      <a:pt x="897822" y="659364"/>
                      <a:pt x="851062" y="657576"/>
                      <a:pt x="804516" y="653143"/>
                    </a:cubicBezTo>
                    <a:cubicBezTo>
                      <a:pt x="775661" y="650395"/>
                      <a:pt x="731229" y="639818"/>
                      <a:pt x="701879" y="634482"/>
                    </a:cubicBezTo>
                    <a:cubicBezTo>
                      <a:pt x="618000" y="619232"/>
                      <a:pt x="674583" y="632323"/>
                      <a:pt x="608573" y="615821"/>
                    </a:cubicBezTo>
                    <a:cubicBezTo>
                      <a:pt x="605463" y="606490"/>
                      <a:pt x="590445" y="592228"/>
                      <a:pt x="599242" y="587829"/>
                    </a:cubicBezTo>
                    <a:cubicBezTo>
                      <a:pt x="626246" y="574326"/>
                      <a:pt x="654370" y="606062"/>
                      <a:pt x="673887" y="615821"/>
                    </a:cubicBezTo>
                    <a:cubicBezTo>
                      <a:pt x="682684" y="620219"/>
                      <a:pt x="692548" y="622041"/>
                      <a:pt x="701879" y="625151"/>
                    </a:cubicBezTo>
                    <a:cubicBezTo>
                      <a:pt x="711210" y="631371"/>
                      <a:pt x="719624" y="639258"/>
                      <a:pt x="729871" y="643812"/>
                    </a:cubicBezTo>
                    <a:cubicBezTo>
                      <a:pt x="747846" y="651801"/>
                      <a:pt x="769488" y="651562"/>
                      <a:pt x="785855" y="662474"/>
                    </a:cubicBezTo>
                    <a:cubicBezTo>
                      <a:pt x="795185" y="668694"/>
                      <a:pt x="805090" y="674130"/>
                      <a:pt x="813846" y="681135"/>
                    </a:cubicBezTo>
                    <a:cubicBezTo>
                      <a:pt x="820715" y="686630"/>
                      <a:pt x="824965" y="695270"/>
                      <a:pt x="832508" y="699796"/>
                    </a:cubicBezTo>
                    <a:cubicBezTo>
                      <a:pt x="840942" y="704856"/>
                      <a:pt x="851703" y="704728"/>
                      <a:pt x="860500" y="709127"/>
                    </a:cubicBezTo>
                    <a:cubicBezTo>
                      <a:pt x="870530" y="714142"/>
                      <a:pt x="879161" y="721568"/>
                      <a:pt x="888491" y="727788"/>
                    </a:cubicBezTo>
                    <a:cubicBezTo>
                      <a:pt x="894712" y="737119"/>
                      <a:pt x="906037" y="744621"/>
                      <a:pt x="907153" y="755780"/>
                    </a:cubicBezTo>
                    <a:cubicBezTo>
                      <a:pt x="909341" y="777663"/>
                      <a:pt x="909629" y="802540"/>
                      <a:pt x="897822" y="821094"/>
                    </a:cubicBezTo>
                    <a:cubicBezTo>
                      <a:pt x="880547" y="848240"/>
                      <a:pt x="842551" y="858178"/>
                      <a:pt x="813846" y="867747"/>
                    </a:cubicBezTo>
                    <a:cubicBezTo>
                      <a:pt x="797398" y="866102"/>
                      <a:pt x="714098" y="862320"/>
                      <a:pt x="683218" y="849086"/>
                    </a:cubicBezTo>
                    <a:cubicBezTo>
                      <a:pt x="556582" y="794815"/>
                      <a:pt x="745204" y="860419"/>
                      <a:pt x="627234" y="821094"/>
                    </a:cubicBezTo>
                    <a:cubicBezTo>
                      <a:pt x="624124" y="811763"/>
                      <a:pt x="622964" y="801536"/>
                      <a:pt x="617904" y="793102"/>
                    </a:cubicBezTo>
                    <a:cubicBezTo>
                      <a:pt x="613378" y="785559"/>
                      <a:pt x="603176" y="782309"/>
                      <a:pt x="599242" y="774441"/>
                    </a:cubicBezTo>
                    <a:cubicBezTo>
                      <a:pt x="532612" y="641183"/>
                      <a:pt x="616817" y="772812"/>
                      <a:pt x="561920" y="690465"/>
                    </a:cubicBezTo>
                    <a:cubicBezTo>
                      <a:pt x="564908" y="702418"/>
                      <a:pt x="573890" y="742398"/>
                      <a:pt x="580581" y="755780"/>
                    </a:cubicBezTo>
                    <a:cubicBezTo>
                      <a:pt x="592352" y="779322"/>
                      <a:pt x="600546" y="785075"/>
                      <a:pt x="617904" y="802433"/>
                    </a:cubicBezTo>
                    <a:cubicBezTo>
                      <a:pt x="647106" y="890045"/>
                      <a:pt x="640125" y="857935"/>
                      <a:pt x="617904" y="1035698"/>
                    </a:cubicBezTo>
                    <a:cubicBezTo>
                      <a:pt x="616813" y="1044427"/>
                      <a:pt x="606785" y="1049833"/>
                      <a:pt x="599242" y="1054359"/>
                    </a:cubicBezTo>
                    <a:cubicBezTo>
                      <a:pt x="590808" y="1059419"/>
                      <a:pt x="580581" y="1060580"/>
                      <a:pt x="571251" y="1063690"/>
                    </a:cubicBezTo>
                    <a:cubicBezTo>
                      <a:pt x="546369" y="1060580"/>
                      <a:pt x="520624" y="1061564"/>
                      <a:pt x="496606" y="1054359"/>
                    </a:cubicBezTo>
                    <a:cubicBezTo>
                      <a:pt x="475163" y="1047926"/>
                      <a:pt x="476059" y="1022597"/>
                      <a:pt x="468614" y="1007706"/>
                    </a:cubicBezTo>
                    <a:cubicBezTo>
                      <a:pt x="463599" y="997676"/>
                      <a:pt x="456173" y="989045"/>
                      <a:pt x="449953" y="979714"/>
                    </a:cubicBezTo>
                    <a:cubicBezTo>
                      <a:pt x="443732" y="948612"/>
                      <a:pt x="429532" y="918077"/>
                      <a:pt x="431291" y="886408"/>
                    </a:cubicBezTo>
                    <a:cubicBezTo>
                      <a:pt x="434401" y="830424"/>
                      <a:pt x="465696" y="768608"/>
                      <a:pt x="440622" y="718457"/>
                    </a:cubicBezTo>
                    <a:cubicBezTo>
                      <a:pt x="418195" y="673600"/>
                      <a:pt x="437821" y="820170"/>
                      <a:pt x="421961" y="867747"/>
                    </a:cubicBezTo>
                    <a:cubicBezTo>
                      <a:pt x="413745" y="892393"/>
                      <a:pt x="399369" y="943703"/>
                      <a:pt x="375308" y="951723"/>
                    </a:cubicBezTo>
                    <a:lnTo>
                      <a:pt x="347316" y="961053"/>
                    </a:lnTo>
                    <a:cubicBezTo>
                      <a:pt x="298603" y="993528"/>
                      <a:pt x="340962" y="970420"/>
                      <a:pt x="272671" y="989045"/>
                    </a:cubicBezTo>
                    <a:cubicBezTo>
                      <a:pt x="253693" y="994221"/>
                      <a:pt x="216687" y="1007706"/>
                      <a:pt x="216687" y="1007706"/>
                    </a:cubicBezTo>
                    <a:cubicBezTo>
                      <a:pt x="198026" y="1004596"/>
                      <a:pt x="177130" y="1007762"/>
                      <a:pt x="160704" y="998376"/>
                    </a:cubicBezTo>
                    <a:cubicBezTo>
                      <a:pt x="152164" y="993496"/>
                      <a:pt x="151373" y="980219"/>
                      <a:pt x="151373" y="970384"/>
                    </a:cubicBezTo>
                    <a:cubicBezTo>
                      <a:pt x="151373" y="929832"/>
                      <a:pt x="153231" y="888944"/>
                      <a:pt x="160704" y="849086"/>
                    </a:cubicBezTo>
                    <a:cubicBezTo>
                      <a:pt x="162771" y="838064"/>
                      <a:pt x="172186" y="829709"/>
                      <a:pt x="179365" y="821094"/>
                    </a:cubicBezTo>
                    <a:cubicBezTo>
                      <a:pt x="222573" y="769244"/>
                      <a:pt x="190185" y="813958"/>
                      <a:pt x="235348" y="774441"/>
                    </a:cubicBezTo>
                    <a:cubicBezTo>
                      <a:pt x="251899" y="759959"/>
                      <a:pt x="261138" y="734743"/>
                      <a:pt x="282002" y="727788"/>
                    </a:cubicBezTo>
                    <a:cubicBezTo>
                      <a:pt x="291332" y="724678"/>
                      <a:pt x="301196" y="722855"/>
                      <a:pt x="309993" y="718457"/>
                    </a:cubicBezTo>
                    <a:cubicBezTo>
                      <a:pt x="320023" y="713442"/>
                      <a:pt x="327485" y="703734"/>
                      <a:pt x="337985" y="699796"/>
                    </a:cubicBezTo>
                    <a:cubicBezTo>
                      <a:pt x="352834" y="694228"/>
                      <a:pt x="369253" y="694311"/>
                      <a:pt x="384638" y="690465"/>
                    </a:cubicBezTo>
                    <a:cubicBezTo>
                      <a:pt x="394180" y="688080"/>
                      <a:pt x="403299" y="684245"/>
                      <a:pt x="412630" y="681135"/>
                    </a:cubicBezTo>
                    <a:cubicBezTo>
                      <a:pt x="403299" y="674915"/>
                      <a:pt x="395852" y="662474"/>
                      <a:pt x="384638" y="662474"/>
                    </a:cubicBezTo>
                    <a:cubicBezTo>
                      <a:pt x="364968" y="662474"/>
                      <a:pt x="347316" y="674915"/>
                      <a:pt x="328655" y="681135"/>
                    </a:cubicBezTo>
                    <a:lnTo>
                      <a:pt x="272671" y="699796"/>
                    </a:lnTo>
                    <a:cubicBezTo>
                      <a:pt x="263340" y="702906"/>
                      <a:pt x="252863" y="703671"/>
                      <a:pt x="244679" y="709127"/>
                    </a:cubicBezTo>
                    <a:cubicBezTo>
                      <a:pt x="235348" y="715347"/>
                      <a:pt x="226994" y="723371"/>
                      <a:pt x="216687" y="727788"/>
                    </a:cubicBezTo>
                    <a:cubicBezTo>
                      <a:pt x="204900" y="732840"/>
                      <a:pt x="191648" y="733434"/>
                      <a:pt x="179365" y="737119"/>
                    </a:cubicBezTo>
                    <a:cubicBezTo>
                      <a:pt x="160524" y="742771"/>
                      <a:pt x="123381" y="755780"/>
                      <a:pt x="123381" y="755780"/>
                    </a:cubicBezTo>
                    <a:cubicBezTo>
                      <a:pt x="94257" y="752139"/>
                      <a:pt x="44266" y="757191"/>
                      <a:pt x="20744" y="727788"/>
                    </a:cubicBezTo>
                    <a:cubicBezTo>
                      <a:pt x="14600" y="720108"/>
                      <a:pt x="14524" y="709127"/>
                      <a:pt x="11414" y="699796"/>
                    </a:cubicBezTo>
                    <a:cubicBezTo>
                      <a:pt x="15410" y="671824"/>
                      <a:pt x="7824" y="631612"/>
                      <a:pt x="39406" y="615821"/>
                    </a:cubicBezTo>
                    <a:cubicBezTo>
                      <a:pt x="54915" y="608067"/>
                      <a:pt x="123337" y="599503"/>
                      <a:pt x="132712" y="597159"/>
                    </a:cubicBezTo>
                    <a:cubicBezTo>
                      <a:pt x="151795" y="592388"/>
                      <a:pt x="188695" y="578498"/>
                      <a:pt x="188695" y="578498"/>
                    </a:cubicBezTo>
                    <a:cubicBezTo>
                      <a:pt x="668351" y="596264"/>
                      <a:pt x="423757" y="589689"/>
                      <a:pt x="300663" y="578498"/>
                    </a:cubicBezTo>
                    <a:cubicBezTo>
                      <a:pt x="278761" y="576507"/>
                      <a:pt x="257120" y="572277"/>
                      <a:pt x="235348" y="569167"/>
                    </a:cubicBezTo>
                    <a:cubicBezTo>
                      <a:pt x="151591" y="541249"/>
                      <a:pt x="246898" y="570322"/>
                      <a:pt x="48736" y="550506"/>
                    </a:cubicBezTo>
                    <a:cubicBezTo>
                      <a:pt x="38949" y="549527"/>
                      <a:pt x="30075" y="544286"/>
                      <a:pt x="20744" y="541176"/>
                    </a:cubicBezTo>
                    <a:cubicBezTo>
                      <a:pt x="9585" y="507700"/>
                      <a:pt x="-14120" y="465686"/>
                      <a:pt x="11414" y="429208"/>
                    </a:cubicBezTo>
                    <a:cubicBezTo>
                      <a:pt x="30942" y="401310"/>
                      <a:pt x="65696" y="392453"/>
                      <a:pt x="95389" y="382555"/>
                    </a:cubicBezTo>
                    <a:cubicBezTo>
                      <a:pt x="126491" y="385665"/>
                      <a:pt x="158132" y="385337"/>
                      <a:pt x="188695" y="391886"/>
                    </a:cubicBezTo>
                    <a:cubicBezTo>
                      <a:pt x="202296" y="394800"/>
                      <a:pt x="214091" y="403391"/>
                      <a:pt x="226018" y="410547"/>
                    </a:cubicBezTo>
                    <a:cubicBezTo>
                      <a:pt x="226029" y="410554"/>
                      <a:pt x="295991" y="457197"/>
                      <a:pt x="309993" y="466531"/>
                    </a:cubicBezTo>
                    <a:lnTo>
                      <a:pt x="365977" y="503853"/>
                    </a:lnTo>
                    <a:lnTo>
                      <a:pt x="393969" y="522514"/>
                    </a:lnTo>
                    <a:cubicBezTo>
                      <a:pt x="393969" y="522514"/>
                      <a:pt x="376616" y="507399"/>
                      <a:pt x="365977" y="503853"/>
                    </a:cubicBezTo>
                    <a:lnTo>
                      <a:pt x="337985" y="494523"/>
                    </a:lnTo>
                    <a:cubicBezTo>
                      <a:pt x="331765" y="488302"/>
                      <a:pt x="326362" y="481139"/>
                      <a:pt x="319324" y="475861"/>
                    </a:cubicBezTo>
                    <a:cubicBezTo>
                      <a:pt x="301382" y="462404"/>
                      <a:pt x="263340" y="438539"/>
                      <a:pt x="263340" y="438539"/>
                    </a:cubicBezTo>
                    <a:cubicBezTo>
                      <a:pt x="257120" y="429208"/>
                      <a:pt x="252608" y="418476"/>
                      <a:pt x="244679" y="410547"/>
                    </a:cubicBezTo>
                    <a:cubicBezTo>
                      <a:pt x="236750" y="402618"/>
                      <a:pt x="223692" y="400643"/>
                      <a:pt x="216687" y="391886"/>
                    </a:cubicBezTo>
                    <a:cubicBezTo>
                      <a:pt x="210543" y="384206"/>
                      <a:pt x="210467" y="373225"/>
                      <a:pt x="207357" y="363894"/>
                    </a:cubicBezTo>
                    <a:cubicBezTo>
                      <a:pt x="210467" y="339012"/>
                      <a:pt x="195532" y="302711"/>
                      <a:pt x="216687" y="289249"/>
                    </a:cubicBezTo>
                    <a:cubicBezTo>
                      <a:pt x="286588" y="244767"/>
                      <a:pt x="296941" y="291870"/>
                      <a:pt x="328655" y="317241"/>
                    </a:cubicBezTo>
                    <a:cubicBezTo>
                      <a:pt x="337411" y="324246"/>
                      <a:pt x="347316" y="329682"/>
                      <a:pt x="356646" y="335902"/>
                    </a:cubicBezTo>
                    <a:cubicBezTo>
                      <a:pt x="373044" y="385096"/>
                      <a:pt x="355139" y="345290"/>
                      <a:pt x="393969" y="391886"/>
                    </a:cubicBezTo>
                    <a:cubicBezTo>
                      <a:pt x="432846" y="438539"/>
                      <a:pt x="389303" y="404327"/>
                      <a:pt x="440622" y="438539"/>
                    </a:cubicBezTo>
                    <a:lnTo>
                      <a:pt x="477944" y="494523"/>
                    </a:lnTo>
                    <a:cubicBezTo>
                      <a:pt x="484164" y="503854"/>
                      <a:pt x="491591" y="512484"/>
                      <a:pt x="496606" y="522514"/>
                    </a:cubicBezTo>
                    <a:lnTo>
                      <a:pt x="533928" y="569167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5-Point Star 51"/>
              <p:cNvSpPr/>
              <p:nvPr/>
            </p:nvSpPr>
            <p:spPr>
              <a:xfrm>
                <a:off x="6675017" y="3028973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5-Point Star 52"/>
              <p:cNvSpPr/>
              <p:nvPr/>
            </p:nvSpPr>
            <p:spPr>
              <a:xfrm>
                <a:off x="5668248" y="3003692"/>
                <a:ext cx="223935" cy="205273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5-Point Star 53"/>
              <p:cNvSpPr/>
              <p:nvPr/>
            </p:nvSpPr>
            <p:spPr>
              <a:xfrm flipV="1">
                <a:off x="7461260" y="2815510"/>
                <a:ext cx="223935" cy="207227"/>
              </a:xfrm>
              <a:prstGeom prst="star5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0175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22989" cy="1107996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72" y="1300761"/>
            <a:ext cx="5909094" cy="596312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 শেষে শিক্ষার্থীরা...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9045" y="3241730"/>
            <a:ext cx="9050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০২. শিক্ষার্থীদের মনের মধ্যে সৌন্দর্যবোধ সৃষ্টি করতে পারবে।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9045" y="2246236"/>
            <a:ext cx="710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০১. বিভিন্ন শিল্পকলা সম্পর্কে বর্ণনা করতে পারবে।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1445" y="4207344"/>
            <a:ext cx="8441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০৩. আমাদের জীবনে শিল্পকলার গুরুত্ব ব্যাখ্যা করতে পার।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2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12122989" cy="1107996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ঘোষণা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443" y="1453684"/>
            <a:ext cx="5626359" cy="707886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আজকে আমরা আলোচনা করবো-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3224" y="2507258"/>
            <a:ext cx="5984033" cy="101566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IN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“শিল্পকলার নানা দিক” 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0158" y="3759392"/>
            <a:ext cx="3620278" cy="83099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IN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মুস্তাফা মনোয়ার 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284259" y="1807627"/>
            <a:ext cx="5674659" cy="4637997"/>
            <a:chOff x="2340844" y="1057573"/>
            <a:chExt cx="6417674" cy="4542173"/>
          </a:xfrm>
        </p:grpSpPr>
        <p:grpSp>
          <p:nvGrpSpPr>
            <p:cNvPr id="10" name="Group 9"/>
            <p:cNvGrpSpPr/>
            <p:nvPr/>
          </p:nvGrpSpPr>
          <p:grpSpPr>
            <a:xfrm>
              <a:off x="2340844" y="1057574"/>
              <a:ext cx="6417673" cy="4542172"/>
              <a:chOff x="565832" y="1469950"/>
              <a:chExt cx="6417673" cy="4542172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76030" y="3542475"/>
                <a:ext cx="2707475" cy="246964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5832" y="4695786"/>
                <a:ext cx="1612919" cy="1316336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0820" y="2880091"/>
                <a:ext cx="2115209" cy="1815696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0821" y="1469950"/>
                <a:ext cx="2115209" cy="141014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78751" y="4695785"/>
                <a:ext cx="2097278" cy="131633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5833" y="1469950"/>
                <a:ext cx="1612918" cy="3225836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1042" y="1057573"/>
              <a:ext cx="2707476" cy="207252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29538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05773"/>
            <a:ext cx="12191999" cy="830997"/>
            <a:chOff x="0" y="105773"/>
            <a:chExt cx="12191999" cy="830997"/>
          </a:xfrm>
        </p:grpSpPr>
        <p:sp>
          <p:nvSpPr>
            <p:cNvPr id="2" name="TextBox 1"/>
            <p:cNvSpPr txBox="1"/>
            <p:nvPr/>
          </p:nvSpPr>
          <p:spPr>
            <a:xfrm>
              <a:off x="0" y="105773"/>
              <a:ext cx="12191999" cy="8309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লেখক পরিচিতি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9840686" y="321216"/>
              <a:ext cx="2055846" cy="40011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r>
                <a:rPr lang="bn-IN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“শিল্পকলার নানা দিক” 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309" y="2662643"/>
            <a:ext cx="2415462" cy="3381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57018"/>
            <a:ext cx="2855167" cy="32112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414076"/>
              </p:ext>
            </p:extLst>
          </p:nvPr>
        </p:nvGraphicFramePr>
        <p:xfrm>
          <a:off x="5442083" y="1340853"/>
          <a:ext cx="67510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9888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BE03CE5-2435-4707-8CDC-681639FDF4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6B0D94B-79AB-4D32-8E51-CFAE92B70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3029144-FA98-45FF-B0A1-8A761791D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27D5907-D465-4E72-BFD0-88F57F5892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587175B-BF7A-4154-BF9D-B03C35765D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2DF6273-9E92-4521-AF23-BD58E6D8E3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DE3D6FC-008D-497F-ADFA-95FA77F698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195B8EF-FE2C-4EA8-A0A3-66BD4CE65D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080D99-832A-4EC3-AA21-7D7805595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05773"/>
            <a:ext cx="12191999" cy="830997"/>
            <a:chOff x="0" y="105773"/>
            <a:chExt cx="12191999" cy="830997"/>
          </a:xfrm>
        </p:grpSpPr>
        <p:sp>
          <p:nvSpPr>
            <p:cNvPr id="3" name="TextBox 2"/>
            <p:cNvSpPr txBox="1"/>
            <p:nvPr/>
          </p:nvSpPr>
          <p:spPr>
            <a:xfrm>
              <a:off x="0" y="105773"/>
              <a:ext cx="12191999" cy="8309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এখন হবে আদর্শ পাঠ...</a:t>
              </a:r>
              <a:endPara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840686" y="321216"/>
              <a:ext cx="2055846" cy="40011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r>
                <a:rPr lang="bn-IN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“শিল্পকলার নানা দিক” 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95" y="1094402"/>
            <a:ext cx="6839339" cy="476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539136" y="3209730"/>
            <a:ext cx="4002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7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‘আনন্দ ধারা বহিছে ভুবনে’</a:t>
            </a:r>
            <a:endParaRPr lang="en-US" sz="7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20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59117"/>
            <a:ext cx="12191999" cy="923330"/>
            <a:chOff x="0" y="105772"/>
            <a:chExt cx="12191999" cy="923330"/>
          </a:xfrm>
        </p:grpSpPr>
        <p:sp>
          <p:nvSpPr>
            <p:cNvPr id="3" name="TextBox 2"/>
            <p:cNvSpPr txBox="1"/>
            <p:nvPr/>
          </p:nvSpPr>
          <p:spPr>
            <a:xfrm>
              <a:off x="0" y="105772"/>
              <a:ext cx="12191999" cy="92333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54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সরব পাঠ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840686" y="321216"/>
              <a:ext cx="2055846" cy="40011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r>
                <a:rPr lang="bn-IN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“শিল্পকলার নানা দিক” 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44" y="1050698"/>
            <a:ext cx="5560656" cy="3615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107" y="1050698"/>
            <a:ext cx="5654448" cy="3615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811763" y="4982547"/>
            <a:ext cx="9554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আমাদের প্রাত্যহিক জীবনে, কত রকম জিনিস প্রয়োজন হয়-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17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05773"/>
            <a:ext cx="12191999" cy="830997"/>
            <a:chOff x="0" y="105773"/>
            <a:chExt cx="12191999" cy="830997"/>
          </a:xfrm>
        </p:grpSpPr>
        <p:sp>
          <p:nvSpPr>
            <p:cNvPr id="3" name="TextBox 2"/>
            <p:cNvSpPr txBox="1"/>
            <p:nvPr/>
          </p:nvSpPr>
          <p:spPr>
            <a:xfrm>
              <a:off x="0" y="105773"/>
              <a:ext cx="12191999" cy="8309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শব্দার্থ পরিচিতি</a:t>
              </a:r>
              <a:endPara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840686" y="321216"/>
              <a:ext cx="2055846" cy="40011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r>
                <a:rPr lang="bn-IN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“শিল্পকলার নানা দিক” 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34431" y="1614428"/>
            <a:ext cx="1080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ভুবন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116" y="4492410"/>
            <a:ext cx="1800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গুহা-মানুষ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03614" y="1706761"/>
            <a:ext cx="984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ভাস্কর্য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07479" y="3952048"/>
            <a:ext cx="1469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নকশিকাঁথা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717" y="1166702"/>
            <a:ext cx="2341983" cy="21884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107" y="1118885"/>
            <a:ext cx="3100287" cy="20668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562" y="3804264"/>
            <a:ext cx="2237380" cy="24671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42050" y="1676324"/>
            <a:ext cx="1034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পৃথিবী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18441" y="1464443"/>
            <a:ext cx="21956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পাথর দিয়ে বানানো শিল্পকর্ম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60215" y="3938412"/>
            <a:ext cx="17831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প্রাচীনকালে গুহায় বসবাসকারী মানুষ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81474" y="5200296"/>
            <a:ext cx="24308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সুঁই-সুতা দিয়ে নকশা 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করে বানানো কাঁথা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771" y="3481931"/>
            <a:ext cx="2846266" cy="146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7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389</Words>
  <Application>Microsoft Office PowerPoint</Application>
  <PresentationFormat>Widescreen</PresentationFormat>
  <Paragraphs>91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Mahabub</dc:creator>
  <cp:lastModifiedBy>Mahabub</cp:lastModifiedBy>
  <cp:revision>47</cp:revision>
  <dcterms:created xsi:type="dcterms:W3CDTF">2026-08-02T14:25:26Z</dcterms:created>
  <dcterms:modified xsi:type="dcterms:W3CDTF">2026-08-03T16:46:58Z</dcterms:modified>
</cp:coreProperties>
</file>