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323" r:id="rId2"/>
    <p:sldId id="347" r:id="rId3"/>
    <p:sldId id="326" r:id="rId4"/>
    <p:sldId id="331" r:id="rId5"/>
    <p:sldId id="350" r:id="rId6"/>
    <p:sldId id="322" r:id="rId7"/>
    <p:sldId id="344" r:id="rId8"/>
    <p:sldId id="346" r:id="rId9"/>
    <p:sldId id="329" r:id="rId10"/>
    <p:sldId id="337" r:id="rId11"/>
    <p:sldId id="338" r:id="rId12"/>
    <p:sldId id="339" r:id="rId13"/>
    <p:sldId id="340" r:id="rId14"/>
    <p:sldId id="330" r:id="rId15"/>
    <p:sldId id="327" r:id="rId16"/>
    <p:sldId id="342" r:id="rId17"/>
    <p:sldId id="341" r:id="rId18"/>
    <p:sldId id="343" r:id="rId19"/>
    <p:sldId id="335" r:id="rId20"/>
    <p:sldId id="332" r:id="rId21"/>
    <p:sldId id="267" r:id="rId22"/>
    <p:sldId id="353" r:id="rId23"/>
    <p:sldId id="321" r:id="rId24"/>
    <p:sldId id="352" r:id="rId25"/>
    <p:sldId id="316" r:id="rId26"/>
    <p:sldId id="269" r:id="rId27"/>
    <p:sldId id="324" r:id="rId28"/>
  </p:sldIdLst>
  <p:sldSz cx="109728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4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31" autoAdjust="0"/>
    <p:restoredTop sz="89820" autoAdjust="0"/>
  </p:normalViewPr>
  <p:slideViewPr>
    <p:cSldViewPr>
      <p:cViewPr varScale="1">
        <p:scale>
          <a:sx n="64" d="100"/>
          <a:sy n="64" d="100"/>
        </p:scale>
        <p:origin x="1212" y="54"/>
      </p:cViewPr>
      <p:guideLst>
        <p:guide orient="horz" pos="2160"/>
        <p:guide pos="345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E01CCD-AC14-4C39-BEB2-0480FB405758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A07295-77FC-4F80-82CA-6BC0FBCB4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086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যে</a:t>
            </a:r>
            <a:r>
              <a:rPr lang="en-US" baseline="0" dirty="0"/>
              <a:t> </a:t>
            </a:r>
            <a:r>
              <a:rPr lang="en-US" baseline="0" dirty="0" err="1"/>
              <a:t>কোন</a:t>
            </a:r>
            <a:r>
              <a:rPr lang="en-US" baseline="0" dirty="0"/>
              <a:t> </a:t>
            </a:r>
            <a:r>
              <a:rPr lang="en-US" baseline="0" dirty="0" err="1"/>
              <a:t>ছবি</a:t>
            </a:r>
            <a:r>
              <a:rPr lang="en-US" baseline="0" dirty="0"/>
              <a:t> </a:t>
            </a:r>
            <a:r>
              <a:rPr lang="en-US" baseline="0" dirty="0" err="1"/>
              <a:t>বা</a:t>
            </a:r>
            <a:r>
              <a:rPr lang="en-US" baseline="0" dirty="0"/>
              <a:t> </a:t>
            </a:r>
            <a:r>
              <a:rPr lang="en-US" baseline="0" dirty="0" err="1"/>
              <a:t>পাঠ</a:t>
            </a:r>
            <a:r>
              <a:rPr lang="en-US" baseline="0" dirty="0"/>
              <a:t> </a:t>
            </a:r>
            <a:r>
              <a:rPr lang="en-US" baseline="0" dirty="0" err="1"/>
              <a:t>সংশ্লিষ্ট</a:t>
            </a:r>
            <a:r>
              <a:rPr lang="en-US" baseline="0" dirty="0"/>
              <a:t> </a:t>
            </a:r>
            <a:r>
              <a:rPr lang="en-US" baseline="0" dirty="0" err="1"/>
              <a:t>কোন</a:t>
            </a:r>
            <a:r>
              <a:rPr lang="en-US" baseline="0" dirty="0"/>
              <a:t> </a:t>
            </a:r>
            <a:r>
              <a:rPr lang="en-US" baseline="0" dirty="0" err="1"/>
              <a:t>ছবি</a:t>
            </a:r>
            <a:r>
              <a:rPr lang="en-US" baseline="0" dirty="0"/>
              <a:t> </a:t>
            </a:r>
            <a:r>
              <a:rPr lang="en-US" baseline="0" dirty="0" err="1"/>
              <a:t>দিয়ে</a:t>
            </a:r>
            <a:r>
              <a:rPr lang="en-US" baseline="0" dirty="0"/>
              <a:t> </a:t>
            </a:r>
            <a:r>
              <a:rPr lang="en-US" baseline="0" dirty="0" err="1"/>
              <a:t>স্বাগত</a:t>
            </a:r>
            <a:r>
              <a:rPr lang="en-US" baseline="0" dirty="0"/>
              <a:t> </a:t>
            </a:r>
            <a:r>
              <a:rPr lang="en-US" baseline="0" dirty="0" err="1"/>
              <a:t>জানানো</a:t>
            </a:r>
            <a:r>
              <a:rPr lang="en-US" baseline="0" dirty="0"/>
              <a:t> </a:t>
            </a:r>
            <a:r>
              <a:rPr lang="en-US" baseline="0" dirty="0" err="1"/>
              <a:t>যেতে</a:t>
            </a:r>
            <a:r>
              <a:rPr lang="en-US" baseline="0" dirty="0"/>
              <a:t> </a:t>
            </a:r>
            <a:r>
              <a:rPr lang="en-US" baseline="0" dirty="0" err="1"/>
              <a:t>পারে</a:t>
            </a:r>
            <a:r>
              <a:rPr lang="en-US" baseline="0" dirty="0"/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07295-77FC-4F80-82CA-6BC0FBCB4A2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1021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ছবি</a:t>
            </a:r>
            <a:r>
              <a:rPr lang="en-US" dirty="0"/>
              <a:t> </a:t>
            </a:r>
            <a:r>
              <a:rPr lang="en-US" dirty="0" err="1"/>
              <a:t>দেখিয়ে</a:t>
            </a:r>
            <a:r>
              <a:rPr lang="en-US" dirty="0"/>
              <a:t> </a:t>
            </a:r>
            <a:r>
              <a:rPr lang="en-US" dirty="0" err="1"/>
              <a:t>প্রশ্ন</a:t>
            </a:r>
            <a:r>
              <a:rPr lang="en-US" dirty="0"/>
              <a:t> </a:t>
            </a:r>
            <a:r>
              <a:rPr lang="en-US" dirty="0" err="1"/>
              <a:t>করা</a:t>
            </a:r>
            <a:r>
              <a:rPr lang="en-US" dirty="0"/>
              <a:t> </a:t>
            </a:r>
            <a:r>
              <a:rPr lang="en-US" dirty="0" err="1"/>
              <a:t>যেতে</a:t>
            </a:r>
            <a:r>
              <a:rPr lang="en-US" dirty="0"/>
              <a:t> </a:t>
            </a:r>
            <a:r>
              <a:rPr lang="en-US" dirty="0" err="1"/>
              <a:t>পারে</a:t>
            </a:r>
            <a:r>
              <a:rPr lang="en-US" dirty="0"/>
              <a:t> </a:t>
            </a:r>
            <a:r>
              <a:rPr lang="en-US" dirty="0" err="1"/>
              <a:t>কোথায়</a:t>
            </a:r>
            <a:r>
              <a:rPr lang="en-US" baseline="0" dirty="0"/>
              <a:t> </a:t>
            </a:r>
            <a:r>
              <a:rPr lang="en-US" baseline="0" dirty="0" err="1"/>
              <a:t>কোথায়</a:t>
            </a:r>
            <a:r>
              <a:rPr lang="en-US" baseline="0" dirty="0"/>
              <a:t> </a:t>
            </a:r>
            <a:r>
              <a:rPr lang="en-US" baseline="0" dirty="0" err="1"/>
              <a:t>হেডফোন</a:t>
            </a:r>
            <a:r>
              <a:rPr lang="en-US" baseline="0" dirty="0"/>
              <a:t> </a:t>
            </a:r>
            <a:r>
              <a:rPr lang="en-US" baseline="0" dirty="0" err="1"/>
              <a:t>ব্যবহার</a:t>
            </a:r>
            <a:r>
              <a:rPr lang="en-US" baseline="0" dirty="0"/>
              <a:t> </a:t>
            </a:r>
            <a:r>
              <a:rPr lang="en-US" baseline="0" dirty="0" err="1"/>
              <a:t>করা</a:t>
            </a:r>
            <a:r>
              <a:rPr lang="en-US" baseline="0" dirty="0"/>
              <a:t> </a:t>
            </a:r>
            <a:r>
              <a:rPr lang="en-US" baseline="0" dirty="0" err="1"/>
              <a:t>যায়</a:t>
            </a:r>
            <a:r>
              <a:rPr lang="en-US" baseline="0" dirty="0"/>
              <a:t> ?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07295-77FC-4F80-82CA-6BC0FBCB4A2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341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হেডফোনের</a:t>
            </a:r>
            <a:r>
              <a:rPr lang="en-US" baseline="0" dirty="0"/>
              <a:t> </a:t>
            </a:r>
            <a:r>
              <a:rPr lang="en-US" dirty="0"/>
              <a:t> </a:t>
            </a:r>
            <a:r>
              <a:rPr lang="en-US" dirty="0" err="1"/>
              <a:t>সুবিধা</a:t>
            </a:r>
            <a:r>
              <a:rPr lang="en-US" baseline="0" dirty="0"/>
              <a:t> ও </a:t>
            </a:r>
            <a:r>
              <a:rPr lang="en-US" baseline="0" dirty="0" err="1"/>
              <a:t>অসুবিধা</a:t>
            </a:r>
            <a:r>
              <a:rPr lang="en-US" baseline="0" dirty="0"/>
              <a:t> </a:t>
            </a:r>
            <a:r>
              <a:rPr lang="en-US" baseline="0" dirty="0" err="1"/>
              <a:t>নিয়ে</a:t>
            </a:r>
            <a:r>
              <a:rPr lang="en-US" baseline="0" dirty="0"/>
              <a:t> </a:t>
            </a:r>
            <a:r>
              <a:rPr lang="en-US" baseline="0" dirty="0" err="1"/>
              <a:t>আলোচনা</a:t>
            </a:r>
            <a:r>
              <a:rPr lang="en-US" baseline="0" dirty="0"/>
              <a:t> </a:t>
            </a:r>
            <a:r>
              <a:rPr lang="en-US" baseline="0" dirty="0" err="1"/>
              <a:t>করা</a:t>
            </a:r>
            <a:r>
              <a:rPr lang="en-US" baseline="0" dirty="0"/>
              <a:t> </a:t>
            </a:r>
            <a:r>
              <a:rPr lang="en-US" baseline="0" dirty="0" err="1"/>
              <a:t>যেতে</a:t>
            </a:r>
            <a:r>
              <a:rPr lang="en-US" baseline="0" dirty="0"/>
              <a:t> </a:t>
            </a:r>
            <a:r>
              <a:rPr lang="en-US" baseline="0" dirty="0" err="1"/>
              <a:t>পারে</a:t>
            </a:r>
            <a:r>
              <a:rPr lang="en-US" baseline="0" dirty="0"/>
              <a:t>। </a:t>
            </a:r>
            <a:r>
              <a:rPr lang="en-US" baseline="0" dirty="0" err="1"/>
              <a:t>যেমন</a:t>
            </a:r>
            <a:r>
              <a:rPr lang="en-US" baseline="0" dirty="0"/>
              <a:t>- </a:t>
            </a:r>
            <a:r>
              <a:rPr lang="en-US" baseline="0" dirty="0" err="1"/>
              <a:t>কানে</a:t>
            </a:r>
            <a:r>
              <a:rPr lang="en-US" baseline="0" dirty="0"/>
              <a:t> </a:t>
            </a:r>
            <a:r>
              <a:rPr lang="en-US" baseline="0" dirty="0" err="1"/>
              <a:t>হাত</a:t>
            </a:r>
            <a:r>
              <a:rPr lang="en-US" baseline="0" dirty="0"/>
              <a:t> </a:t>
            </a:r>
            <a:r>
              <a:rPr lang="en-US" baseline="0" dirty="0" err="1"/>
              <a:t>দিয়ে</a:t>
            </a:r>
            <a:r>
              <a:rPr lang="en-US" baseline="0" dirty="0"/>
              <a:t> </a:t>
            </a:r>
            <a:r>
              <a:rPr lang="en-US" baseline="0" dirty="0" err="1"/>
              <a:t>আছে</a:t>
            </a:r>
            <a:r>
              <a:rPr lang="en-US" baseline="0" dirty="0"/>
              <a:t> </a:t>
            </a:r>
            <a:r>
              <a:rPr lang="en-US" baseline="0" dirty="0" err="1"/>
              <a:t>কেন</a:t>
            </a:r>
            <a:r>
              <a:rPr lang="en-US" baseline="0" dirty="0"/>
              <a:t>?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07295-77FC-4F80-82CA-6BC0FBCB4A2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5763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/>
              <a:t>ছবি</a:t>
            </a:r>
            <a:r>
              <a:rPr lang="en-US" sz="1200" baseline="0" dirty="0"/>
              <a:t> </a:t>
            </a:r>
            <a:r>
              <a:rPr lang="en-US" sz="1200" baseline="0" dirty="0" err="1"/>
              <a:t>দুটি</a:t>
            </a:r>
            <a:r>
              <a:rPr lang="en-US" sz="1200" baseline="0" dirty="0"/>
              <a:t> </a:t>
            </a:r>
            <a:r>
              <a:rPr lang="en-US" sz="1200" baseline="0" dirty="0" err="1"/>
              <a:t>কিসের</a:t>
            </a:r>
            <a:r>
              <a:rPr lang="en-US" sz="1200" baseline="0" dirty="0"/>
              <a:t>?  </a:t>
            </a:r>
            <a:r>
              <a:rPr lang="en-US" sz="1200" baseline="0" dirty="0" err="1"/>
              <a:t>তোমরা</a:t>
            </a:r>
            <a:r>
              <a:rPr lang="en-US" sz="1200" baseline="0" dirty="0"/>
              <a:t> </a:t>
            </a:r>
            <a:r>
              <a:rPr lang="en-US" sz="1200" baseline="0" dirty="0" err="1"/>
              <a:t>কী</a:t>
            </a:r>
            <a:r>
              <a:rPr lang="en-US" sz="1200" baseline="0" dirty="0"/>
              <a:t> </a:t>
            </a:r>
            <a:r>
              <a:rPr lang="en-US" sz="1200" baseline="0" dirty="0" err="1"/>
              <a:t>বলতে</a:t>
            </a:r>
            <a:r>
              <a:rPr lang="en-US" sz="1200" baseline="0" dirty="0"/>
              <a:t> </a:t>
            </a:r>
            <a:r>
              <a:rPr lang="en-US" sz="1200" baseline="0" dirty="0" err="1"/>
              <a:t>পারবে</a:t>
            </a:r>
            <a:r>
              <a:rPr lang="en-US" sz="1200" baseline="0" dirty="0"/>
              <a:t>।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07295-77FC-4F80-82CA-6BC0FBCB4A2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6927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উচ্চ</a:t>
            </a:r>
            <a:r>
              <a:rPr lang="en-US" baseline="0" dirty="0"/>
              <a:t> </a:t>
            </a:r>
            <a:r>
              <a:rPr lang="en-US" baseline="0" dirty="0" err="1"/>
              <a:t>শব্দে</a:t>
            </a:r>
            <a:r>
              <a:rPr lang="en-US" baseline="0" dirty="0"/>
              <a:t> </a:t>
            </a:r>
            <a:r>
              <a:rPr lang="en-US" baseline="0" dirty="0" err="1"/>
              <a:t>বাজানো</a:t>
            </a:r>
            <a:r>
              <a:rPr lang="en-US" baseline="0" dirty="0"/>
              <a:t> </a:t>
            </a:r>
            <a:r>
              <a:rPr lang="en-US" baseline="0" dirty="0" err="1"/>
              <a:t>থেকে</a:t>
            </a:r>
            <a:r>
              <a:rPr lang="en-US" baseline="0" dirty="0"/>
              <a:t> </a:t>
            </a:r>
            <a:r>
              <a:rPr lang="en-US" baseline="0" dirty="0" err="1"/>
              <a:t>বিরত</a:t>
            </a:r>
            <a:r>
              <a:rPr lang="en-US" baseline="0" dirty="0"/>
              <a:t> </a:t>
            </a:r>
            <a:r>
              <a:rPr lang="en-US" baseline="0" dirty="0" err="1"/>
              <a:t>থাকা</a:t>
            </a:r>
            <a:r>
              <a:rPr lang="en-US" baseline="0" dirty="0"/>
              <a:t> </a:t>
            </a:r>
            <a:r>
              <a:rPr lang="en-US" baseline="0" dirty="0" err="1"/>
              <a:t>উচিত</a:t>
            </a:r>
            <a:r>
              <a:rPr lang="en-US" baseline="0" dirty="0"/>
              <a:t>। </a:t>
            </a:r>
            <a:r>
              <a:rPr lang="en-US" baseline="0" dirty="0" err="1"/>
              <a:t>অন্যথায়</a:t>
            </a:r>
            <a:r>
              <a:rPr lang="en-US" baseline="0" dirty="0"/>
              <a:t> </a:t>
            </a:r>
            <a:r>
              <a:rPr lang="en-US" baseline="0" dirty="0" err="1"/>
              <a:t>শ্রবণ</a:t>
            </a:r>
            <a:r>
              <a:rPr lang="en-US" baseline="0" dirty="0"/>
              <a:t> </a:t>
            </a:r>
            <a:r>
              <a:rPr lang="en-US" baseline="0" dirty="0" err="1"/>
              <a:t>ইন্দ্রিয়ের</a:t>
            </a:r>
            <a:r>
              <a:rPr lang="en-US" baseline="0" dirty="0"/>
              <a:t> </a:t>
            </a:r>
            <a:r>
              <a:rPr lang="en-US" baseline="0" dirty="0" err="1"/>
              <a:t>মারাত্নক</a:t>
            </a:r>
            <a:r>
              <a:rPr lang="en-US" baseline="0" dirty="0"/>
              <a:t> </a:t>
            </a:r>
            <a:r>
              <a:rPr lang="en-US" baseline="0" dirty="0" err="1"/>
              <a:t>ক্ষতি</a:t>
            </a:r>
            <a:r>
              <a:rPr lang="en-US" baseline="0" dirty="0"/>
              <a:t> </a:t>
            </a:r>
            <a:r>
              <a:rPr lang="en-US" baseline="0" dirty="0" err="1"/>
              <a:t>হতে</a:t>
            </a:r>
            <a:r>
              <a:rPr lang="en-US" baseline="0" dirty="0"/>
              <a:t> </a:t>
            </a:r>
            <a:r>
              <a:rPr lang="en-US" baseline="0" dirty="0" err="1"/>
              <a:t>পারে</a:t>
            </a:r>
            <a:r>
              <a:rPr lang="en-US" baseline="0" dirty="0"/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07295-77FC-4F80-82CA-6BC0FBCB4A2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1874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হেডফোন</a:t>
            </a:r>
            <a:r>
              <a:rPr lang="en-US" baseline="0" dirty="0"/>
              <a:t> </a:t>
            </a:r>
            <a:r>
              <a:rPr lang="en-US" baseline="0" dirty="0" err="1"/>
              <a:t>এককী</a:t>
            </a:r>
            <a:r>
              <a:rPr lang="en-US" baseline="0" dirty="0"/>
              <a:t> </a:t>
            </a:r>
            <a:r>
              <a:rPr lang="en-US" baseline="0" dirty="0" err="1"/>
              <a:t>ব্যবহার</a:t>
            </a:r>
            <a:r>
              <a:rPr lang="en-US" baseline="0" dirty="0"/>
              <a:t> </a:t>
            </a:r>
            <a:r>
              <a:rPr lang="en-US" baseline="0" dirty="0" err="1"/>
              <a:t>করা</a:t>
            </a:r>
            <a:r>
              <a:rPr lang="en-US" baseline="0" dirty="0"/>
              <a:t> </a:t>
            </a:r>
            <a:r>
              <a:rPr lang="en-US" baseline="0" dirty="0" err="1"/>
              <a:t>যায়</a:t>
            </a:r>
            <a:r>
              <a:rPr lang="en-US" baseline="0" dirty="0"/>
              <a:t>। </a:t>
            </a:r>
            <a:r>
              <a:rPr lang="en-US" baseline="0" dirty="0" err="1"/>
              <a:t>ল্যাপটপ</a:t>
            </a:r>
            <a:r>
              <a:rPr lang="en-US" baseline="0" dirty="0"/>
              <a:t> ও </a:t>
            </a:r>
            <a:r>
              <a:rPr lang="en-US" baseline="0" dirty="0" err="1"/>
              <a:t>কম্পিউটারে</a:t>
            </a:r>
            <a:r>
              <a:rPr lang="en-US" baseline="0" dirty="0"/>
              <a:t> </a:t>
            </a:r>
            <a:r>
              <a:rPr lang="en-US" baseline="0" dirty="0" err="1"/>
              <a:t>ব্যবহার</a:t>
            </a:r>
            <a:r>
              <a:rPr lang="en-US" baseline="0" dirty="0"/>
              <a:t> </a:t>
            </a:r>
            <a:r>
              <a:rPr lang="en-US" baseline="0" dirty="0" err="1"/>
              <a:t>করা</a:t>
            </a:r>
            <a:r>
              <a:rPr lang="en-US" baseline="0" dirty="0"/>
              <a:t> </a:t>
            </a:r>
            <a:r>
              <a:rPr lang="en-US" baseline="0" dirty="0" err="1"/>
              <a:t>যায়</a:t>
            </a:r>
            <a:r>
              <a:rPr lang="en-US" baseline="0" dirty="0"/>
              <a:t>। </a:t>
            </a:r>
            <a:r>
              <a:rPr lang="en-US" baseline="0" dirty="0" err="1"/>
              <a:t>এখন</a:t>
            </a:r>
            <a:r>
              <a:rPr lang="en-US" baseline="0" dirty="0"/>
              <a:t> </a:t>
            </a:r>
            <a:r>
              <a:rPr lang="en-US" baseline="0" dirty="0" err="1"/>
              <a:t>তারবিহীন</a:t>
            </a:r>
            <a:r>
              <a:rPr lang="en-US" baseline="0" dirty="0"/>
              <a:t> </a:t>
            </a:r>
            <a:r>
              <a:rPr lang="en-US" baseline="0" dirty="0" err="1"/>
              <a:t>হেডফোনও</a:t>
            </a:r>
            <a:r>
              <a:rPr lang="en-US" baseline="0" dirty="0"/>
              <a:t> </a:t>
            </a:r>
            <a:r>
              <a:rPr lang="en-US" baseline="0" dirty="0" err="1"/>
              <a:t>পাওয়া</a:t>
            </a:r>
            <a:r>
              <a:rPr lang="en-US" baseline="0" dirty="0"/>
              <a:t> </a:t>
            </a:r>
            <a:r>
              <a:rPr lang="en-US" baseline="0" dirty="0" err="1"/>
              <a:t>যায়</a:t>
            </a:r>
            <a:r>
              <a:rPr lang="en-US" baseline="0" dirty="0"/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07295-77FC-4F80-82CA-6BC0FBCB4A2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3011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ছবি</a:t>
            </a:r>
            <a:r>
              <a:rPr lang="en-US" dirty="0"/>
              <a:t> </a:t>
            </a:r>
            <a:r>
              <a:rPr lang="en-US" dirty="0" err="1"/>
              <a:t>দেখিয়ে</a:t>
            </a:r>
            <a:r>
              <a:rPr lang="en-US" baseline="0" dirty="0"/>
              <a:t> </a:t>
            </a:r>
            <a:r>
              <a:rPr lang="en-US" baseline="0" dirty="0" err="1"/>
              <a:t>ছাত্রদেরকে</a:t>
            </a:r>
            <a:r>
              <a:rPr lang="en-US" baseline="0" dirty="0"/>
              <a:t> </a:t>
            </a:r>
            <a:r>
              <a:rPr lang="en-US" baseline="0" dirty="0" err="1"/>
              <a:t>প্রশ্ন</a:t>
            </a:r>
            <a:r>
              <a:rPr lang="en-US" baseline="0" dirty="0"/>
              <a:t> </a:t>
            </a:r>
            <a:r>
              <a:rPr lang="en-US" baseline="0" dirty="0" err="1"/>
              <a:t>করতে</a:t>
            </a:r>
            <a:r>
              <a:rPr lang="en-US" baseline="0" dirty="0"/>
              <a:t> </a:t>
            </a:r>
            <a:r>
              <a:rPr lang="en-US" baseline="0" dirty="0" err="1"/>
              <a:t>হবে</a:t>
            </a:r>
            <a:r>
              <a:rPr lang="en-US" baseline="0" dirty="0"/>
              <a:t>। </a:t>
            </a:r>
            <a:r>
              <a:rPr lang="en-US" baseline="0" dirty="0" err="1"/>
              <a:t>এই</a:t>
            </a:r>
            <a:r>
              <a:rPr lang="en-US" baseline="0" dirty="0"/>
              <a:t> </a:t>
            </a:r>
            <a:r>
              <a:rPr lang="en-US" baseline="0" dirty="0" err="1"/>
              <a:t>দুটো</a:t>
            </a:r>
            <a:r>
              <a:rPr lang="en-US" baseline="0" dirty="0"/>
              <a:t> </a:t>
            </a:r>
            <a:r>
              <a:rPr lang="en-US" baseline="0" dirty="0" err="1"/>
              <a:t>কিসের</a:t>
            </a:r>
            <a:r>
              <a:rPr lang="en-US" baseline="0" dirty="0"/>
              <a:t> </a:t>
            </a:r>
            <a:r>
              <a:rPr lang="en-US" baseline="0" dirty="0" err="1"/>
              <a:t>ছবি</a:t>
            </a:r>
            <a:r>
              <a:rPr lang="en-US" baseline="0" dirty="0"/>
              <a:t>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07295-77FC-4F80-82CA-6BC0FBCB4A2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7207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ছবি</a:t>
            </a:r>
            <a:r>
              <a:rPr lang="en-US" dirty="0"/>
              <a:t> </a:t>
            </a:r>
            <a:r>
              <a:rPr lang="en-US" dirty="0" err="1"/>
              <a:t>দেখিয়ে</a:t>
            </a:r>
            <a:r>
              <a:rPr lang="en-US" baseline="0" dirty="0"/>
              <a:t> </a:t>
            </a:r>
            <a:r>
              <a:rPr lang="en-US" baseline="0" dirty="0" err="1"/>
              <a:t>ছাত্রদেরকে</a:t>
            </a:r>
            <a:r>
              <a:rPr lang="en-US" baseline="0" dirty="0"/>
              <a:t> </a:t>
            </a:r>
            <a:r>
              <a:rPr lang="en-US" baseline="0" dirty="0" err="1"/>
              <a:t>প্রশ্ন</a:t>
            </a:r>
            <a:r>
              <a:rPr lang="en-US" baseline="0" dirty="0"/>
              <a:t> </a:t>
            </a:r>
            <a:r>
              <a:rPr lang="en-US" baseline="0" dirty="0" err="1"/>
              <a:t>করা</a:t>
            </a:r>
            <a:r>
              <a:rPr lang="en-US" baseline="0" dirty="0"/>
              <a:t> </a:t>
            </a:r>
            <a:r>
              <a:rPr lang="en-US" baseline="0" dirty="0" err="1"/>
              <a:t>যেতে</a:t>
            </a:r>
            <a:r>
              <a:rPr lang="en-US" baseline="0" dirty="0"/>
              <a:t> </a:t>
            </a:r>
            <a:r>
              <a:rPr lang="en-US" baseline="0" dirty="0" err="1"/>
              <a:t>পারে</a:t>
            </a:r>
            <a:r>
              <a:rPr lang="en-US" baseline="0" dirty="0"/>
              <a:t>।  </a:t>
            </a:r>
            <a:r>
              <a:rPr lang="en-US" baseline="0" dirty="0" err="1"/>
              <a:t>তোমরা</a:t>
            </a:r>
            <a:r>
              <a:rPr lang="en-US" baseline="0" dirty="0"/>
              <a:t> </a:t>
            </a:r>
            <a:r>
              <a:rPr lang="en-US" baseline="0" dirty="0" err="1"/>
              <a:t>কিসের</a:t>
            </a:r>
            <a:r>
              <a:rPr lang="en-US" baseline="0" dirty="0"/>
              <a:t> </a:t>
            </a:r>
            <a:r>
              <a:rPr lang="en-US" baseline="0" dirty="0" err="1"/>
              <a:t>মাধ্যমে</a:t>
            </a:r>
            <a:r>
              <a:rPr lang="en-US" baseline="0" dirty="0"/>
              <a:t> </a:t>
            </a:r>
            <a:r>
              <a:rPr lang="en-US" baseline="0" dirty="0" err="1"/>
              <a:t>ক্লাস</a:t>
            </a:r>
            <a:r>
              <a:rPr lang="en-US" baseline="0" dirty="0"/>
              <a:t> </a:t>
            </a:r>
            <a:r>
              <a:rPr lang="en-US" baseline="0" dirty="0" err="1"/>
              <a:t>দেখতে</a:t>
            </a:r>
            <a:r>
              <a:rPr lang="en-US" baseline="0" dirty="0"/>
              <a:t> </a:t>
            </a:r>
            <a:r>
              <a:rPr lang="en-US" baseline="0" dirty="0" err="1"/>
              <a:t>পাচ্ছো</a:t>
            </a:r>
            <a:r>
              <a:rPr lang="en-US" baseline="0" dirty="0"/>
              <a:t>।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07295-77FC-4F80-82CA-6BC0FBCB4A2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0954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মাল্টিমিডিয়া</a:t>
            </a:r>
            <a:r>
              <a:rPr lang="en-US" baseline="0" dirty="0"/>
              <a:t>  </a:t>
            </a:r>
            <a:r>
              <a:rPr lang="en-US" baseline="0" dirty="0" err="1"/>
              <a:t>প্রজেক্টর</a:t>
            </a:r>
            <a:r>
              <a:rPr lang="en-US" baseline="0" dirty="0"/>
              <a:t> </a:t>
            </a:r>
            <a:r>
              <a:rPr lang="en-US" baseline="0" dirty="0" err="1"/>
              <a:t>দিয়ে</a:t>
            </a:r>
            <a:r>
              <a:rPr lang="en-US" baseline="0" dirty="0"/>
              <a:t> </a:t>
            </a:r>
            <a:r>
              <a:rPr lang="en-US" baseline="0" dirty="0" err="1"/>
              <a:t>কী</a:t>
            </a:r>
            <a:r>
              <a:rPr lang="en-US" baseline="0" dirty="0"/>
              <a:t> </a:t>
            </a:r>
            <a:r>
              <a:rPr lang="en-US" baseline="0" dirty="0" err="1"/>
              <a:t>কী</a:t>
            </a:r>
            <a:r>
              <a:rPr lang="en-US" baseline="0" dirty="0"/>
              <a:t> </a:t>
            </a:r>
            <a:r>
              <a:rPr lang="en-US" baseline="0" dirty="0" err="1"/>
              <a:t>কাজ</a:t>
            </a:r>
            <a:r>
              <a:rPr lang="en-US" baseline="0" dirty="0"/>
              <a:t> </a:t>
            </a:r>
            <a:r>
              <a:rPr lang="en-US" baseline="0" dirty="0" err="1"/>
              <a:t>করা</a:t>
            </a:r>
            <a:r>
              <a:rPr lang="en-US" baseline="0" dirty="0"/>
              <a:t> </a:t>
            </a:r>
            <a:r>
              <a:rPr lang="en-US" baseline="0" dirty="0" err="1"/>
              <a:t>যায়</a:t>
            </a:r>
            <a:r>
              <a:rPr lang="en-US" baseline="0" dirty="0"/>
              <a:t>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07295-77FC-4F80-82CA-6BC0FBCB4A2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4789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তোমরা</a:t>
            </a:r>
            <a:r>
              <a:rPr lang="en-US" baseline="0" dirty="0"/>
              <a:t> </a:t>
            </a:r>
            <a:r>
              <a:rPr lang="en-US" baseline="0" dirty="0" err="1"/>
              <a:t>কি</a:t>
            </a:r>
            <a:r>
              <a:rPr lang="en-US" baseline="0" dirty="0"/>
              <a:t> </a:t>
            </a:r>
            <a:r>
              <a:rPr lang="en-US" baseline="0" dirty="0" err="1"/>
              <a:t>জানো</a:t>
            </a:r>
            <a:r>
              <a:rPr lang="en-US" baseline="0" dirty="0"/>
              <a:t> </a:t>
            </a:r>
            <a:r>
              <a:rPr lang="en-US" dirty="0" err="1"/>
              <a:t>এলসিডি</a:t>
            </a:r>
            <a:r>
              <a:rPr lang="en-US" dirty="0"/>
              <a:t> ও </a:t>
            </a:r>
            <a:r>
              <a:rPr lang="en-US" dirty="0" err="1"/>
              <a:t>এলইডি</a:t>
            </a:r>
            <a:r>
              <a:rPr lang="en-US" baseline="0" dirty="0"/>
              <a:t> </a:t>
            </a:r>
            <a:r>
              <a:rPr lang="en-US" baseline="0" dirty="0" err="1"/>
              <a:t>প্রজেক্টর</a:t>
            </a:r>
            <a:r>
              <a:rPr lang="en-US" baseline="0" dirty="0"/>
              <a:t> </a:t>
            </a:r>
            <a:r>
              <a:rPr lang="en-US" baseline="0" dirty="0" err="1"/>
              <a:t>কতঘন্টা</a:t>
            </a:r>
            <a:r>
              <a:rPr lang="en-US" baseline="0" dirty="0"/>
              <a:t> </a:t>
            </a:r>
            <a:r>
              <a:rPr lang="en-US" baseline="0" dirty="0" err="1"/>
              <a:t>কাজ</a:t>
            </a:r>
            <a:r>
              <a:rPr lang="en-US" baseline="0" dirty="0"/>
              <a:t> </a:t>
            </a:r>
            <a:r>
              <a:rPr lang="en-US" baseline="0" dirty="0" err="1"/>
              <a:t>করতে</a:t>
            </a:r>
            <a:r>
              <a:rPr lang="en-US" baseline="0" dirty="0"/>
              <a:t> </a:t>
            </a:r>
            <a:r>
              <a:rPr lang="en-US" baseline="0" dirty="0" err="1"/>
              <a:t>পারে</a:t>
            </a:r>
            <a:r>
              <a:rPr lang="en-US" baseline="0" dirty="0"/>
              <a:t>?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07295-77FC-4F80-82CA-6BC0FBCB4A2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1897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কিসের</a:t>
            </a:r>
            <a:r>
              <a:rPr lang="en-US" baseline="0" dirty="0"/>
              <a:t> </a:t>
            </a:r>
            <a:r>
              <a:rPr lang="en-US" baseline="0" dirty="0" err="1"/>
              <a:t>ছবি</a:t>
            </a:r>
            <a:r>
              <a:rPr lang="en-US" baseline="0" dirty="0"/>
              <a:t> </a:t>
            </a:r>
            <a:r>
              <a:rPr lang="en-US" baseline="0" dirty="0" err="1"/>
              <a:t>দেখতে</a:t>
            </a:r>
            <a:r>
              <a:rPr lang="en-US" baseline="0" dirty="0"/>
              <a:t> </a:t>
            </a:r>
            <a:r>
              <a:rPr lang="en-US" baseline="0" dirty="0" err="1"/>
              <a:t>পাচ্ছ</a:t>
            </a:r>
            <a:r>
              <a:rPr lang="en-US" baseline="0" dirty="0"/>
              <a:t>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07295-77FC-4F80-82CA-6BC0FBCB4A2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4545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এই</a:t>
            </a:r>
            <a:r>
              <a:rPr lang="en-US" baseline="0" dirty="0"/>
              <a:t> </a:t>
            </a:r>
            <a:r>
              <a:rPr lang="en-US" baseline="0" dirty="0" err="1"/>
              <a:t>স্লাইডটি</a:t>
            </a:r>
            <a:r>
              <a:rPr lang="en-US" baseline="0" dirty="0"/>
              <a:t> </a:t>
            </a:r>
            <a:r>
              <a:rPr lang="en-US" baseline="0" dirty="0" err="1"/>
              <a:t>হাইড</a:t>
            </a:r>
            <a:r>
              <a:rPr lang="en-US" baseline="0" dirty="0"/>
              <a:t> </a:t>
            </a:r>
            <a:r>
              <a:rPr lang="en-US" baseline="0" dirty="0" err="1"/>
              <a:t>করে</a:t>
            </a:r>
            <a:r>
              <a:rPr lang="en-US" baseline="0" dirty="0"/>
              <a:t> </a:t>
            </a:r>
            <a:r>
              <a:rPr lang="en-US" baseline="0" dirty="0" err="1"/>
              <a:t>রাখা</a:t>
            </a:r>
            <a:r>
              <a:rPr lang="en-US" baseline="0" dirty="0"/>
              <a:t> </a:t>
            </a:r>
            <a:r>
              <a:rPr lang="en-US" baseline="0" dirty="0" err="1"/>
              <a:t>যেতে</a:t>
            </a:r>
            <a:r>
              <a:rPr lang="en-US" baseline="0" dirty="0"/>
              <a:t> </a:t>
            </a:r>
            <a:r>
              <a:rPr lang="en-US" baseline="0" dirty="0" err="1"/>
              <a:t>পারে</a:t>
            </a:r>
            <a:r>
              <a:rPr lang="en-US" baseline="0" dirty="0"/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07295-77FC-4F80-82CA-6BC0FBCB4A2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9444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ছবি</a:t>
            </a:r>
            <a:r>
              <a:rPr lang="en-US" dirty="0"/>
              <a:t> </a:t>
            </a:r>
            <a:r>
              <a:rPr lang="en-US" dirty="0" err="1"/>
              <a:t>দেখিয়ে</a:t>
            </a:r>
            <a:r>
              <a:rPr lang="en-US" baseline="0" dirty="0"/>
              <a:t> </a:t>
            </a:r>
            <a:r>
              <a:rPr lang="en-US" baseline="0" dirty="0" err="1"/>
              <a:t>প্রশ্ন</a:t>
            </a:r>
            <a:r>
              <a:rPr lang="en-US" baseline="0" dirty="0"/>
              <a:t> </a:t>
            </a:r>
            <a:r>
              <a:rPr lang="en-US" baseline="0" dirty="0" err="1"/>
              <a:t>করা</a:t>
            </a:r>
            <a:r>
              <a:rPr lang="en-US" baseline="0" dirty="0"/>
              <a:t> </a:t>
            </a:r>
            <a:r>
              <a:rPr lang="en-US" baseline="0" dirty="0" err="1"/>
              <a:t>যেতে</a:t>
            </a:r>
            <a:r>
              <a:rPr lang="en-US" baseline="0" dirty="0"/>
              <a:t> </a:t>
            </a:r>
            <a:r>
              <a:rPr lang="en-US" baseline="0" dirty="0" err="1"/>
              <a:t>পারে</a:t>
            </a:r>
            <a:r>
              <a:rPr lang="en-US" baseline="0" dirty="0"/>
              <a:t>। </a:t>
            </a:r>
            <a:r>
              <a:rPr lang="en-US" baseline="0" dirty="0" err="1"/>
              <a:t>এই</a:t>
            </a:r>
            <a:r>
              <a:rPr lang="en-US" baseline="0" dirty="0"/>
              <a:t> </a:t>
            </a:r>
            <a:r>
              <a:rPr lang="en-US" baseline="0" dirty="0" err="1"/>
              <a:t>দুটো</a:t>
            </a:r>
            <a:r>
              <a:rPr lang="en-US" baseline="0" dirty="0"/>
              <a:t> </a:t>
            </a:r>
            <a:r>
              <a:rPr lang="en-US" baseline="0" dirty="0" err="1"/>
              <a:t>কিসের</a:t>
            </a:r>
            <a:r>
              <a:rPr lang="en-US" baseline="0" dirty="0"/>
              <a:t> </a:t>
            </a:r>
            <a:r>
              <a:rPr lang="en-US" baseline="0" dirty="0" err="1"/>
              <a:t>ছবি</a:t>
            </a:r>
            <a:r>
              <a:rPr lang="en-US" baseline="0" dirty="0"/>
              <a:t>?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07295-77FC-4F80-82CA-6BC0FBCB4A2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4775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মনিটর</a:t>
            </a:r>
            <a:r>
              <a:rPr lang="en-US" dirty="0"/>
              <a:t>, </a:t>
            </a:r>
            <a:r>
              <a:rPr lang="en-US" dirty="0" err="1"/>
              <a:t>স্পিকার</a:t>
            </a:r>
            <a:r>
              <a:rPr lang="en-US" dirty="0"/>
              <a:t>,</a:t>
            </a:r>
            <a:r>
              <a:rPr lang="en-US" baseline="0" dirty="0"/>
              <a:t> </a:t>
            </a:r>
            <a:r>
              <a:rPr lang="en-US" baseline="0" dirty="0" err="1"/>
              <a:t>প্রিন্টার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07295-77FC-4F80-82CA-6BC0FBCB4A2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1697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pc="0" dirty="0" err="1">
                <a:latin typeface="NikoshBAN" pitchFamily="2" charset="0"/>
                <a:cs typeface="NikoshBAN" pitchFamily="2" charset="0"/>
              </a:rPr>
              <a:t>মূল্যায়নের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pc="0" baseline="0" dirty="0" err="1">
                <a:latin typeface="NikoshBAN" pitchFamily="2" charset="0"/>
                <a:cs typeface="NikoshBAN" pitchFamily="2" charset="0"/>
              </a:rPr>
              <a:t>প্রশ্নে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pc="0" baseline="0" dirty="0" err="1">
                <a:latin typeface="NikoshBAN" pitchFamily="2" charset="0"/>
                <a:cs typeface="NikoshBAN" pitchFamily="2" charset="0"/>
              </a:rPr>
              <a:t>ট্রিগার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pc="0" baseline="0" dirty="0" err="1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pc="0" baseline="0" dirty="0" err="1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pc="0" baseline="0" dirty="0" err="1">
                <a:latin typeface="NikoshBAN" pitchFamily="2" charset="0"/>
                <a:cs typeface="NikoshBAN" pitchFamily="2" charset="0"/>
              </a:rPr>
              <a:t>হয়েছে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pc="0" baseline="0" dirty="0" err="1">
                <a:latin typeface="NikoshBAN" pitchFamily="2" charset="0"/>
                <a:cs typeface="NikoshBAN" pitchFamily="2" charset="0"/>
              </a:rPr>
              <a:t>অপশনে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pc="0" baseline="0" dirty="0" err="1">
                <a:latin typeface="NikoshBAN" pitchFamily="2" charset="0"/>
                <a:cs typeface="NikoshBAN" pitchFamily="2" charset="0"/>
              </a:rPr>
              <a:t>ক্লিক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pc="0" baseline="0" dirty="0" err="1">
                <a:latin typeface="NikoshBAN" pitchFamily="2" charset="0"/>
                <a:cs typeface="NikoshBAN" pitchFamily="2" charset="0"/>
              </a:rPr>
              <a:t>করলে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pc="0" baseline="0" dirty="0" err="1">
                <a:latin typeface="NikoshBAN" pitchFamily="2" charset="0"/>
                <a:cs typeface="NikoshBAN" pitchFamily="2" charset="0"/>
              </a:rPr>
              <a:t>সঠিক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pc="0" baseline="0" dirty="0" err="1">
                <a:latin typeface="NikoshBAN" pitchFamily="2" charset="0"/>
                <a:cs typeface="NikoshBAN" pitchFamily="2" charset="0"/>
              </a:rPr>
              <a:t>উত্তর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pc="0" baseline="0" dirty="0" err="1">
                <a:latin typeface="NikoshBAN" pitchFamily="2" charset="0"/>
                <a:cs typeface="NikoshBAN" pitchFamily="2" charset="0"/>
              </a:rPr>
              <a:t>জানা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pc="0" baseline="0" dirty="0" err="1">
                <a:latin typeface="NikoshBAN" pitchFamily="2" charset="0"/>
                <a:cs typeface="NikoshBAN" pitchFamily="2" charset="0"/>
              </a:rPr>
              <a:t>যাবে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।</a:t>
            </a:r>
            <a:endParaRPr lang="en-US" spc="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07295-77FC-4F80-82CA-6BC0FBCB4A2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18810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pc="0" dirty="0" err="1">
                <a:latin typeface="NikoshBAN" pitchFamily="2" charset="0"/>
                <a:cs typeface="NikoshBAN" pitchFamily="2" charset="0"/>
              </a:rPr>
              <a:t>মূল্যায়নের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pc="0" baseline="0" dirty="0" err="1">
                <a:latin typeface="NikoshBAN" pitchFamily="2" charset="0"/>
                <a:cs typeface="NikoshBAN" pitchFamily="2" charset="0"/>
              </a:rPr>
              <a:t>প্রশ্নে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pc="0" baseline="0" dirty="0" err="1">
                <a:latin typeface="NikoshBAN" pitchFamily="2" charset="0"/>
                <a:cs typeface="NikoshBAN" pitchFamily="2" charset="0"/>
              </a:rPr>
              <a:t>ট্রিগার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pc="0" baseline="0" dirty="0" err="1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pc="0" baseline="0" dirty="0" err="1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pc="0" baseline="0" dirty="0" err="1">
                <a:latin typeface="NikoshBAN" pitchFamily="2" charset="0"/>
                <a:cs typeface="NikoshBAN" pitchFamily="2" charset="0"/>
              </a:rPr>
              <a:t>হয়েছে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।   </a:t>
            </a:r>
            <a:r>
              <a:rPr lang="en-US" spc="0" baseline="0" dirty="0" err="1">
                <a:latin typeface="NikoshBAN" pitchFamily="2" charset="0"/>
                <a:cs typeface="NikoshBAN" pitchFamily="2" charset="0"/>
              </a:rPr>
              <a:t>অপশনে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pc="0" baseline="0" dirty="0" err="1">
                <a:latin typeface="NikoshBAN" pitchFamily="2" charset="0"/>
                <a:cs typeface="NikoshBAN" pitchFamily="2" charset="0"/>
              </a:rPr>
              <a:t>ক্লিক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pc="0" baseline="0" dirty="0" err="1">
                <a:latin typeface="NikoshBAN" pitchFamily="2" charset="0"/>
                <a:cs typeface="NikoshBAN" pitchFamily="2" charset="0"/>
              </a:rPr>
              <a:t>করলে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pc="0" baseline="0" dirty="0" err="1">
                <a:latin typeface="NikoshBAN" pitchFamily="2" charset="0"/>
                <a:cs typeface="NikoshBAN" pitchFamily="2" charset="0"/>
              </a:rPr>
              <a:t>সঠিক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pc="0" baseline="0" dirty="0" err="1">
                <a:latin typeface="NikoshBAN" pitchFamily="2" charset="0"/>
                <a:cs typeface="NikoshBAN" pitchFamily="2" charset="0"/>
              </a:rPr>
              <a:t>উত্তর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pc="0" baseline="0" dirty="0" err="1">
                <a:latin typeface="NikoshBAN" pitchFamily="2" charset="0"/>
                <a:cs typeface="NikoshBAN" pitchFamily="2" charset="0"/>
              </a:rPr>
              <a:t>জানা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pc="0" baseline="0" dirty="0" err="1">
                <a:latin typeface="NikoshBAN" pitchFamily="2" charset="0"/>
                <a:cs typeface="NikoshBAN" pitchFamily="2" charset="0"/>
              </a:rPr>
              <a:t>যাবে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।</a:t>
            </a:r>
            <a:endParaRPr lang="en-US" spc="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07295-77FC-4F80-82CA-6BC0FBCB4A2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18810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নতুন</a:t>
            </a:r>
            <a:r>
              <a:rPr lang="en-US" dirty="0"/>
              <a:t> </a:t>
            </a:r>
            <a:r>
              <a:rPr lang="en-US" dirty="0" err="1"/>
              <a:t>শিখলাম</a:t>
            </a:r>
            <a:r>
              <a:rPr lang="en-US" dirty="0"/>
              <a:t> </a:t>
            </a:r>
            <a:r>
              <a:rPr lang="en-US" dirty="0" err="1"/>
              <a:t>এই</a:t>
            </a:r>
            <a:r>
              <a:rPr lang="en-US" baseline="0" dirty="0"/>
              <a:t> </a:t>
            </a:r>
            <a:r>
              <a:rPr lang="en-US" baseline="0" dirty="0" err="1"/>
              <a:t>স্লাইডে</a:t>
            </a:r>
            <a:r>
              <a:rPr lang="en-US" baseline="0" dirty="0"/>
              <a:t> </a:t>
            </a:r>
            <a:r>
              <a:rPr lang="en-US" baseline="0" dirty="0" err="1"/>
              <a:t>ট্রিগার</a:t>
            </a:r>
            <a:r>
              <a:rPr lang="en-US" baseline="0" dirty="0"/>
              <a:t> </a:t>
            </a:r>
            <a:r>
              <a:rPr lang="en-US" baseline="0" dirty="0" err="1"/>
              <a:t>ব্যবহার</a:t>
            </a:r>
            <a:r>
              <a:rPr lang="en-US" baseline="0" dirty="0"/>
              <a:t> </a:t>
            </a:r>
            <a:r>
              <a:rPr lang="en-US" baseline="0" dirty="0" err="1"/>
              <a:t>করা</a:t>
            </a:r>
            <a:r>
              <a:rPr lang="en-US" baseline="0" dirty="0"/>
              <a:t> </a:t>
            </a:r>
            <a:r>
              <a:rPr lang="en-US" baseline="0" dirty="0" err="1"/>
              <a:t>হয়েছে</a:t>
            </a:r>
            <a:r>
              <a:rPr lang="en-US" baseline="0" dirty="0"/>
              <a:t>।  </a:t>
            </a:r>
            <a:r>
              <a:rPr lang="en-US" baseline="0" dirty="0" err="1"/>
              <a:t>ট্রিগারগুলো</a:t>
            </a:r>
            <a:r>
              <a:rPr lang="en-US" baseline="0" dirty="0"/>
              <a:t> </a:t>
            </a:r>
            <a:r>
              <a:rPr lang="en-US" baseline="0" dirty="0" err="1"/>
              <a:t>অন</a:t>
            </a:r>
            <a:r>
              <a:rPr lang="en-US" baseline="0" dirty="0"/>
              <a:t> </a:t>
            </a:r>
            <a:r>
              <a:rPr lang="en-US" baseline="0" dirty="0" err="1"/>
              <a:t>অফ-এর</a:t>
            </a:r>
            <a:r>
              <a:rPr lang="en-US" baseline="0" dirty="0"/>
              <a:t> </a:t>
            </a:r>
            <a:r>
              <a:rPr lang="en-US" baseline="0" dirty="0" err="1"/>
              <a:t>কাজ</a:t>
            </a:r>
            <a:r>
              <a:rPr lang="en-US" baseline="0" dirty="0"/>
              <a:t> </a:t>
            </a:r>
            <a:r>
              <a:rPr lang="en-US" baseline="0" dirty="0" err="1"/>
              <a:t>করবে</a:t>
            </a:r>
            <a:r>
              <a:rPr lang="en-US" baseline="0" dirty="0"/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A8BD5-22B2-4142-A1E5-DC961F2E5D9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4349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ছাত্র</a:t>
            </a:r>
            <a:r>
              <a:rPr lang="en-US" dirty="0"/>
              <a:t>/</a:t>
            </a:r>
            <a:r>
              <a:rPr lang="en-US" dirty="0" err="1"/>
              <a:t>ছাত্রীরা</a:t>
            </a:r>
            <a:r>
              <a:rPr lang="en-US" baseline="0" dirty="0"/>
              <a:t> </a:t>
            </a:r>
            <a:r>
              <a:rPr lang="en-US" baseline="0" dirty="0" err="1"/>
              <a:t>খাতায়</a:t>
            </a:r>
            <a:r>
              <a:rPr lang="en-US" baseline="0" dirty="0"/>
              <a:t> </a:t>
            </a:r>
            <a:r>
              <a:rPr lang="en-US" baseline="0" dirty="0" err="1"/>
              <a:t>বাড়ীরর</a:t>
            </a:r>
            <a:r>
              <a:rPr lang="en-US" baseline="0" dirty="0"/>
              <a:t> </a:t>
            </a:r>
            <a:r>
              <a:rPr lang="en-US" baseline="0" dirty="0" err="1"/>
              <a:t>কাজ</a:t>
            </a:r>
            <a:r>
              <a:rPr lang="en-US" baseline="0" dirty="0"/>
              <a:t> </a:t>
            </a:r>
            <a:r>
              <a:rPr lang="en-US" baseline="0" dirty="0" err="1"/>
              <a:t>লেখছে</a:t>
            </a:r>
            <a:r>
              <a:rPr lang="en-US" baseline="0" dirty="0"/>
              <a:t> </a:t>
            </a:r>
            <a:r>
              <a:rPr lang="en-US" baseline="0" dirty="0" err="1"/>
              <a:t>কি</a:t>
            </a:r>
            <a:r>
              <a:rPr lang="en-US" baseline="0" dirty="0"/>
              <a:t> </a:t>
            </a:r>
            <a:r>
              <a:rPr lang="en-US" baseline="0" dirty="0" err="1"/>
              <a:t>না</a:t>
            </a:r>
            <a:r>
              <a:rPr lang="en-US" baseline="0" dirty="0"/>
              <a:t> </a:t>
            </a:r>
            <a:r>
              <a:rPr lang="en-US" baseline="0" dirty="0" err="1"/>
              <a:t>শ্রদ্ধেয়</a:t>
            </a:r>
            <a:r>
              <a:rPr lang="en-US" baseline="0" dirty="0"/>
              <a:t> </a:t>
            </a:r>
            <a:r>
              <a:rPr lang="en-US" baseline="0" dirty="0" err="1"/>
              <a:t>শিক্ষকমন্ডলী</a:t>
            </a:r>
            <a:r>
              <a:rPr lang="en-US" baseline="0" dirty="0"/>
              <a:t> </a:t>
            </a:r>
            <a:r>
              <a:rPr lang="en-US" baseline="0" dirty="0" err="1"/>
              <a:t>তা</a:t>
            </a:r>
            <a:r>
              <a:rPr lang="en-US" baseline="0" dirty="0"/>
              <a:t>  </a:t>
            </a:r>
            <a:r>
              <a:rPr lang="en-US" baseline="0" dirty="0" err="1"/>
              <a:t>পর্যবেক্ষণ</a:t>
            </a:r>
            <a:r>
              <a:rPr lang="en-US" baseline="0" dirty="0"/>
              <a:t> </a:t>
            </a:r>
            <a:r>
              <a:rPr lang="en-US" baseline="0" dirty="0" err="1"/>
              <a:t>করবেন</a:t>
            </a:r>
            <a:r>
              <a:rPr lang="en-US" baseline="0"/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07295-77FC-4F80-82CA-6BC0FBCB4A2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9170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/>
              <a:t>প্রশ্ন-উত্তরের</a:t>
            </a:r>
            <a:r>
              <a:rPr lang="bn-BD" baseline="0" dirty="0"/>
              <a:t> মাধ্যমে </a:t>
            </a:r>
            <a:r>
              <a:rPr lang="bn-BD" dirty="0"/>
              <a:t>পাঠ</a:t>
            </a:r>
            <a:r>
              <a:rPr lang="bn-BD" baseline="0" dirty="0"/>
              <a:t> শিরোনাম শিক্ষার্থীদের দ্বারা </a:t>
            </a:r>
            <a:r>
              <a:rPr lang="en-US" baseline="0" dirty="0" err="1"/>
              <a:t>ঘোষণা</a:t>
            </a:r>
            <a:r>
              <a:rPr lang="bn-BD" baseline="0" dirty="0"/>
              <a:t> ক</a:t>
            </a:r>
            <a:r>
              <a:rPr lang="en-US" baseline="0" dirty="0" err="1"/>
              <a:t>রা</a:t>
            </a:r>
            <a:r>
              <a:rPr lang="bn-BD" baseline="0" dirty="0"/>
              <a:t> যেতে পারে</a:t>
            </a:r>
            <a:r>
              <a:rPr lang="en-US" baseline="0" dirty="0"/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07295-77FC-4F80-82CA-6BC0FBCB4A2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0777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পাঠের</a:t>
            </a:r>
            <a:r>
              <a:rPr lang="en-US" dirty="0"/>
              <a:t> </a:t>
            </a:r>
            <a:r>
              <a:rPr lang="en-US" dirty="0" err="1"/>
              <a:t>শিরোনাম</a:t>
            </a:r>
            <a:r>
              <a:rPr lang="en-US" baseline="0" dirty="0"/>
              <a:t> </a:t>
            </a:r>
            <a:r>
              <a:rPr lang="en-US" baseline="0" dirty="0" err="1"/>
              <a:t>বোর্ডে</a:t>
            </a:r>
            <a:r>
              <a:rPr lang="en-US" baseline="0" dirty="0"/>
              <a:t> </a:t>
            </a:r>
            <a:r>
              <a:rPr lang="en-US" baseline="0" dirty="0" err="1"/>
              <a:t>লেখে</a:t>
            </a:r>
            <a:r>
              <a:rPr lang="en-US" baseline="0" dirty="0"/>
              <a:t> </a:t>
            </a:r>
            <a:r>
              <a:rPr lang="en-US" baseline="0" dirty="0" err="1"/>
              <a:t>দিবেন</a:t>
            </a:r>
            <a:r>
              <a:rPr lang="en-US" baseline="0" dirty="0"/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07295-77FC-4F80-82CA-6BC0FBCB4A2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33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উপস্থাপনের</a:t>
            </a:r>
            <a:r>
              <a:rPr lang="en-US" baseline="0" dirty="0"/>
              <a:t> </a:t>
            </a:r>
            <a:r>
              <a:rPr lang="en-US" baseline="0" dirty="0" err="1"/>
              <a:t>সময়</a:t>
            </a:r>
            <a:r>
              <a:rPr lang="en-US" baseline="0" dirty="0"/>
              <a:t> </a:t>
            </a:r>
            <a:r>
              <a:rPr lang="en-US" baseline="0" dirty="0" err="1"/>
              <a:t>এই</a:t>
            </a:r>
            <a:r>
              <a:rPr lang="en-US" baseline="0" dirty="0"/>
              <a:t> </a:t>
            </a:r>
            <a:r>
              <a:rPr lang="en-US" baseline="0" dirty="0" err="1"/>
              <a:t>স্লাইডটি</a:t>
            </a:r>
            <a:r>
              <a:rPr lang="en-US" baseline="0" dirty="0"/>
              <a:t> </a:t>
            </a:r>
            <a:r>
              <a:rPr lang="en-US" baseline="0" dirty="0" err="1"/>
              <a:t>হাইড</a:t>
            </a:r>
            <a:r>
              <a:rPr lang="en-US" baseline="0" dirty="0"/>
              <a:t> </a:t>
            </a:r>
            <a:r>
              <a:rPr lang="en-US" baseline="0" dirty="0" err="1"/>
              <a:t>করে</a:t>
            </a:r>
            <a:r>
              <a:rPr lang="en-US" baseline="0" dirty="0"/>
              <a:t> </a:t>
            </a:r>
            <a:r>
              <a:rPr lang="en-US" baseline="0" dirty="0" err="1"/>
              <a:t>রাখতে</a:t>
            </a:r>
            <a:r>
              <a:rPr lang="en-US" baseline="0" dirty="0"/>
              <a:t> </a:t>
            </a:r>
            <a:r>
              <a:rPr lang="en-US" baseline="0" dirty="0" err="1"/>
              <a:t>পারেন</a:t>
            </a:r>
            <a:r>
              <a:rPr lang="en-US" baseline="0" dirty="0"/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07295-77FC-4F80-82CA-6BC0FBCB4A2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6849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err="1"/>
              <a:t>স্পিকার</a:t>
            </a:r>
            <a:r>
              <a:rPr lang="en-US" baseline="0" dirty="0"/>
              <a:t> </a:t>
            </a:r>
            <a:r>
              <a:rPr lang="en-US" baseline="0" dirty="0" err="1"/>
              <a:t>কিসের</a:t>
            </a:r>
            <a:r>
              <a:rPr lang="en-US" baseline="0" dirty="0"/>
              <a:t> </a:t>
            </a:r>
            <a:r>
              <a:rPr lang="en-US" baseline="0" dirty="0" err="1"/>
              <a:t>জন্য</a:t>
            </a:r>
            <a:r>
              <a:rPr lang="en-US" baseline="0" dirty="0"/>
              <a:t> </a:t>
            </a:r>
            <a:r>
              <a:rPr lang="en-US" baseline="0" dirty="0" err="1"/>
              <a:t>ব্যবহার</a:t>
            </a:r>
            <a:r>
              <a:rPr lang="en-US" baseline="0" dirty="0"/>
              <a:t> </a:t>
            </a:r>
            <a:r>
              <a:rPr lang="en-US" baseline="0" dirty="0" err="1"/>
              <a:t>করা</a:t>
            </a:r>
            <a:r>
              <a:rPr lang="en-US" baseline="0" dirty="0"/>
              <a:t> </a:t>
            </a:r>
            <a:r>
              <a:rPr lang="en-US" baseline="0" dirty="0" err="1"/>
              <a:t>হয়ে</a:t>
            </a:r>
            <a:r>
              <a:rPr lang="en-US" baseline="0" dirty="0"/>
              <a:t> </a:t>
            </a:r>
            <a:r>
              <a:rPr lang="en-US" baseline="0" dirty="0" err="1"/>
              <a:t>থাকে</a:t>
            </a:r>
            <a:r>
              <a:rPr lang="en-US" baseline="0" dirty="0"/>
              <a:t>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07295-77FC-4F80-82CA-6BC0FBCB4A2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7640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স্পিকার</a:t>
            </a:r>
            <a:r>
              <a:rPr lang="en-US" baseline="0" dirty="0"/>
              <a:t> </a:t>
            </a:r>
            <a:r>
              <a:rPr lang="en-US" baseline="0" dirty="0" err="1"/>
              <a:t>কোথায়</a:t>
            </a:r>
            <a:r>
              <a:rPr lang="en-US" baseline="0" dirty="0"/>
              <a:t> </a:t>
            </a:r>
            <a:r>
              <a:rPr lang="en-US" baseline="0" dirty="0" err="1"/>
              <a:t>কোথায়</a:t>
            </a:r>
            <a:r>
              <a:rPr lang="en-US" baseline="0" dirty="0"/>
              <a:t> </a:t>
            </a:r>
            <a:r>
              <a:rPr lang="en-US" baseline="0" dirty="0" err="1"/>
              <a:t>থাকে</a:t>
            </a:r>
            <a:r>
              <a:rPr lang="en-US" baseline="0" dirty="0"/>
              <a:t>?  </a:t>
            </a:r>
            <a:r>
              <a:rPr lang="en-US" baseline="0" dirty="0" err="1"/>
              <a:t>স্পিকার</a:t>
            </a:r>
            <a:r>
              <a:rPr lang="en-US" baseline="0" dirty="0"/>
              <a:t> </a:t>
            </a:r>
            <a:r>
              <a:rPr lang="en-US" baseline="0" dirty="0" err="1"/>
              <a:t>কীভাবে</a:t>
            </a:r>
            <a:r>
              <a:rPr lang="en-US" baseline="0" dirty="0"/>
              <a:t> </a:t>
            </a:r>
            <a:r>
              <a:rPr lang="en-US" baseline="0" dirty="0" err="1"/>
              <a:t>কাজ</a:t>
            </a:r>
            <a:r>
              <a:rPr lang="en-US" baseline="0" dirty="0"/>
              <a:t> </a:t>
            </a:r>
            <a:r>
              <a:rPr lang="en-US" baseline="0" dirty="0" err="1"/>
              <a:t>করে</a:t>
            </a:r>
            <a:r>
              <a:rPr lang="en-US" baseline="0" dirty="0"/>
              <a:t>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07295-77FC-4F80-82CA-6BC0FBCB4A2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106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অডিও</a:t>
            </a:r>
            <a:r>
              <a:rPr lang="en-US" dirty="0"/>
              <a:t> </a:t>
            </a:r>
            <a:r>
              <a:rPr lang="en-US" dirty="0" err="1"/>
              <a:t>বা</a:t>
            </a:r>
            <a:r>
              <a:rPr lang="en-US" dirty="0"/>
              <a:t> </a:t>
            </a:r>
            <a:r>
              <a:rPr lang="en-US" dirty="0" err="1"/>
              <a:t>শব্দ</a:t>
            </a:r>
            <a:r>
              <a:rPr lang="en-US" dirty="0"/>
              <a:t> </a:t>
            </a:r>
            <a:r>
              <a:rPr lang="en-US" dirty="0" err="1"/>
              <a:t>শোনার</a:t>
            </a:r>
            <a:r>
              <a:rPr lang="en-US" baseline="0" dirty="0"/>
              <a:t> </a:t>
            </a:r>
            <a:r>
              <a:rPr lang="en-US" baseline="0" dirty="0" err="1"/>
              <a:t>সময়</a:t>
            </a:r>
            <a:r>
              <a:rPr lang="en-US" baseline="0" dirty="0"/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07295-77FC-4F80-82CA-6BC0FBCB4A2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3335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এটা</a:t>
            </a:r>
            <a:r>
              <a:rPr lang="en-US" baseline="0" dirty="0"/>
              <a:t> </a:t>
            </a:r>
            <a:r>
              <a:rPr lang="en-US" baseline="0" dirty="0" err="1"/>
              <a:t>কিসের</a:t>
            </a:r>
            <a:r>
              <a:rPr lang="en-US" baseline="0" dirty="0"/>
              <a:t> </a:t>
            </a:r>
            <a:r>
              <a:rPr lang="en-US" baseline="0" dirty="0" err="1"/>
              <a:t>ছবি</a:t>
            </a:r>
            <a:r>
              <a:rPr lang="en-US" baseline="0" dirty="0"/>
              <a:t>? </a:t>
            </a:r>
            <a:r>
              <a:rPr lang="en-US" baseline="0" dirty="0" err="1"/>
              <a:t>এটা</a:t>
            </a:r>
            <a:r>
              <a:rPr lang="en-US" baseline="0" dirty="0"/>
              <a:t> </a:t>
            </a:r>
            <a:r>
              <a:rPr lang="en-US" baseline="0" dirty="0" err="1"/>
              <a:t>দিয়ে</a:t>
            </a:r>
            <a:r>
              <a:rPr lang="en-US" baseline="0" dirty="0"/>
              <a:t> </a:t>
            </a:r>
            <a:r>
              <a:rPr lang="en-US" baseline="0" dirty="0" err="1"/>
              <a:t>কী</a:t>
            </a:r>
            <a:r>
              <a:rPr lang="en-US" baseline="0" dirty="0"/>
              <a:t> </a:t>
            </a:r>
            <a:r>
              <a:rPr lang="en-US" baseline="0" dirty="0" err="1"/>
              <a:t>কী</a:t>
            </a:r>
            <a:r>
              <a:rPr lang="en-US" baseline="0" dirty="0"/>
              <a:t> </a:t>
            </a:r>
            <a:r>
              <a:rPr lang="en-US" baseline="0" dirty="0" err="1"/>
              <a:t>কাজ</a:t>
            </a:r>
            <a:r>
              <a:rPr lang="en-US" baseline="0" dirty="0"/>
              <a:t> </a:t>
            </a:r>
            <a:r>
              <a:rPr lang="en-US" baseline="0" dirty="0" err="1"/>
              <a:t>করা</a:t>
            </a:r>
            <a:r>
              <a:rPr lang="en-US" baseline="0" dirty="0"/>
              <a:t> </a:t>
            </a:r>
            <a:r>
              <a:rPr lang="en-US" baseline="0" dirty="0" err="1"/>
              <a:t>যায়</a:t>
            </a:r>
            <a:r>
              <a:rPr lang="en-US" baseline="0" dirty="0"/>
              <a:t>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07295-77FC-4F80-82CA-6BC0FBCB4A2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887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2130427"/>
            <a:ext cx="932688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45920" y="3886200"/>
            <a:ext cx="768096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8640" y="6324602"/>
            <a:ext cx="2560320" cy="365125"/>
          </a:xfrm>
          <a:prstGeom prst="rect">
            <a:avLst/>
          </a:prstGeom>
        </p:spPr>
        <p:txBody>
          <a:bodyPr/>
          <a:lstStyle/>
          <a:p>
            <a:fld id="{AE8F5A32-EC76-4D46-8D83-F4AC450A16E8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49040" y="6356352"/>
            <a:ext cx="347472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63840" y="6356352"/>
            <a:ext cx="2560320" cy="365125"/>
          </a:xfrm>
          <a:prstGeom prst="rect">
            <a:avLst/>
          </a:prstGeom>
        </p:spPr>
        <p:txBody>
          <a:bodyPr/>
          <a:lstStyle/>
          <a:p>
            <a:fld id="{F8FC46EA-EE93-4466-BDFE-C09F05105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593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987552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8640" y="1600202"/>
            <a:ext cx="987552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8640" y="6324602"/>
            <a:ext cx="2560320" cy="365125"/>
          </a:xfrm>
          <a:prstGeom prst="rect">
            <a:avLst/>
          </a:prstGeom>
        </p:spPr>
        <p:txBody>
          <a:bodyPr/>
          <a:lstStyle/>
          <a:p>
            <a:fld id="{AE8F5A32-EC76-4D46-8D83-F4AC450A16E8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49040" y="6356352"/>
            <a:ext cx="347472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63840" y="6356352"/>
            <a:ext cx="2560320" cy="365125"/>
          </a:xfrm>
          <a:prstGeom prst="rect">
            <a:avLst/>
          </a:prstGeom>
        </p:spPr>
        <p:txBody>
          <a:bodyPr/>
          <a:lstStyle/>
          <a:p>
            <a:fld id="{F8FC46EA-EE93-4466-BDFE-C09F05105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051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55280" y="274640"/>
            <a:ext cx="246888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8640" y="274640"/>
            <a:ext cx="722376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8640" y="6324602"/>
            <a:ext cx="2560320" cy="365125"/>
          </a:xfrm>
          <a:prstGeom prst="rect">
            <a:avLst/>
          </a:prstGeom>
        </p:spPr>
        <p:txBody>
          <a:bodyPr/>
          <a:lstStyle/>
          <a:p>
            <a:fld id="{AE8F5A32-EC76-4D46-8D83-F4AC450A16E8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49040" y="6356352"/>
            <a:ext cx="347472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63840" y="6356352"/>
            <a:ext cx="2560320" cy="365125"/>
          </a:xfrm>
          <a:prstGeom prst="rect">
            <a:avLst/>
          </a:prstGeom>
        </p:spPr>
        <p:txBody>
          <a:bodyPr/>
          <a:lstStyle/>
          <a:p>
            <a:fld id="{F8FC46EA-EE93-4466-BDFE-C09F05105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126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54244" y="46494"/>
            <a:ext cx="10847261" cy="6783090"/>
          </a:xfrm>
          <a:prstGeom prst="rect">
            <a:avLst/>
          </a:prstGeom>
          <a:ln w="127000">
            <a:solidFill>
              <a:srgbClr val="00B0F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199930" y="138192"/>
            <a:ext cx="10572941" cy="6582906"/>
          </a:xfrm>
          <a:prstGeom prst="rect">
            <a:avLst/>
          </a:prstGeom>
          <a:ln>
            <a:solidFill>
              <a:srgbClr val="002060"/>
            </a:solidFill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11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987552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600202"/>
            <a:ext cx="987552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8640" y="6324602"/>
            <a:ext cx="2560320" cy="365125"/>
          </a:xfrm>
          <a:prstGeom prst="rect">
            <a:avLst/>
          </a:prstGeom>
        </p:spPr>
        <p:txBody>
          <a:bodyPr/>
          <a:lstStyle/>
          <a:p>
            <a:fld id="{AE8F5A32-EC76-4D46-8D83-F4AC450A16E8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49040" y="6356352"/>
            <a:ext cx="347472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63840" y="6356352"/>
            <a:ext cx="2560320" cy="365125"/>
          </a:xfrm>
          <a:prstGeom prst="rect">
            <a:avLst/>
          </a:prstGeom>
        </p:spPr>
        <p:txBody>
          <a:bodyPr/>
          <a:lstStyle/>
          <a:p>
            <a:fld id="{F8FC46EA-EE93-4466-BDFE-C09F05105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607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776" y="4406902"/>
            <a:ext cx="932688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776" y="2906713"/>
            <a:ext cx="932688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8640" y="6324602"/>
            <a:ext cx="2560320" cy="365125"/>
          </a:xfrm>
          <a:prstGeom prst="rect">
            <a:avLst/>
          </a:prstGeom>
        </p:spPr>
        <p:txBody>
          <a:bodyPr/>
          <a:lstStyle/>
          <a:p>
            <a:fld id="{AE8F5A32-EC76-4D46-8D83-F4AC450A16E8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49040" y="6356352"/>
            <a:ext cx="347472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63840" y="6356352"/>
            <a:ext cx="2560320" cy="365125"/>
          </a:xfrm>
          <a:prstGeom prst="rect">
            <a:avLst/>
          </a:prstGeom>
        </p:spPr>
        <p:txBody>
          <a:bodyPr/>
          <a:lstStyle/>
          <a:p>
            <a:fld id="{F8FC46EA-EE93-4466-BDFE-C09F05105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723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987552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8640" y="1600202"/>
            <a:ext cx="484632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77840" y="1600202"/>
            <a:ext cx="484632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8640" y="6324602"/>
            <a:ext cx="2560320" cy="365125"/>
          </a:xfrm>
          <a:prstGeom prst="rect">
            <a:avLst/>
          </a:prstGeom>
        </p:spPr>
        <p:txBody>
          <a:bodyPr/>
          <a:lstStyle/>
          <a:p>
            <a:fld id="{AE8F5A32-EC76-4D46-8D83-F4AC450A16E8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749040" y="6356352"/>
            <a:ext cx="347472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63840" y="6356352"/>
            <a:ext cx="2560320" cy="365125"/>
          </a:xfrm>
          <a:prstGeom prst="rect">
            <a:avLst/>
          </a:prstGeom>
        </p:spPr>
        <p:txBody>
          <a:bodyPr/>
          <a:lstStyle/>
          <a:p>
            <a:fld id="{F8FC46EA-EE93-4466-BDFE-C09F05105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256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987552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8640" y="1535113"/>
            <a:ext cx="48482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" y="2174875"/>
            <a:ext cx="48482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74031" y="1535113"/>
            <a:ext cx="485013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74031" y="2174875"/>
            <a:ext cx="485013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548640" y="6324602"/>
            <a:ext cx="2560320" cy="365125"/>
          </a:xfrm>
          <a:prstGeom prst="rect">
            <a:avLst/>
          </a:prstGeom>
        </p:spPr>
        <p:txBody>
          <a:bodyPr/>
          <a:lstStyle/>
          <a:p>
            <a:fld id="{AE8F5A32-EC76-4D46-8D83-F4AC450A16E8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749040" y="6356352"/>
            <a:ext cx="347472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863840" y="6356352"/>
            <a:ext cx="2560320" cy="365125"/>
          </a:xfrm>
          <a:prstGeom prst="rect">
            <a:avLst/>
          </a:prstGeom>
        </p:spPr>
        <p:txBody>
          <a:bodyPr/>
          <a:lstStyle/>
          <a:p>
            <a:fld id="{F8FC46EA-EE93-4466-BDFE-C09F05105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076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987552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48640" y="6324602"/>
            <a:ext cx="2560320" cy="365125"/>
          </a:xfrm>
          <a:prstGeom prst="rect">
            <a:avLst/>
          </a:prstGeom>
        </p:spPr>
        <p:txBody>
          <a:bodyPr/>
          <a:lstStyle/>
          <a:p>
            <a:fld id="{AE8F5A32-EC76-4D46-8D83-F4AC450A16E8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749040" y="6356352"/>
            <a:ext cx="347472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863840" y="6356352"/>
            <a:ext cx="2560320" cy="365125"/>
          </a:xfrm>
          <a:prstGeom prst="rect">
            <a:avLst/>
          </a:prstGeom>
        </p:spPr>
        <p:txBody>
          <a:bodyPr/>
          <a:lstStyle/>
          <a:p>
            <a:fld id="{F8FC46EA-EE93-4466-BDFE-C09F05105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705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1" y="273050"/>
            <a:ext cx="360997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90060" y="273052"/>
            <a:ext cx="6134101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1" y="1435102"/>
            <a:ext cx="3609976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8640" y="6324602"/>
            <a:ext cx="2560320" cy="365125"/>
          </a:xfrm>
          <a:prstGeom prst="rect">
            <a:avLst/>
          </a:prstGeom>
        </p:spPr>
        <p:txBody>
          <a:bodyPr/>
          <a:lstStyle/>
          <a:p>
            <a:fld id="{AE8F5A32-EC76-4D46-8D83-F4AC450A16E8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749040" y="6356352"/>
            <a:ext cx="347472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63840" y="6356352"/>
            <a:ext cx="2560320" cy="365125"/>
          </a:xfrm>
          <a:prstGeom prst="rect">
            <a:avLst/>
          </a:prstGeom>
        </p:spPr>
        <p:txBody>
          <a:bodyPr/>
          <a:lstStyle/>
          <a:p>
            <a:fld id="{F8FC46EA-EE93-4466-BDFE-C09F05105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319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0745" y="4800600"/>
            <a:ext cx="658368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50745" y="612775"/>
            <a:ext cx="658368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50745" y="5367338"/>
            <a:ext cx="658368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8640" y="6324602"/>
            <a:ext cx="2560320" cy="365125"/>
          </a:xfrm>
          <a:prstGeom prst="rect">
            <a:avLst/>
          </a:prstGeom>
        </p:spPr>
        <p:txBody>
          <a:bodyPr/>
          <a:lstStyle/>
          <a:p>
            <a:fld id="{AE8F5A32-EC76-4D46-8D83-F4AC450A16E8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749040" y="6356352"/>
            <a:ext cx="347472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63840" y="6356352"/>
            <a:ext cx="2560320" cy="365125"/>
          </a:xfrm>
          <a:prstGeom prst="rect">
            <a:avLst/>
          </a:prstGeom>
        </p:spPr>
        <p:txBody>
          <a:bodyPr/>
          <a:lstStyle/>
          <a:p>
            <a:fld id="{F8FC46EA-EE93-4466-BDFE-C09F05105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728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4244" y="46494"/>
            <a:ext cx="10847261" cy="6783090"/>
          </a:xfrm>
          <a:prstGeom prst="rect">
            <a:avLst/>
          </a:prstGeom>
          <a:ln w="127000"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181332" y="136902"/>
            <a:ext cx="10572941" cy="6582906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00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g"/><Relationship Id="rId5" Type="http://schemas.openxmlformats.org/officeDocument/2006/relationships/image" Target="../media/image34.jpg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julfikerali11@mail.co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6.png"/><Relationship Id="rId4" Type="http://schemas.openxmlformats.org/officeDocument/2006/relationships/image" Target="../media/image45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g"/><Relationship Id="rId4" Type="http://schemas.openxmlformats.org/officeDocument/2006/relationships/audio" Target="../media/audio2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openxmlformats.org/officeDocument/2006/relationships/image" Target="../media/image49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3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gif"/><Relationship Id="rId5" Type="http://schemas.openxmlformats.org/officeDocument/2006/relationships/image" Target="../media/image9.jpg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89" r="21020" b="10832"/>
          <a:stretch/>
        </p:blipFill>
        <p:spPr>
          <a:xfrm flipH="1">
            <a:off x="457198" y="457200"/>
            <a:ext cx="9906001" cy="592023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200" y="1828800"/>
            <a:ext cx="102108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spc="-300" dirty="0" err="1">
                <a:ln>
                  <a:solidFill>
                    <a:schemeClr val="accent6">
                      <a:lumMod val="75000"/>
                    </a:schemeClr>
                  </a:solidFill>
                </a:ln>
                <a:pattFill prst="dotDmnd">
                  <a:fgClr>
                    <a:schemeClr val="bg1"/>
                  </a:fgClr>
                  <a:bgClr>
                    <a:srgbClr val="7030A0"/>
                  </a:bgClr>
                </a:patt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9600" b="1" spc="-300" dirty="0">
                <a:ln>
                  <a:solidFill>
                    <a:schemeClr val="accent6">
                      <a:lumMod val="75000"/>
                    </a:schemeClr>
                  </a:solidFill>
                </a:ln>
                <a:pattFill prst="dotDmnd">
                  <a:fgClr>
                    <a:schemeClr val="bg1"/>
                  </a:fgClr>
                  <a:bgClr>
                    <a:srgbClr val="7030A0"/>
                  </a:bgClr>
                </a:patt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9600" b="1" spc="-300" dirty="0" err="1">
                <a:ln>
                  <a:solidFill>
                    <a:schemeClr val="accent6">
                      <a:lumMod val="75000"/>
                    </a:schemeClr>
                  </a:solidFill>
                </a:ln>
                <a:pattFill prst="dotDmnd">
                  <a:fgClr>
                    <a:schemeClr val="bg1"/>
                  </a:fgClr>
                  <a:bgClr>
                    <a:srgbClr val="7030A0"/>
                  </a:bgClr>
                </a:patt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ক্লাসে</a:t>
            </a:r>
            <a:r>
              <a:rPr lang="en-US" sz="9600" b="1" spc="-300" dirty="0">
                <a:ln>
                  <a:solidFill>
                    <a:schemeClr val="accent6">
                      <a:lumMod val="75000"/>
                    </a:schemeClr>
                  </a:solidFill>
                </a:ln>
                <a:pattFill prst="dotDmnd">
                  <a:fgClr>
                    <a:schemeClr val="bg1"/>
                  </a:fgClr>
                  <a:bgClr>
                    <a:srgbClr val="7030A0"/>
                  </a:bgClr>
                </a:patt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9600" b="1" spc="-300" dirty="0" err="1">
                <a:ln>
                  <a:solidFill>
                    <a:schemeClr val="accent6">
                      <a:lumMod val="75000"/>
                    </a:schemeClr>
                  </a:solidFill>
                </a:ln>
                <a:pattFill prst="dotDmnd">
                  <a:fgClr>
                    <a:schemeClr val="bg1"/>
                  </a:fgClr>
                  <a:bgClr>
                    <a:srgbClr val="7030A0"/>
                  </a:bgClr>
                </a:patt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9600" b="1" spc="-300" dirty="0">
                <a:ln>
                  <a:solidFill>
                    <a:schemeClr val="accent6">
                      <a:lumMod val="75000"/>
                    </a:schemeClr>
                  </a:solidFill>
                </a:ln>
                <a:pattFill prst="dotDmnd">
                  <a:fgClr>
                    <a:schemeClr val="bg1"/>
                  </a:fgClr>
                  <a:bgClr>
                    <a:srgbClr val="7030A0"/>
                  </a:bgClr>
                </a:patt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13800" b="1" spc="-300" dirty="0" err="1">
                <a:ln>
                  <a:solidFill>
                    <a:schemeClr val="accent6">
                      <a:lumMod val="75000"/>
                    </a:schemeClr>
                  </a:solidFill>
                </a:ln>
                <a:pattFill prst="dotDmnd">
                  <a:fgClr>
                    <a:schemeClr val="bg1"/>
                  </a:fgClr>
                  <a:bgClr>
                    <a:srgbClr val="7030A0"/>
                  </a:bgClr>
                </a:patt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3800" b="1" spc="-300" dirty="0">
              <a:ln>
                <a:solidFill>
                  <a:schemeClr val="accent6">
                    <a:lumMod val="75000"/>
                  </a:schemeClr>
                </a:solidFill>
              </a:ln>
              <a:pattFill prst="dotDmnd">
                <a:fgClr>
                  <a:schemeClr val="bg1"/>
                </a:fgClr>
                <a:bgClr>
                  <a:srgbClr val="7030A0"/>
                </a:bgClr>
              </a:patt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7507708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80288" y="5348208"/>
            <a:ext cx="93878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সিডি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/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ডিভিডি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প্লেয়ার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এমপিথ্রি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/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এমপিফোর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প্লেয়ার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ল্যাপটপ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.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কম্পিউটারের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905000"/>
            <a:ext cx="4169632" cy="3200400"/>
          </a:xfrm>
          <a:prstGeom prst="rect">
            <a:avLst/>
          </a:prstGeom>
          <a:solidFill>
            <a:srgbClr val="FFFFFF">
              <a:shade val="85000"/>
            </a:srgbClr>
          </a:solidFill>
          <a:ln w="635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968" y="1905000"/>
            <a:ext cx="4169632" cy="3200400"/>
          </a:xfrm>
          <a:prstGeom prst="rect">
            <a:avLst/>
          </a:prstGeom>
          <a:solidFill>
            <a:srgbClr val="FFFFFF">
              <a:shade val="85000"/>
            </a:srgbClr>
          </a:solidFill>
          <a:ln w="635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2819400" y="143935"/>
            <a:ext cx="43433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ln>
                  <a:solidFill>
                    <a:srgbClr val="00B0F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হেডফোন</a:t>
            </a:r>
            <a:r>
              <a:rPr lang="en-US" sz="5400" b="1" dirty="0">
                <a:ln>
                  <a:solidFill>
                    <a:srgbClr val="00B0F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76203" y="1143000"/>
            <a:ext cx="10787742" cy="0"/>
          </a:xfrm>
          <a:prstGeom prst="line">
            <a:avLst/>
          </a:prstGeom>
          <a:ln w="152400" cmpd="tri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2" t="6966" r="4373" b="5595"/>
          <a:stretch/>
        </p:blipFill>
        <p:spPr>
          <a:xfrm>
            <a:off x="1066800" y="1905000"/>
            <a:ext cx="4258614" cy="32004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1184" y="1882410"/>
            <a:ext cx="4258616" cy="319396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998956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up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up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76203" y="990600"/>
            <a:ext cx="10787742" cy="0"/>
          </a:xfrm>
          <a:prstGeom prst="line">
            <a:avLst/>
          </a:prstGeom>
          <a:ln w="152400" cmpd="tri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084891" y="76200"/>
            <a:ext cx="26969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ln>
                  <a:solidFill>
                    <a:srgbClr val="00B0F0"/>
                  </a:solidFill>
                </a:ln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হেডফোন</a:t>
            </a:r>
            <a:r>
              <a:rPr lang="en-US" sz="5400" b="1" dirty="0">
                <a:ln>
                  <a:solidFill>
                    <a:srgbClr val="00B0F0"/>
                  </a:solidFill>
                </a:ln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8" name="Rectangle 7"/>
          <p:cNvSpPr/>
          <p:nvPr/>
        </p:nvSpPr>
        <p:spPr>
          <a:xfrm>
            <a:off x="654570" y="5715000"/>
            <a:ext cx="97109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একাকী</a:t>
            </a:r>
            <a:r>
              <a:rPr lang="en-US" sz="4000" dirty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4000" dirty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000" dirty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4000" dirty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4000" dirty="0" err="1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অন্যের</a:t>
            </a:r>
            <a:r>
              <a:rPr lang="en-US" sz="4000" dirty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বিরক্ত</a:t>
            </a:r>
            <a:r>
              <a:rPr lang="en-US" sz="4000" dirty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হওয়ার</a:t>
            </a:r>
            <a:r>
              <a:rPr lang="en-US" sz="4000" dirty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সম্ভাবনা</a:t>
            </a:r>
            <a:r>
              <a:rPr lang="en-US" sz="4000" dirty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নেই</a:t>
            </a:r>
            <a:r>
              <a:rPr lang="en-US" sz="4000" dirty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endParaRPr lang="en-US" sz="4000" dirty="0">
              <a:ln>
                <a:solidFill>
                  <a:sysClr val="windowText" lastClr="000000"/>
                </a:solidFill>
              </a:ln>
              <a:solidFill>
                <a:srgbClr val="0070C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40" y="1745435"/>
            <a:ext cx="4724400" cy="3667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098" y="1745436"/>
            <a:ext cx="4644702" cy="3667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83244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76203" y="990600"/>
            <a:ext cx="10787742" cy="0"/>
          </a:xfrm>
          <a:prstGeom prst="line">
            <a:avLst/>
          </a:prstGeom>
          <a:ln w="152400" cmpd="tri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819400" y="76200"/>
            <a:ext cx="43433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ln>
                  <a:solidFill>
                    <a:srgbClr val="00B0F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হেডফোন</a:t>
            </a:r>
            <a:r>
              <a:rPr lang="en-US" sz="5400" b="1" dirty="0">
                <a:ln>
                  <a:solidFill>
                    <a:srgbClr val="00B0F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780288" y="5334000"/>
            <a:ext cx="93878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বর্তমানে</a:t>
            </a:r>
            <a:r>
              <a:rPr lang="en-US" sz="3600" b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তারবিহীন</a:t>
            </a:r>
            <a:r>
              <a:rPr lang="en-US" sz="3600" b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হেডফোন</a:t>
            </a:r>
            <a:r>
              <a:rPr lang="en-US" sz="3600" b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অনেকেই</a:t>
            </a:r>
            <a:r>
              <a:rPr lang="en-US" sz="3600" b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600" b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b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600" b="1" dirty="0" err="1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এগুলো</a:t>
            </a:r>
            <a:r>
              <a:rPr lang="en-US" sz="3600" b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ব্লুটুথ</a:t>
            </a:r>
            <a:r>
              <a:rPr lang="en-US" sz="3600" b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600" b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ওয়াইফাই</a:t>
            </a:r>
            <a:r>
              <a:rPr lang="en-US" sz="3600" b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প্রযুক্তি</a:t>
            </a:r>
            <a:r>
              <a:rPr lang="en-US" sz="3600" b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600" b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b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আমাদের</a:t>
            </a:r>
            <a:r>
              <a:rPr lang="en-US" sz="3600" b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শব্দ</a:t>
            </a:r>
            <a:r>
              <a:rPr lang="en-US" sz="3600" b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শোনায়</a:t>
            </a:r>
            <a:r>
              <a:rPr lang="en-US" sz="3600" b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3600" b="1" dirty="0"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5" r="5738"/>
          <a:stretch/>
        </p:blipFill>
        <p:spPr>
          <a:xfrm>
            <a:off x="5771148" y="1386590"/>
            <a:ext cx="4114800" cy="3520190"/>
          </a:xfrm>
          <a:prstGeom prst="round2DiagRect">
            <a:avLst>
              <a:gd name="adj1" fmla="val 0"/>
              <a:gd name="adj2" fmla="val 23093"/>
            </a:avLst>
          </a:prstGeom>
          <a:ln w="57150" cap="sq">
            <a:solidFill>
              <a:srgbClr val="0000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8" t="3497" r="17213" b="7104"/>
          <a:stretch/>
        </p:blipFill>
        <p:spPr>
          <a:xfrm>
            <a:off x="1066800" y="1386590"/>
            <a:ext cx="4186643" cy="3520190"/>
          </a:xfrm>
          <a:prstGeom prst="round2DiagRect">
            <a:avLst>
              <a:gd name="adj1" fmla="val 21874"/>
              <a:gd name="adj2" fmla="val 0"/>
            </a:avLst>
          </a:prstGeom>
          <a:ln w="57150" cap="sq">
            <a:solidFill>
              <a:srgbClr val="0000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22560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76203" y="990600"/>
            <a:ext cx="10787742" cy="0"/>
          </a:xfrm>
          <a:prstGeom prst="line">
            <a:avLst/>
          </a:prstGeom>
          <a:ln w="152400" cmpd="tri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3352801" y="76200"/>
            <a:ext cx="43433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ln>
                  <a:solidFill>
                    <a:srgbClr val="00B0F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হেডফোন</a:t>
            </a:r>
            <a:r>
              <a:rPr lang="en-US" sz="5400" b="1" dirty="0">
                <a:ln>
                  <a:solidFill>
                    <a:srgbClr val="00B0F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762000" y="5715000"/>
            <a:ext cx="9829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হেডফোনের</a:t>
            </a:r>
            <a:r>
              <a:rPr lang="en-US" sz="3200" dirty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অতিরিক্ত</a:t>
            </a:r>
            <a:r>
              <a:rPr lang="en-US" sz="3200" dirty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200" dirty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শ্রবণ</a:t>
            </a:r>
            <a:r>
              <a:rPr lang="en-US" sz="3200" dirty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ইন্দ্রিয়ের</a:t>
            </a:r>
            <a:r>
              <a:rPr lang="en-US" sz="3200" dirty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মারাত্নক</a:t>
            </a:r>
            <a:r>
              <a:rPr lang="en-US" sz="3200" dirty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ক্ষতির</a:t>
            </a:r>
            <a:r>
              <a:rPr lang="en-US" sz="3200" dirty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কারণ</a:t>
            </a:r>
            <a:r>
              <a:rPr lang="en-US" sz="3200" dirty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হতে</a:t>
            </a:r>
            <a:r>
              <a:rPr lang="en-US" sz="3200" dirty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পারে</a:t>
            </a:r>
            <a:r>
              <a:rPr lang="en-US" sz="3200" dirty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endParaRPr lang="en-US" sz="3200" dirty="0">
              <a:ln>
                <a:solidFill>
                  <a:srgbClr val="002060"/>
                </a:solidFill>
              </a:ln>
              <a:solidFill>
                <a:srgbClr val="0070C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74"/>
          <a:stretch/>
        </p:blipFill>
        <p:spPr>
          <a:xfrm>
            <a:off x="5710237" y="1676400"/>
            <a:ext cx="3509963" cy="340537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6653" r="47907"/>
          <a:stretch/>
        </p:blipFill>
        <p:spPr>
          <a:xfrm>
            <a:off x="1752600" y="1676400"/>
            <a:ext cx="3505200" cy="3405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331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374492" y="304800"/>
            <a:ext cx="4016908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000" b="1" spc="50" dirty="0" err="1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6000" b="1" spc="50" dirty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spc="50" dirty="0" err="1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6000" b="1" spc="50" dirty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36174" y="4953000"/>
            <a:ext cx="9067800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err="1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হেডফোনের</a:t>
            </a:r>
            <a:r>
              <a:rPr lang="en-US" sz="5400" b="1" spc="50" dirty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spc="50" dirty="0" err="1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5400" b="1" spc="50" dirty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spc="50" dirty="0" err="1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5400" b="1" spc="50" dirty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76203" y="1524000"/>
            <a:ext cx="10787742" cy="0"/>
          </a:xfrm>
          <a:prstGeom prst="line">
            <a:avLst/>
          </a:prstGeom>
          <a:ln w="152400" cmpd="tri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1562" y="1828800"/>
            <a:ext cx="3318838" cy="288667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069124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12492" y="152400"/>
            <a:ext cx="5236108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err="1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মাল্টিমিডিয়া</a:t>
            </a:r>
            <a:r>
              <a:rPr lang="en-US" sz="5400" b="1" spc="50" dirty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spc="50" dirty="0" err="1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প্রজেক্টর</a:t>
            </a:r>
            <a:r>
              <a:rPr lang="en-US" sz="5400" b="1" spc="50" dirty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76203" y="1219200"/>
            <a:ext cx="10787742" cy="0"/>
          </a:xfrm>
          <a:prstGeom prst="line">
            <a:avLst/>
          </a:prstGeom>
          <a:ln w="152400" cmpd="tri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57200" y="5249017"/>
            <a:ext cx="9982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টিভি</a:t>
            </a:r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প্রোগ্রাম</a:t>
            </a:r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কিংবা</a:t>
            </a:r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মুভি</a:t>
            </a:r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বড়</a:t>
            </a:r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স্ক্রীনে</a:t>
            </a:r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উপস্থাপন</a:t>
            </a:r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করার</a:t>
            </a:r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যন্ত্র</a:t>
            </a:r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72" b="12645"/>
          <a:stretch/>
        </p:blipFill>
        <p:spPr>
          <a:xfrm>
            <a:off x="457200" y="1752600"/>
            <a:ext cx="4876800" cy="272045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891" y="1752600"/>
            <a:ext cx="4846509" cy="272045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052776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6275" y="5638800"/>
            <a:ext cx="10529451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spc="50" dirty="0" err="1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মাল্টিমিডিয়া</a:t>
            </a:r>
            <a:r>
              <a:rPr lang="en-US" sz="3600" b="1" spc="50" dirty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প্রজেক্টর</a:t>
            </a:r>
            <a:r>
              <a:rPr lang="en-US" sz="3600" b="1" spc="50" dirty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সাধারণত</a:t>
            </a:r>
            <a:r>
              <a:rPr lang="en-US" sz="3600" b="1" spc="50" dirty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প্রেজেন্টেশনের</a:t>
            </a:r>
            <a:r>
              <a:rPr lang="en-US" sz="3600" b="1" spc="50" dirty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কাজে</a:t>
            </a:r>
            <a:r>
              <a:rPr lang="en-US" sz="3600" b="1" spc="50" dirty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600" b="1" spc="50" dirty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600" b="1" spc="50" dirty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b="1" spc="50" dirty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3443" y="931745"/>
            <a:ext cx="5550076" cy="41625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16942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88243" y="228600"/>
            <a:ext cx="4465515" cy="686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800" b="1" spc="50" dirty="0" err="1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মাল্টিমিডিয়া</a:t>
            </a:r>
            <a:r>
              <a:rPr lang="en-US" sz="4800" b="1" spc="50" dirty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spc="50" dirty="0" err="1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প্রজেক্টর</a:t>
            </a:r>
            <a:endParaRPr lang="en-US" sz="4800" b="1" spc="50" dirty="0">
              <a:ln w="11430">
                <a:solidFill>
                  <a:srgbClr val="002060"/>
                </a:solidFill>
              </a:ln>
              <a:solidFill>
                <a:srgbClr val="0070C0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094740"/>
            <a:ext cx="6982621" cy="4481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6800" y="5637393"/>
            <a:ext cx="8839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‍</a:t>
            </a:r>
            <a:r>
              <a:rPr lang="en-US" sz="36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দূরবর্তী</a:t>
            </a:r>
            <a:r>
              <a:rPr lang="en-U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দেয়ালে</a:t>
            </a:r>
            <a:r>
              <a:rPr lang="en-U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স্ক্রিনে</a:t>
            </a:r>
            <a:r>
              <a:rPr lang="en-U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ফেলে</a:t>
            </a:r>
            <a:r>
              <a:rPr lang="en-U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উজ্জ্বল</a:t>
            </a:r>
            <a:r>
              <a:rPr lang="en-U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ইমেজ</a:t>
            </a:r>
            <a:r>
              <a:rPr lang="en-U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মাল্টিমিডিয়া</a:t>
            </a:r>
            <a:r>
              <a:rPr lang="en-U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প্রজেক্টর</a:t>
            </a:r>
            <a:r>
              <a:rPr lang="en-U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1828800" y="1143000"/>
            <a:ext cx="7315200" cy="4419465"/>
            <a:chOff x="2658338" y="833912"/>
            <a:chExt cx="6485661" cy="3918632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8338" y="833912"/>
              <a:ext cx="6485661" cy="3918632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974"/>
            <a:stretch/>
          </p:blipFill>
          <p:spPr>
            <a:xfrm>
              <a:off x="7753758" y="1981200"/>
              <a:ext cx="742268" cy="2353662"/>
            </a:xfrm>
            <a:prstGeom prst="rect">
              <a:avLst/>
            </a:prstGeom>
          </p:spPr>
        </p:pic>
        <p:pic>
          <p:nvPicPr>
            <p:cNvPr id="10" name="Picture 2" descr="C:\Users\julfiker\Videos\output\class-room.jp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717" r="54178"/>
            <a:stretch/>
          </p:blipFill>
          <p:spPr bwMode="auto">
            <a:xfrm flipH="1">
              <a:off x="6352310" y="2211696"/>
              <a:ext cx="2791688" cy="24365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31370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up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34886" y="5486400"/>
            <a:ext cx="9572228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dirty="0" err="1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এলসিডি</a:t>
            </a:r>
            <a:r>
              <a:rPr lang="en-US" sz="3600" b="1" dirty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প্রজেক্টর</a:t>
            </a:r>
            <a:r>
              <a:rPr lang="en-US" sz="3600" b="1" dirty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ল্যাম্প</a:t>
            </a:r>
            <a:r>
              <a:rPr lang="en-US" sz="3600" b="1" dirty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সাধারণত</a:t>
            </a:r>
            <a:r>
              <a:rPr lang="en-US" sz="3600" b="1" dirty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চার</a:t>
            </a:r>
            <a:r>
              <a:rPr lang="en-US" sz="3600" b="1" dirty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হাজার</a:t>
            </a:r>
            <a:r>
              <a:rPr lang="en-US" sz="3600" b="1" dirty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ঘন্টা</a:t>
            </a:r>
            <a:r>
              <a:rPr lang="en-US" sz="3600" b="1" dirty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ব্যবহারের</a:t>
            </a:r>
            <a:r>
              <a:rPr lang="en-US" sz="3600" b="1" dirty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</a:t>
            </a:r>
            <a:r>
              <a:rPr lang="en-US" sz="3600" b="1" dirty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পরিবর্তন</a:t>
            </a:r>
            <a:r>
              <a:rPr lang="en-US" sz="3600" b="1" dirty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b="1" dirty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b="1" dirty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529151"/>
            <a:ext cx="4147152" cy="38810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987" y="1529151"/>
            <a:ext cx="4146420" cy="38810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Rectangle 5"/>
          <p:cNvSpPr/>
          <p:nvPr/>
        </p:nvSpPr>
        <p:spPr>
          <a:xfrm>
            <a:off x="3886200" y="228600"/>
            <a:ext cx="334097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spc="50" dirty="0">
                <a:ln w="11430">
                  <a:solidFill>
                    <a:srgbClr val="00206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spc="50" dirty="0" err="1">
                <a:ln w="11430">
                  <a:solidFill>
                    <a:srgbClr val="00206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প্রজেক্টর</a:t>
            </a:r>
            <a:r>
              <a:rPr lang="en-US" sz="4800" b="1" spc="50" dirty="0">
                <a:ln w="11430">
                  <a:solidFill>
                    <a:srgbClr val="00206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spc="50" dirty="0" err="1">
                <a:ln w="11430">
                  <a:solidFill>
                    <a:srgbClr val="00206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ল্যাম্প</a:t>
            </a:r>
            <a:r>
              <a:rPr lang="en-US" sz="4800" b="1" spc="50" dirty="0">
                <a:ln w="11430">
                  <a:solidFill>
                    <a:srgbClr val="00206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4800" dirty="0">
              <a:ln w="11430">
                <a:solidFill>
                  <a:srgbClr val="002060"/>
                </a:solidFill>
              </a:ln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76203" y="1129260"/>
            <a:ext cx="10787742" cy="0"/>
          </a:xfrm>
          <a:prstGeom prst="line">
            <a:avLst/>
          </a:prstGeom>
          <a:ln w="152400" cmpd="tri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34886" y="5678269"/>
            <a:ext cx="9572228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dirty="0" err="1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এলইডি</a:t>
            </a:r>
            <a:r>
              <a:rPr lang="en-US" sz="3600" b="1" dirty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প্রজেক্টর</a:t>
            </a:r>
            <a:r>
              <a:rPr lang="en-US" sz="3600" b="1" dirty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ল্যাম্প</a:t>
            </a:r>
            <a:r>
              <a:rPr lang="en-US" sz="3600" b="1" dirty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বিশ</a:t>
            </a:r>
            <a:r>
              <a:rPr lang="en-US" sz="3600" b="1" dirty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হাজার</a:t>
            </a:r>
            <a:r>
              <a:rPr lang="en-US" sz="3600" b="1" dirty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ঘন্টা</a:t>
            </a:r>
            <a:r>
              <a:rPr lang="en-US" sz="3600" b="1" dirty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3600" b="1" dirty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b="1" dirty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পারে</a:t>
            </a:r>
            <a:r>
              <a:rPr lang="en-US" sz="3600" b="1" dirty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738563"/>
            <a:ext cx="4692318" cy="35192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5833" y="1738563"/>
            <a:ext cx="4692318" cy="35192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95858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05000" y="228600"/>
            <a:ext cx="7010400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dirty="0" err="1">
                <a:ln w="11430">
                  <a:solidFill>
                    <a:srgbClr val="00B0F0"/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এলসিডি</a:t>
            </a:r>
            <a:r>
              <a:rPr lang="en-US" sz="5400" b="1" dirty="0">
                <a:ln w="11430">
                  <a:solidFill>
                    <a:srgbClr val="00B0F0"/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ln w="11430">
                  <a:solidFill>
                    <a:srgbClr val="00B0F0"/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5400" b="1" dirty="0">
                <a:ln w="11430">
                  <a:solidFill>
                    <a:srgbClr val="00B0F0"/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ln w="11430">
                  <a:solidFill>
                    <a:srgbClr val="00B0F0"/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এলইডি</a:t>
            </a:r>
            <a:r>
              <a:rPr lang="en-US" sz="5400" b="1" dirty="0">
                <a:ln w="11430">
                  <a:solidFill>
                    <a:srgbClr val="00B0F0"/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ln w="11430">
                  <a:solidFill>
                    <a:srgbClr val="00B0F0"/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প্রজেক্টর</a:t>
            </a:r>
            <a:r>
              <a:rPr lang="en-US" sz="5400" b="1" dirty="0">
                <a:ln w="11430">
                  <a:solidFill>
                    <a:srgbClr val="00B0F0"/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76203" y="1295400"/>
            <a:ext cx="10787742" cy="0"/>
          </a:xfrm>
          <a:prstGeom prst="line">
            <a:avLst/>
          </a:prstGeom>
          <a:ln w="152400" cmpd="tri">
            <a:solidFill>
              <a:schemeClr val="tx1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71" y="2057400"/>
            <a:ext cx="4945029" cy="3276600"/>
          </a:xfrm>
          <a:prstGeom prst="round2DiagRect">
            <a:avLst>
              <a:gd name="adj1" fmla="val 510"/>
              <a:gd name="adj2" fmla="val 18681"/>
            </a:avLst>
          </a:prstGeom>
          <a:ln w="28575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76"/>
          <a:stretch/>
        </p:blipFill>
        <p:spPr>
          <a:xfrm>
            <a:off x="5785337" y="2057400"/>
            <a:ext cx="4625257" cy="3276600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381000" y="5867400"/>
            <a:ext cx="10210800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spc="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এলসিডি</a:t>
            </a:r>
            <a:r>
              <a:rPr lang="en-US" sz="3600" b="1" spc="5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/</a:t>
            </a:r>
            <a:r>
              <a:rPr lang="en-US" sz="3600" b="1" spc="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এলইডি</a:t>
            </a:r>
            <a:r>
              <a:rPr lang="en-US" sz="3600" b="1" spc="5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প্রজেক্টর</a:t>
            </a:r>
            <a:r>
              <a:rPr lang="en-US" sz="3600" b="1" spc="5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আকারে</a:t>
            </a:r>
            <a:r>
              <a:rPr lang="en-US" sz="3600" b="1" spc="5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ছোট</a:t>
            </a:r>
            <a:r>
              <a:rPr lang="en-US" sz="3600" b="1" spc="5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b="1" spc="5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খুব</a:t>
            </a:r>
            <a:r>
              <a:rPr lang="en-US" sz="3600" b="1" spc="5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সহজেই</a:t>
            </a:r>
            <a:r>
              <a:rPr lang="en-US" sz="3600" b="1" spc="5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বহন</a:t>
            </a:r>
            <a:r>
              <a:rPr lang="en-US" sz="3600" b="1" spc="5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যোগ্য</a:t>
            </a:r>
            <a:r>
              <a:rPr lang="en-US" sz="3600" b="1" spc="5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470435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5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3124199"/>
            <a:ext cx="4557252" cy="3321683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হুমায়ুন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কবির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সিনিয়র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বাগমারা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উচ্চ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বিদ্যালয়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লালমাই,কুমিল্লা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ctr"/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মোবাইল-০1727007262</a:t>
            </a:r>
          </a:p>
          <a:p>
            <a:pPr algn="ctr"/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E-mail: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humayun.bagmara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  <a:hlinkClick r:id="rId3"/>
              </a:rPr>
              <a:t>@gmail.com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69155" y="152400"/>
            <a:ext cx="29678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5400" b="1" dirty="0">
              <a:ln w="11430">
                <a:solidFill>
                  <a:schemeClr val="tx2"/>
                </a:solidFill>
              </a:ln>
              <a:solidFill>
                <a:schemeClr val="accent2"/>
              </a:solidFill>
              <a:latin typeface="NikoshBAN" pitchFamily="2" charset="0"/>
              <a:cs typeface="NikoshBAN" pitchFamily="2" charset="0"/>
              <a:sym typeface="Wingding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413665" y="3124200"/>
            <a:ext cx="5267253" cy="3321683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: ৭ম</a:t>
            </a:r>
          </a:p>
          <a:p>
            <a:r>
              <a:rPr 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	    : </a:t>
            </a:r>
            <a:r>
              <a:rPr 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যোগাযোগ</a:t>
            </a: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প্রযুক্তি</a:t>
            </a: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4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	    : </a:t>
            </a:r>
            <a:r>
              <a:rPr 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দ্বিতীয়</a:t>
            </a:r>
            <a:endParaRPr lang="en-US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: ১8</a:t>
            </a:r>
          </a:p>
          <a:p>
            <a:r>
              <a:rPr 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: 50 </a:t>
            </a:r>
            <a:r>
              <a:rPr 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মিনিট</a:t>
            </a:r>
            <a:endParaRPr lang="en-US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তারিখ</a:t>
            </a: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:  </a:t>
            </a:r>
          </a:p>
        </p:txBody>
      </p:sp>
      <p:sp>
        <p:nvSpPr>
          <p:cNvPr id="7" name="Rectangle 6"/>
          <p:cNvSpPr/>
          <p:nvPr/>
        </p:nvSpPr>
        <p:spPr>
          <a:xfrm>
            <a:off x="424585" y="525488"/>
            <a:ext cx="4495800" cy="693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spc="150" dirty="0" err="1">
                <a:ln w="11430">
                  <a:solidFill>
                    <a:srgbClr val="002060"/>
                  </a:solidFill>
                </a:ln>
                <a:solidFill>
                  <a:schemeClr val="accent2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LightBAN" panose="02000000000000000000" pitchFamily="2" charset="0"/>
                <a:cs typeface="NikoshBAN" pitchFamily="2" charset="0"/>
                <a:sym typeface="Wingdings"/>
              </a:rPr>
              <a:t>শিক্ষক</a:t>
            </a:r>
            <a:r>
              <a:rPr lang="en-US" sz="5400" b="1" spc="150" dirty="0">
                <a:ln w="11430">
                  <a:solidFill>
                    <a:srgbClr val="002060"/>
                  </a:solidFill>
                </a:ln>
                <a:solidFill>
                  <a:schemeClr val="accent2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LightBAN" panose="02000000000000000000" pitchFamily="2" charset="0"/>
                <a:cs typeface="NikoshBAN" pitchFamily="2" charset="0"/>
                <a:sym typeface="Wingdings"/>
              </a:rPr>
              <a:t> </a:t>
            </a:r>
            <a:r>
              <a:rPr lang="en-US" sz="5400" b="1" spc="150" dirty="0" err="1">
                <a:ln w="11430">
                  <a:solidFill>
                    <a:schemeClr val="tx2"/>
                  </a:solidFill>
                </a:ln>
                <a:solidFill>
                  <a:schemeClr val="accent2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LightBAN" panose="02000000000000000000" pitchFamily="2" charset="0"/>
                <a:cs typeface="NikoshBAN" pitchFamily="2" charset="0"/>
                <a:sym typeface="Wingdings"/>
              </a:rPr>
              <a:t>পরিচিতি</a:t>
            </a:r>
            <a:endParaRPr lang="en-US" sz="5400" b="1" dirty="0">
              <a:ln w="11430">
                <a:solidFill>
                  <a:srgbClr val="002060"/>
                </a:solidFill>
              </a:ln>
              <a:solidFill>
                <a:schemeClr val="accent2"/>
              </a:solidFill>
              <a:latin typeface="NikoshBAN" pitchFamily="2" charset="0"/>
              <a:cs typeface="NikoshBAN" pitchFamily="2" charset="0"/>
              <a:sym typeface="Wingding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204156" y="532317"/>
            <a:ext cx="3583874" cy="763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spc="1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LightBAN" panose="02000000000000000000" pitchFamily="2" charset="0"/>
                <a:cs typeface="NikoshBAN" pitchFamily="2" charset="0"/>
                <a:sym typeface="Wingdings"/>
              </a:rPr>
              <a:t>পাঠ</a:t>
            </a:r>
            <a:r>
              <a:rPr lang="en-US" sz="5400" b="1" spc="15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LightBAN" panose="02000000000000000000" pitchFamily="2" charset="0"/>
                <a:cs typeface="NikoshBAN" pitchFamily="2" charset="0"/>
                <a:sym typeface="Wingdings"/>
              </a:rPr>
              <a:t> </a:t>
            </a:r>
            <a:r>
              <a:rPr lang="en-US" sz="5400" b="1" spc="1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LightBAN" panose="02000000000000000000" pitchFamily="2" charset="0"/>
                <a:cs typeface="NikoshBAN" pitchFamily="2" charset="0"/>
                <a:sym typeface="Wingdings"/>
              </a:rPr>
              <a:t>পরিচিতি</a:t>
            </a:r>
            <a:endParaRPr lang="en-US" sz="5400" b="1" dirty="0">
              <a:ln w="1143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NikoshBAN" pitchFamily="2" charset="0"/>
              <a:cs typeface="NikoshBAN" pitchFamily="2" charset="0"/>
              <a:sym typeface="Wingdings"/>
            </a:endParaRPr>
          </a:p>
        </p:txBody>
      </p:sp>
      <p:pic>
        <p:nvPicPr>
          <p:cNvPr id="9" name="Picture 8" descr="7.jpg"/>
          <p:cNvPicPr>
            <a:picLocks noChangeAspect="1"/>
          </p:cNvPicPr>
          <p:nvPr/>
        </p:nvPicPr>
        <p:blipFill rotWithShape="1">
          <a:blip r:embed="rId4"/>
          <a:srcRect t="-2" r="-180" b="1990"/>
          <a:stretch/>
        </p:blipFill>
        <p:spPr>
          <a:xfrm>
            <a:off x="7162800" y="1195212"/>
            <a:ext cx="1525954" cy="1852788"/>
          </a:xfrm>
          <a:prstGeom prst="rect">
            <a:avLst/>
          </a:prstGeom>
        </p:spPr>
      </p:pic>
      <p:cxnSp>
        <p:nvCxnSpPr>
          <p:cNvPr id="3" name="Straight Connector 2"/>
          <p:cNvCxnSpPr/>
          <p:nvPr/>
        </p:nvCxnSpPr>
        <p:spPr>
          <a:xfrm>
            <a:off x="5029200" y="614065"/>
            <a:ext cx="0" cy="5634335"/>
          </a:xfrm>
          <a:prstGeom prst="line">
            <a:avLst/>
          </a:prstGeom>
          <a:ln w="76200">
            <a:solidFill>
              <a:srgbClr val="0039FF"/>
            </a:solidFill>
            <a:prstDash val="sysDash"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70255810-7068-494C-80CB-28E31E3A54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815682"/>
            <a:ext cx="1384717" cy="138471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138917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76203" y="1295400"/>
            <a:ext cx="10787742" cy="0"/>
          </a:xfrm>
          <a:prstGeom prst="line">
            <a:avLst/>
          </a:prstGeom>
          <a:ln w="152400" cmpd="tri">
            <a:solidFill>
              <a:schemeClr val="tx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33400" y="5791200"/>
            <a:ext cx="9906000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spc="50" dirty="0" err="1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en-US" sz="3600" b="1" spc="50" dirty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b="1" spc="50" dirty="0" err="1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ট্যাবলেট</a:t>
            </a:r>
            <a:r>
              <a:rPr lang="en-US" sz="3600" b="1" spc="50" dirty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পিসি</a:t>
            </a:r>
            <a:r>
              <a:rPr lang="en-US" sz="3600" b="1" spc="50" dirty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600" b="1" spc="50" dirty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3600" b="1" spc="50" dirty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3600" b="1" spc="50" dirty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600" b="1" spc="50" dirty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600" b="1" spc="50" dirty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3600" b="1" spc="50" dirty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574" y="1828799"/>
            <a:ext cx="4041826" cy="3200401"/>
          </a:xfrm>
          <a:prstGeom prst="round2DiagRect">
            <a:avLst>
              <a:gd name="adj1" fmla="val 0"/>
              <a:gd name="adj2" fmla="val 27143"/>
            </a:avLst>
          </a:prstGeom>
          <a:ln w="127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3" t="10683" r="4861" b="20992"/>
          <a:stretch/>
        </p:blipFill>
        <p:spPr>
          <a:xfrm>
            <a:off x="1164692" y="1828799"/>
            <a:ext cx="4016908" cy="3200401"/>
          </a:xfrm>
          <a:prstGeom prst="round2DiagRect">
            <a:avLst>
              <a:gd name="adj1" fmla="val 16667"/>
              <a:gd name="adj2" fmla="val 0"/>
            </a:avLst>
          </a:prstGeom>
          <a:ln w="127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33" t="12403" r="-807" b="487"/>
          <a:stretch/>
        </p:blipFill>
        <p:spPr>
          <a:xfrm>
            <a:off x="5638800" y="1676400"/>
            <a:ext cx="4572000" cy="36572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6" t="4167" r="5854"/>
          <a:stretch/>
        </p:blipFill>
        <p:spPr>
          <a:xfrm>
            <a:off x="762000" y="1676400"/>
            <a:ext cx="4572000" cy="36572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3505200" y="228600"/>
            <a:ext cx="4016908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err="1">
                <a:ln w="11430">
                  <a:solidFill>
                    <a:srgbClr val="00206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পকেট</a:t>
            </a:r>
            <a:r>
              <a:rPr lang="en-US" sz="5400" b="1" spc="50" dirty="0">
                <a:ln w="11430">
                  <a:solidFill>
                    <a:srgbClr val="00206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spc="50" dirty="0" err="1">
                <a:ln w="11430">
                  <a:solidFill>
                    <a:srgbClr val="00206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প্রজেক্টর</a:t>
            </a:r>
            <a:r>
              <a:rPr lang="en-US" sz="5400" b="1" spc="50" dirty="0">
                <a:ln w="11430">
                  <a:solidFill>
                    <a:srgbClr val="00206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35817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ular Callout 3"/>
          <p:cNvSpPr/>
          <p:nvPr/>
        </p:nvSpPr>
        <p:spPr>
          <a:xfrm>
            <a:off x="3581400" y="693088"/>
            <a:ext cx="3657600" cy="830915"/>
          </a:xfrm>
          <a:prstGeom prst="wedgeRectCallout">
            <a:avLst>
              <a:gd name="adj1" fmla="val -16126"/>
              <a:gd name="adj2" fmla="val 48675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spc="-150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দলগত</a:t>
            </a:r>
            <a:r>
              <a:rPr lang="en-US" sz="6600" b="1" spc="-15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spc="-150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6600" b="1" spc="-150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92529" y="2286000"/>
            <a:ext cx="10820400" cy="0"/>
          </a:xfrm>
          <a:prstGeom prst="line">
            <a:avLst/>
          </a:prstGeom>
          <a:ln w="127000" cap="rnd" cmpd="dbl">
            <a:solidFill>
              <a:schemeClr val="accent1">
                <a:shade val="95000"/>
                <a:satMod val="105000"/>
                <a:alpha val="85000"/>
              </a:schemeClr>
            </a:solidFill>
            <a:prstDash val="solid"/>
            <a:round/>
          </a:ln>
          <a:effectLst>
            <a:glow rad="190500">
              <a:schemeClr val="accent1">
                <a:alpha val="27000"/>
              </a:schemeClr>
            </a:glow>
            <a:outerShdw blurRad="50800" dist="50800" dir="18900000" algn="bl" rotWithShape="0">
              <a:prstClr val="black">
                <a:alpha val="40000"/>
              </a:prstClr>
            </a:outerShdw>
            <a:reflection blurRad="76200" stA="71000" endPos="65000" dir="5400000" sy="-100000" algn="bl" rotWithShape="0"/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hevron 7"/>
          <p:cNvSpPr/>
          <p:nvPr/>
        </p:nvSpPr>
        <p:spPr>
          <a:xfrm>
            <a:off x="10150936" y="212271"/>
            <a:ext cx="669465" cy="1981200"/>
          </a:xfrm>
          <a:prstGeom prst="chevron">
            <a:avLst>
              <a:gd name="adj" fmla="val 71429"/>
            </a:avLst>
          </a:prstGeom>
          <a:solidFill>
            <a:srgbClr val="002060"/>
          </a:solidFill>
          <a:effectLst>
            <a:outerShdw blurRad="558800" dir="21594000" algn="ctr" rotWithShape="0">
              <a:srgbClr val="000000"/>
            </a:outerShd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hevron 8"/>
          <p:cNvSpPr/>
          <p:nvPr/>
        </p:nvSpPr>
        <p:spPr>
          <a:xfrm>
            <a:off x="9601201" y="201387"/>
            <a:ext cx="669465" cy="1981200"/>
          </a:xfrm>
          <a:prstGeom prst="chevron">
            <a:avLst>
              <a:gd name="adj" fmla="val 71429"/>
            </a:avLst>
          </a:prstGeom>
          <a:solidFill>
            <a:srgbClr val="002060"/>
          </a:solidFill>
          <a:effectLst>
            <a:outerShdw blurRad="558800" dir="21594000" algn="ctr" rotWithShape="0">
              <a:srgbClr val="000000"/>
            </a:outerShd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Chevron 9"/>
          <p:cNvSpPr/>
          <p:nvPr/>
        </p:nvSpPr>
        <p:spPr>
          <a:xfrm flipH="1">
            <a:off x="157843" y="201386"/>
            <a:ext cx="593272" cy="1998886"/>
          </a:xfrm>
          <a:prstGeom prst="chevron">
            <a:avLst>
              <a:gd name="adj" fmla="val 71429"/>
            </a:avLst>
          </a:prstGeom>
          <a:solidFill>
            <a:srgbClr val="002060"/>
          </a:solidFill>
          <a:effectLst>
            <a:outerShdw blurRad="558800" dir="21594000" algn="ctr" rotWithShape="0">
              <a:srgbClr val="000000"/>
            </a:outerShd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hevron 10"/>
          <p:cNvSpPr/>
          <p:nvPr/>
        </p:nvSpPr>
        <p:spPr>
          <a:xfrm flipH="1">
            <a:off x="625927" y="201387"/>
            <a:ext cx="593272" cy="1981200"/>
          </a:xfrm>
          <a:prstGeom prst="chevron">
            <a:avLst>
              <a:gd name="adj" fmla="val 71429"/>
            </a:avLst>
          </a:prstGeom>
          <a:solidFill>
            <a:srgbClr val="002060"/>
          </a:solidFill>
          <a:effectLst>
            <a:outerShdw blurRad="558800" dir="21594000" algn="ctr" rotWithShape="0">
              <a:srgbClr val="000000"/>
            </a:outerShd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279085"/>
            <a:ext cx="2286000" cy="19035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8117" y="261261"/>
            <a:ext cx="2286000" cy="1903505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762000" y="3581400"/>
            <a:ext cx="938893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 err="1">
                <a:ln>
                  <a:solidFill>
                    <a:srgbClr val="002060"/>
                  </a:solidFill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4400" dirty="0">
                <a:ln>
                  <a:solidFill>
                    <a:srgbClr val="002060"/>
                  </a:solidFill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n>
                  <a:solidFill>
                    <a:srgbClr val="002060"/>
                  </a:solidFill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ডিভাইসগুলো</a:t>
            </a:r>
            <a:r>
              <a:rPr lang="en-US" sz="4400" dirty="0">
                <a:ln>
                  <a:solidFill>
                    <a:srgbClr val="002060"/>
                  </a:solidFill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n>
                  <a:solidFill>
                    <a:srgbClr val="002060"/>
                  </a:solidFill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আলোচনা</a:t>
            </a:r>
            <a:r>
              <a:rPr lang="en-US" sz="4400" dirty="0">
                <a:ln>
                  <a:solidFill>
                    <a:srgbClr val="002060"/>
                  </a:solidFill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n>
                  <a:solidFill>
                    <a:srgbClr val="002060"/>
                  </a:solidFill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400" dirty="0">
                <a:ln>
                  <a:solidFill>
                    <a:srgbClr val="002060"/>
                  </a:solidFill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n>
                  <a:solidFill>
                    <a:srgbClr val="002060"/>
                  </a:solidFill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হলো</a:t>
            </a:r>
            <a:r>
              <a:rPr lang="en-US" sz="4400" dirty="0">
                <a:ln>
                  <a:solidFill>
                    <a:srgbClr val="002060"/>
                  </a:solidFill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n>
                  <a:solidFill>
                    <a:srgbClr val="002060"/>
                  </a:solidFill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4400" dirty="0">
                <a:ln>
                  <a:solidFill>
                    <a:srgbClr val="002060"/>
                  </a:solidFill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n>
                  <a:solidFill>
                    <a:srgbClr val="002060"/>
                  </a:solidFill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বাইরে</a:t>
            </a:r>
            <a:r>
              <a:rPr lang="en-US" sz="4400" dirty="0">
                <a:ln>
                  <a:solidFill>
                    <a:srgbClr val="002060"/>
                  </a:solidFill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n>
                  <a:solidFill>
                    <a:srgbClr val="002060"/>
                  </a:solidFill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তোমাদের</a:t>
            </a:r>
            <a:r>
              <a:rPr lang="en-US" sz="4400" dirty="0">
                <a:ln>
                  <a:solidFill>
                    <a:srgbClr val="002060"/>
                  </a:solidFill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n>
                  <a:solidFill>
                    <a:srgbClr val="002060"/>
                  </a:solidFill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অভিজ্ঞতার</a:t>
            </a:r>
            <a:r>
              <a:rPr lang="en-US" sz="4400" dirty="0">
                <a:ln>
                  <a:solidFill>
                    <a:srgbClr val="002060"/>
                  </a:solidFill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n>
                  <a:solidFill>
                    <a:srgbClr val="002060"/>
                  </a:solidFill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আলোকে</a:t>
            </a:r>
            <a:r>
              <a:rPr lang="en-US" sz="4400" dirty="0">
                <a:ln>
                  <a:solidFill>
                    <a:srgbClr val="002060"/>
                  </a:solidFill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n>
                  <a:solidFill>
                    <a:srgbClr val="002060"/>
                  </a:solidFill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আউটপুট</a:t>
            </a:r>
            <a:r>
              <a:rPr lang="en-US" sz="4400" dirty="0">
                <a:ln>
                  <a:solidFill>
                    <a:srgbClr val="002060"/>
                  </a:solidFill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n>
                  <a:solidFill>
                    <a:srgbClr val="002060"/>
                  </a:solidFill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ডিভাইসের</a:t>
            </a:r>
            <a:r>
              <a:rPr lang="en-US" sz="4400" dirty="0">
                <a:ln>
                  <a:solidFill>
                    <a:srgbClr val="002060"/>
                  </a:solidFill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n>
                  <a:solidFill>
                    <a:srgbClr val="002060"/>
                  </a:solidFill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4400" dirty="0">
                <a:ln>
                  <a:solidFill>
                    <a:srgbClr val="002060"/>
                  </a:solidFill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n>
                  <a:solidFill>
                    <a:srgbClr val="002060"/>
                  </a:solidFill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তালিকা</a:t>
            </a:r>
            <a:r>
              <a:rPr lang="en-US" sz="4400" dirty="0">
                <a:ln>
                  <a:solidFill>
                    <a:srgbClr val="002060"/>
                  </a:solidFill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n>
                  <a:solidFill>
                    <a:srgbClr val="002060"/>
                  </a:solidFill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4400" dirty="0">
                <a:ln>
                  <a:solidFill>
                    <a:srgbClr val="002060"/>
                  </a:solidFill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n>
                  <a:solidFill>
                    <a:srgbClr val="002060"/>
                  </a:solidFill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400" dirty="0">
                <a:ln>
                  <a:solidFill>
                    <a:srgbClr val="002060"/>
                  </a:solidFill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888588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56" b="10298"/>
          <a:stretch/>
        </p:blipFill>
        <p:spPr>
          <a:xfrm>
            <a:off x="1174972" y="3962400"/>
            <a:ext cx="4049789" cy="249599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945" y="1295400"/>
            <a:ext cx="3538062" cy="237975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8546" y="3882325"/>
            <a:ext cx="4336593" cy="244426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266553" y="381000"/>
            <a:ext cx="412484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spc="-150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এসো</a:t>
            </a:r>
            <a:r>
              <a:rPr lang="en-US" sz="4400" b="1" spc="-15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spc="-150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উত্তর</a:t>
            </a:r>
            <a:r>
              <a:rPr lang="en-US" sz="4400" b="1" spc="-15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spc="-150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মিলিয়ে</a:t>
            </a:r>
            <a:r>
              <a:rPr lang="en-US" sz="4400" b="1" spc="-15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spc="-150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দেখি</a:t>
            </a:r>
            <a:endParaRPr lang="en-US" sz="4400" b="1" spc="-150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56488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45468" y="2507165"/>
            <a:ext cx="3083178" cy="47565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(খ)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ফলাফল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বিশ্লেষণ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70805" y="1752600"/>
            <a:ext cx="6692195" cy="52322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1। </a:t>
            </a:r>
            <a:r>
              <a:rPr lang="en-US" sz="2800" spc="-15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আউটপুট</a:t>
            </a:r>
            <a:r>
              <a:rPr lang="en-US" sz="28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ডিভাইসের</a:t>
            </a:r>
            <a:r>
              <a:rPr lang="en-US" sz="28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</a:t>
            </a:r>
            <a:r>
              <a:rPr lang="en-US" sz="28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28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28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70805" y="2507165"/>
            <a:ext cx="3058283" cy="47565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(ক)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প্রক্রিয়াকরণ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>
            <a:hlinkClick r:id="" action="ppaction://noaction">
              <a:snd r:embed="rId3" name="applause.wav"/>
            </a:hlinkClick>
          </p:cNvPr>
          <p:cNvSpPr txBox="1"/>
          <p:nvPr/>
        </p:nvSpPr>
        <p:spPr>
          <a:xfrm>
            <a:off x="2070804" y="3134461"/>
            <a:ext cx="3071637" cy="52322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(গ)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ফলাফল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উপস্থাপন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45468" y="3134461"/>
            <a:ext cx="3083178" cy="47565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(ঘ)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সংগ্রহ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Cross 18"/>
          <p:cNvSpPr/>
          <p:nvPr/>
        </p:nvSpPr>
        <p:spPr>
          <a:xfrm>
            <a:off x="4236204" y="381000"/>
            <a:ext cx="2209937" cy="615085"/>
          </a:xfrm>
          <a:prstGeom prst="plus">
            <a:avLst>
              <a:gd name="adj" fmla="val 0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spc="-150" dirty="0" err="1">
                <a:ln>
                  <a:solidFill>
                    <a:srgbClr val="00B0F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5400" b="1" spc="-150" dirty="0">
              <a:ln>
                <a:solidFill>
                  <a:srgbClr val="00B0F0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TextBox 25">
            <a:hlinkClick r:id="" action="ppaction://noaction">
              <a:snd r:embed="rId4" name="bomb.wav"/>
            </a:hlinkClick>
          </p:cNvPr>
          <p:cNvSpPr txBox="1"/>
          <p:nvPr/>
        </p:nvSpPr>
        <p:spPr>
          <a:xfrm>
            <a:off x="7772400" y="457200"/>
            <a:ext cx="2474243" cy="584775"/>
          </a:xfrm>
          <a:prstGeom prst="rect">
            <a:avLst/>
          </a:prstGeom>
          <a:noFill/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× </a:t>
            </a:r>
            <a:r>
              <a:rPr lang="en-US" sz="3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</a:t>
            </a:r>
            <a:endParaRPr lang="en-US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6" t="17655" r="8059" b="40172"/>
          <a:stretch/>
        </p:blipFill>
        <p:spPr>
          <a:xfrm>
            <a:off x="7792720" y="458192"/>
            <a:ext cx="2411955" cy="55272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4" name="TextBox 33"/>
          <p:cNvSpPr txBox="1"/>
          <p:nvPr/>
        </p:nvSpPr>
        <p:spPr>
          <a:xfrm>
            <a:off x="5679822" y="4876800"/>
            <a:ext cx="3083178" cy="52322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(খ)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তোলার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যন্ত্র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070805" y="4216677"/>
            <a:ext cx="6692195" cy="52322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2। </a:t>
            </a:r>
            <a:r>
              <a:rPr lang="en-US" sz="2800" spc="-15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স্পিকার</a:t>
            </a:r>
            <a:r>
              <a:rPr lang="en-US" sz="28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28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070805" y="5562600"/>
            <a:ext cx="3058284" cy="52322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(গ)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ইমেজ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তৈরির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যন্ত্র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7" name="TextBox 36">
            <a:hlinkClick r:id="" action="ppaction://noaction">
              <a:snd r:embed="rId3" name="applause.wav"/>
            </a:hlinkClick>
          </p:cNvPr>
          <p:cNvSpPr txBox="1"/>
          <p:nvPr/>
        </p:nvSpPr>
        <p:spPr>
          <a:xfrm>
            <a:off x="2070804" y="4876800"/>
            <a:ext cx="3071637" cy="52322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(ক)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শব্দ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শোনার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যন্ত্র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679822" y="5562600"/>
            <a:ext cx="3083178" cy="52322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(ঘ)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দেখার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যন্ত্র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52400" y="1295400"/>
            <a:ext cx="10672649" cy="0"/>
          </a:xfrm>
          <a:prstGeom prst="line">
            <a:avLst/>
          </a:prstGeom>
          <a:ln>
            <a:solidFill>
              <a:srgbClr val="0000CC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2565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25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3" presetClass="exit" presetSubtype="32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7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3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3" presetClass="exit" presetSubtype="32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7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750"/>
                            </p:stCondLst>
                            <p:childTnLst>
                              <p:par>
                                <p:cTn id="60" presetID="2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3" presetClass="entr" presetSubtype="16" fill="hold" grpId="1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3" presetClass="exit" presetSubtype="32" fill="hold" grpId="1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grpId="1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3" presetClass="exit" presetSubtype="10" fill="hold" grpId="1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3" presetClass="entr" presetSubtype="16" fill="hold" grpId="1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3" presetClass="exit" presetSubtype="32" fill="hold" grpId="17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26" grpId="0" animBg="1"/>
      <p:bldP spid="26" grpId="1" animBg="1"/>
      <p:bldP spid="26" grpId="2" animBg="1"/>
      <p:bldP spid="26" grpId="3" animBg="1"/>
      <p:bldP spid="26" grpId="4" animBg="1"/>
      <p:bldP spid="26" grpId="5" animBg="1"/>
      <p:bldP spid="26" grpId="12" animBg="1"/>
      <p:bldP spid="26" grpId="13" animBg="1"/>
      <p:bldP spid="26" grpId="14" animBg="1"/>
      <p:bldP spid="26" grpId="15" animBg="1"/>
      <p:bldP spid="26" grpId="16" animBg="1"/>
      <p:bldP spid="26" grpId="17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ross 18"/>
          <p:cNvSpPr/>
          <p:nvPr/>
        </p:nvSpPr>
        <p:spPr>
          <a:xfrm>
            <a:off x="4267200" y="228600"/>
            <a:ext cx="2209937" cy="615085"/>
          </a:xfrm>
          <a:prstGeom prst="plus">
            <a:avLst>
              <a:gd name="adj" fmla="val 0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spc="-150" dirty="0" err="1">
                <a:ln>
                  <a:solidFill>
                    <a:srgbClr val="C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4400" b="1" spc="-150" dirty="0">
              <a:ln>
                <a:solidFill>
                  <a:srgbClr val="C0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TextBox 25">
            <a:hlinkClick r:id="" action="ppaction://noaction">
              <a:snd r:embed="rId3" name="bomb.wav"/>
            </a:hlinkClick>
          </p:cNvPr>
          <p:cNvSpPr txBox="1"/>
          <p:nvPr/>
        </p:nvSpPr>
        <p:spPr>
          <a:xfrm>
            <a:off x="7848600" y="258910"/>
            <a:ext cx="2514599" cy="584775"/>
          </a:xfrm>
          <a:prstGeom prst="rect">
            <a:avLst/>
          </a:prstGeom>
          <a:noFill/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× </a:t>
            </a:r>
            <a:r>
              <a:rPr lang="en-US" sz="3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</a:t>
            </a:r>
            <a:endParaRPr lang="en-US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>
            <a:hlinkClick r:id="" action="ppaction://noaction">
              <a:snd r:embed="rId4" name="applause.wav"/>
            </a:hlinkClick>
          </p:cNvPr>
          <p:cNvSpPr txBox="1"/>
          <p:nvPr/>
        </p:nvSpPr>
        <p:spPr>
          <a:xfrm>
            <a:off x="5706146" y="5967988"/>
            <a:ext cx="3083179" cy="52322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(ঘ) i, ii ও iii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57400" y="3441958"/>
            <a:ext cx="6723707" cy="52322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4। </a:t>
            </a:r>
            <a:r>
              <a:rPr lang="en-US" sz="2800" spc="-15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আউটপুট</a:t>
            </a:r>
            <a:r>
              <a:rPr lang="en-US" sz="28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ডিভাইস</a:t>
            </a:r>
            <a:r>
              <a:rPr lang="en-US" sz="28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হলো</a:t>
            </a:r>
            <a:r>
              <a:rPr lang="en-US" sz="28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….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085485" y="5967988"/>
            <a:ext cx="3084990" cy="52322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(গ) ii ও iii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085485" y="5346958"/>
            <a:ext cx="3084990" cy="52322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(ক) i ও ii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706146" y="5359678"/>
            <a:ext cx="3084963" cy="52322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(খ) i ও iii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57400" y="4061738"/>
            <a:ext cx="1890794" cy="52322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i.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প্রজেক্টর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476945" y="4062254"/>
            <a:ext cx="1865737" cy="52322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ii.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হেডফোন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794386" y="4062754"/>
            <a:ext cx="1996724" cy="52322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iii.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স্পিকার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6" t="17655" r="5072" b="42390"/>
          <a:stretch/>
        </p:blipFill>
        <p:spPr>
          <a:xfrm>
            <a:off x="8094665" y="254894"/>
            <a:ext cx="2268534" cy="58879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5" name="TextBox 24"/>
          <p:cNvSpPr txBox="1"/>
          <p:nvPr/>
        </p:nvSpPr>
        <p:spPr>
          <a:xfrm>
            <a:off x="2085484" y="4734580"/>
            <a:ext cx="6705626" cy="52322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কোনটি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সঠিক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 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696145" y="2000973"/>
            <a:ext cx="3083178" cy="52322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(খ)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মাল্টিমিডিয়া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057400" y="1371600"/>
            <a:ext cx="6721923" cy="52322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3। </a:t>
            </a:r>
            <a:r>
              <a:rPr lang="en-US" sz="2800" spc="-15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হেডফোনের</a:t>
            </a:r>
            <a:r>
              <a:rPr lang="en-US" sz="28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অন্য</a:t>
            </a:r>
            <a:r>
              <a:rPr lang="en-US" sz="28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28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28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075483" y="2001811"/>
            <a:ext cx="3084990" cy="52322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(ক)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স্পিকার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7" name="TextBox 36">
            <a:hlinkClick r:id="" action="ppaction://noaction">
              <a:snd r:embed="rId4" name="applause.wav"/>
            </a:hlinkClick>
          </p:cNvPr>
          <p:cNvSpPr txBox="1"/>
          <p:nvPr/>
        </p:nvSpPr>
        <p:spPr>
          <a:xfrm>
            <a:off x="2075482" y="2582774"/>
            <a:ext cx="3084990" cy="52322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(গ)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হেডসেট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696145" y="2582774"/>
            <a:ext cx="3083178" cy="52322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(ঘ)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সাউন্ডকার্ড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52400" y="1066800"/>
            <a:ext cx="10668000" cy="0"/>
          </a:xfrm>
          <a:prstGeom prst="line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2909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3" presetClass="exit" presetSubtype="32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3" presetClass="exit" presetSubtype="32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1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3" presetClass="exit" presetSubtype="32" fill="hold" grpId="1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750"/>
                            </p:stCondLst>
                            <p:childTnLst>
                              <p:par>
                                <p:cTn id="58" presetID="2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1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3" presetClass="exit" presetSubtype="32" fill="hold" grpId="1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3" presetClass="entr" presetSubtype="16" fill="hold" grpId="1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3" presetClass="exit" presetSubtype="10" fill="hold" grpId="1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3" presetClass="entr" presetSubtype="16" fill="hold" grpId="1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23" presetClass="exit" presetSubtype="32" fill="hold" grpId="17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26" grpId="6" animBg="1"/>
      <p:bldP spid="26" grpId="7" animBg="1"/>
      <p:bldP spid="26" grpId="8" animBg="1"/>
      <p:bldP spid="26" grpId="9" animBg="1"/>
      <p:bldP spid="26" grpId="10" animBg="1"/>
      <p:bldP spid="26" grpId="11" animBg="1"/>
      <p:bldP spid="26" grpId="12" animBg="1"/>
      <p:bldP spid="26" grpId="13" animBg="1"/>
      <p:bldP spid="26" grpId="14" animBg="1"/>
      <p:bldP spid="26" grpId="15" animBg="1"/>
      <p:bldP spid="26" grpId="16" animBg="1"/>
      <p:bldP spid="26" grpId="17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57400" y="2753142"/>
            <a:ext cx="685800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spc="-150" dirty="0" err="1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সাউন্ড</a:t>
            </a:r>
            <a:r>
              <a:rPr lang="en-US" sz="4400" b="1" spc="-150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spc="-150" dirty="0" err="1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কার্ড</a:t>
            </a:r>
            <a:r>
              <a:rPr lang="en-US" sz="4400" b="1" spc="-150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spc="-150" dirty="0" err="1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4400" b="1" spc="-150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spc="-150" dirty="0" err="1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রিসিভার</a:t>
            </a:r>
            <a:r>
              <a:rPr lang="en-US" sz="4400" b="1" spc="-150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spc="-150" dirty="0" err="1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4400" b="1" spc="-150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spc="-150" dirty="0" err="1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সৃষ্ট</a:t>
            </a:r>
            <a:r>
              <a:rPr lang="en-US" sz="4400" b="1" spc="-150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spc="-150" dirty="0" err="1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বৈদ্যুতিক</a:t>
            </a:r>
            <a:r>
              <a:rPr lang="en-US" sz="4400" b="1" spc="-150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spc="-150" dirty="0" err="1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তরঙ্গকে</a:t>
            </a:r>
            <a:r>
              <a:rPr lang="en-US" sz="4400" b="1" spc="-150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spc="-150" dirty="0" err="1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শ্রবণযোগ্য</a:t>
            </a:r>
            <a:r>
              <a:rPr lang="en-US" sz="4400" b="1" spc="-150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spc="-150" dirty="0" err="1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শব্দতরঙ্গে</a:t>
            </a:r>
            <a:r>
              <a:rPr lang="en-US" sz="4400" b="1" spc="-150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spc="-150" dirty="0" err="1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রূপান্তরিত</a:t>
            </a:r>
            <a:r>
              <a:rPr lang="en-US" sz="4400" b="1" spc="-150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spc="-150" dirty="0" err="1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400" b="1" spc="-150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spc="-150" dirty="0" err="1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স্পিকারের</a:t>
            </a:r>
            <a:r>
              <a:rPr lang="en-US" sz="4400" b="1" spc="-150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spc="-150" dirty="0" err="1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4400" b="1" spc="-150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5" name="Rectangle 4"/>
          <p:cNvSpPr/>
          <p:nvPr/>
        </p:nvSpPr>
        <p:spPr>
          <a:xfrm>
            <a:off x="4114800" y="72258"/>
            <a:ext cx="2763898" cy="830997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none">
            <a:spAutoFit/>
          </a:bodyPr>
          <a:lstStyle/>
          <a:p>
            <a:r>
              <a:rPr lang="en-US" sz="4800" dirty="0" err="1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নতুন</a:t>
            </a:r>
            <a:r>
              <a:rPr lang="en-US" sz="4800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শিখলাম</a:t>
            </a:r>
            <a:endParaRPr lang="en-US" sz="4800" dirty="0">
              <a:ln>
                <a:solidFill>
                  <a:srgbClr val="0000FF"/>
                </a:solidFill>
              </a:ln>
              <a:solidFill>
                <a:srgbClr val="0000FF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92529" y="956438"/>
            <a:ext cx="10820400" cy="0"/>
          </a:xfrm>
          <a:prstGeom prst="line">
            <a:avLst/>
          </a:prstGeom>
          <a:ln w="127000" cap="rnd" cmpd="dbl">
            <a:solidFill>
              <a:schemeClr val="accent1">
                <a:shade val="95000"/>
                <a:satMod val="105000"/>
                <a:alpha val="85000"/>
              </a:schemeClr>
            </a:solidFill>
            <a:prstDash val="solid"/>
            <a:round/>
          </a:ln>
          <a:effectLst>
            <a:glow rad="190500">
              <a:schemeClr val="accent1">
                <a:alpha val="27000"/>
              </a:schemeClr>
            </a:glow>
            <a:outerShdw blurRad="50800" dist="50800" dir="18900000" algn="bl" rotWithShape="0">
              <a:prstClr val="black">
                <a:alpha val="40000"/>
              </a:prstClr>
            </a:outerShdw>
            <a:reflection blurRad="76200" stA="71000" endPos="65000" dir="5400000" sy="-100000" algn="bl" rotWithShape="0"/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564684" y="1153180"/>
            <a:ext cx="1492716" cy="6463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3600" dirty="0" err="1">
                <a:ln>
                  <a:solidFill>
                    <a:srgbClr val="002060"/>
                  </a:solidFill>
                </a:ln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শব্দতরঙ্গ</a:t>
            </a:r>
            <a:endParaRPr lang="en-US" sz="3600" dirty="0"/>
          </a:p>
        </p:txBody>
      </p:sp>
      <p:sp>
        <p:nvSpPr>
          <p:cNvPr id="8" name="Rectangle 7"/>
          <p:cNvSpPr/>
          <p:nvPr/>
        </p:nvSpPr>
        <p:spPr>
          <a:xfrm>
            <a:off x="2538153" y="1153180"/>
            <a:ext cx="814647" cy="6463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3600" dirty="0" err="1">
                <a:ln>
                  <a:solidFill>
                    <a:srgbClr val="002060"/>
                  </a:solidFill>
                </a:ln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ব্লুটুথ</a:t>
            </a:r>
            <a:endParaRPr lang="en-US" sz="3600" dirty="0"/>
          </a:p>
        </p:txBody>
      </p:sp>
      <p:sp>
        <p:nvSpPr>
          <p:cNvPr id="9" name="Rectangle 8"/>
          <p:cNvSpPr/>
          <p:nvPr/>
        </p:nvSpPr>
        <p:spPr>
          <a:xfrm>
            <a:off x="3810000" y="1153180"/>
            <a:ext cx="1550424" cy="6463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3600" dirty="0" err="1">
                <a:ln>
                  <a:solidFill>
                    <a:srgbClr val="002060"/>
                  </a:solidFill>
                </a:ln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ওয়াইফাই</a:t>
            </a:r>
            <a:endParaRPr lang="en-US" sz="3600" dirty="0"/>
          </a:p>
        </p:txBody>
      </p:sp>
      <p:sp>
        <p:nvSpPr>
          <p:cNvPr id="10" name="Rectangle 9"/>
          <p:cNvSpPr/>
          <p:nvPr/>
        </p:nvSpPr>
        <p:spPr>
          <a:xfrm>
            <a:off x="5867400" y="1153180"/>
            <a:ext cx="1072730" cy="6463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3600" dirty="0" err="1">
                <a:ln>
                  <a:solidFill>
                    <a:srgbClr val="002060"/>
                  </a:solidFill>
                </a:ln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লুমেন্স</a:t>
            </a:r>
            <a:endParaRPr lang="en-US" sz="3600" dirty="0"/>
          </a:p>
        </p:txBody>
      </p:sp>
      <p:sp>
        <p:nvSpPr>
          <p:cNvPr id="11" name="Rectangle 10"/>
          <p:cNvSpPr/>
          <p:nvPr/>
        </p:nvSpPr>
        <p:spPr>
          <a:xfrm>
            <a:off x="7349574" y="1153180"/>
            <a:ext cx="1337226" cy="6463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3600" dirty="0" err="1">
                <a:ln>
                  <a:solidFill>
                    <a:srgbClr val="002060"/>
                  </a:solidFill>
                </a:ln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এলসিডি</a:t>
            </a:r>
            <a:endParaRPr lang="en-US" sz="3600" dirty="0"/>
          </a:p>
        </p:txBody>
      </p:sp>
      <p:sp>
        <p:nvSpPr>
          <p:cNvPr id="12" name="Rectangle 11"/>
          <p:cNvSpPr/>
          <p:nvPr/>
        </p:nvSpPr>
        <p:spPr>
          <a:xfrm>
            <a:off x="9144000" y="1153180"/>
            <a:ext cx="1210588" cy="6463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3600" dirty="0" err="1">
                <a:ln>
                  <a:solidFill>
                    <a:srgbClr val="002060"/>
                  </a:solidFill>
                </a:ln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এলইডি</a:t>
            </a:r>
            <a:endParaRPr lang="en-US" sz="3600" dirty="0"/>
          </a:p>
        </p:txBody>
      </p:sp>
      <p:sp>
        <p:nvSpPr>
          <p:cNvPr id="2" name="Rectangle 1"/>
          <p:cNvSpPr/>
          <p:nvPr/>
        </p:nvSpPr>
        <p:spPr>
          <a:xfrm>
            <a:off x="1143000" y="5540514"/>
            <a:ext cx="88391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spc="-150" dirty="0" err="1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হেডফোন</a:t>
            </a:r>
            <a:r>
              <a:rPr lang="en-US" sz="4000" b="1" spc="-150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spc="-150" dirty="0" err="1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ব্লুটুথ</a:t>
            </a:r>
            <a:r>
              <a:rPr lang="en-US" sz="4000" b="1" spc="-150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spc="-150" dirty="0" err="1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প্রযুক্তি</a:t>
            </a:r>
            <a:r>
              <a:rPr lang="en-US" sz="4000" b="1" spc="-150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spc="-150" dirty="0" err="1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4000" b="1" spc="-150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spc="-150" dirty="0" err="1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000" b="1" spc="-150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spc="-150" dirty="0" err="1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আমাদের</a:t>
            </a:r>
            <a:r>
              <a:rPr lang="en-US" sz="4000" b="1" spc="-150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spc="-150" dirty="0" err="1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শব্দ</a:t>
            </a:r>
            <a:r>
              <a:rPr lang="en-US" sz="4000" b="1" spc="-150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spc="-150" dirty="0" err="1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শোনায়</a:t>
            </a:r>
            <a:r>
              <a:rPr lang="en-US" sz="4000" b="1" spc="-150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5262" y="2140754"/>
            <a:ext cx="4002276" cy="296464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28"/>
          <a:stretch/>
        </p:blipFill>
        <p:spPr>
          <a:xfrm>
            <a:off x="2971800" y="1892090"/>
            <a:ext cx="5181600" cy="366422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5" name="Rectangle 14"/>
          <p:cNvSpPr/>
          <p:nvPr/>
        </p:nvSpPr>
        <p:spPr>
          <a:xfrm>
            <a:off x="1066801" y="5553397"/>
            <a:ext cx="88391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spc="-150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বিশাল</a:t>
            </a:r>
            <a:r>
              <a:rPr lang="en-US" sz="3600" spc="-150" dirty="0">
                <a:ln>
                  <a:solidFill>
                    <a:schemeClr val="tx1"/>
                  </a:solidFill>
                </a:ln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-150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সভাকক্ষে</a:t>
            </a:r>
            <a:r>
              <a:rPr lang="en-US" sz="3600" spc="-150" dirty="0">
                <a:ln>
                  <a:solidFill>
                    <a:schemeClr val="tx1"/>
                  </a:solidFill>
                </a:ln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-150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ব্যবহারের</a:t>
            </a:r>
            <a:r>
              <a:rPr lang="en-US" sz="3600" spc="-150" dirty="0">
                <a:ln>
                  <a:solidFill>
                    <a:schemeClr val="tx1"/>
                  </a:solidFill>
                </a:ln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-150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3600" spc="-150" dirty="0">
                <a:ln>
                  <a:solidFill>
                    <a:schemeClr val="tx1"/>
                  </a:solidFill>
                </a:ln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-150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মাল্টিমিডিয়া</a:t>
            </a:r>
            <a:r>
              <a:rPr lang="en-US" sz="3600" spc="-150" dirty="0">
                <a:ln>
                  <a:solidFill>
                    <a:schemeClr val="tx1"/>
                  </a:solidFill>
                </a:ln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-150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প্রজেক্টরের</a:t>
            </a:r>
            <a:r>
              <a:rPr lang="en-US" sz="3600" spc="-150" dirty="0">
                <a:ln>
                  <a:solidFill>
                    <a:schemeClr val="tx1"/>
                  </a:solidFill>
                </a:ln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-150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ঔজ্জ্বল্য</a:t>
            </a:r>
            <a:r>
              <a:rPr lang="en-US" sz="3600" spc="-150" dirty="0">
                <a:ln>
                  <a:solidFill>
                    <a:schemeClr val="tx1"/>
                  </a:solidFill>
                </a:ln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-150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</a:t>
            </a:r>
            <a:r>
              <a:rPr lang="en-US" sz="3600" spc="-150" dirty="0">
                <a:ln>
                  <a:solidFill>
                    <a:schemeClr val="tx1"/>
                  </a:solidFill>
                </a:ln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-150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হাজার</a:t>
            </a:r>
            <a:r>
              <a:rPr lang="en-US" sz="3600" spc="-150" dirty="0">
                <a:ln>
                  <a:solidFill>
                    <a:schemeClr val="tx1"/>
                  </a:solidFill>
                </a:ln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-150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3600" spc="-150" dirty="0">
                <a:ln>
                  <a:solidFill>
                    <a:schemeClr val="tx1"/>
                  </a:solidFill>
                </a:ln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-150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চার</a:t>
            </a:r>
            <a:r>
              <a:rPr lang="en-US" sz="3600" spc="-150" dirty="0">
                <a:ln>
                  <a:solidFill>
                    <a:schemeClr val="tx1"/>
                  </a:solidFill>
                </a:ln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-150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হাজার</a:t>
            </a:r>
            <a:r>
              <a:rPr lang="en-US" sz="3600" spc="-150" dirty="0">
                <a:ln>
                  <a:solidFill>
                    <a:schemeClr val="tx1"/>
                  </a:solidFill>
                </a:ln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spc="-150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লুমেন্সের</a:t>
            </a:r>
            <a:r>
              <a:rPr lang="en-US" sz="3600" spc="-150" dirty="0">
                <a:ln>
                  <a:solidFill>
                    <a:schemeClr val="tx1"/>
                  </a:solidFill>
                </a:ln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-150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হতে</a:t>
            </a:r>
            <a:r>
              <a:rPr lang="en-US" sz="3600" spc="-150" dirty="0">
                <a:ln>
                  <a:solidFill>
                    <a:schemeClr val="tx1"/>
                  </a:solidFill>
                </a:ln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-150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spc="-150" dirty="0">
                <a:ln>
                  <a:solidFill>
                    <a:schemeClr val="tx1"/>
                  </a:solidFill>
                </a:ln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ln>
                <a:solidFill>
                  <a:schemeClr val="tx1"/>
                </a:solidFill>
              </a:ln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1" t="3275" r="7676" b="6901"/>
          <a:stretch/>
        </p:blipFill>
        <p:spPr>
          <a:xfrm>
            <a:off x="3440233" y="1965029"/>
            <a:ext cx="4027367" cy="3477255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Rectangle 16"/>
          <p:cNvSpPr/>
          <p:nvPr/>
        </p:nvSpPr>
        <p:spPr>
          <a:xfrm>
            <a:off x="685000" y="5616714"/>
            <a:ext cx="95699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spc="-150" dirty="0" err="1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হেডফোন</a:t>
            </a:r>
            <a:r>
              <a:rPr lang="en-US" sz="4000" b="1" spc="-150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spc="-150" dirty="0" err="1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ওয়াইফাই</a:t>
            </a:r>
            <a:r>
              <a:rPr lang="en-US" sz="4000" b="1" spc="-150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spc="-150" dirty="0" err="1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প্রযুক্তি</a:t>
            </a:r>
            <a:r>
              <a:rPr lang="en-US" sz="4000" b="1" spc="-150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spc="-150" dirty="0" err="1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4000" b="1" spc="-150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spc="-150" dirty="0" err="1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000" b="1" spc="-150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spc="-150" dirty="0" err="1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আমাদের</a:t>
            </a:r>
            <a:r>
              <a:rPr lang="en-US" sz="4000" b="1" spc="-150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spc="-150" dirty="0" err="1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শব্দ</a:t>
            </a:r>
            <a:r>
              <a:rPr lang="en-US" sz="4000" b="1" spc="-150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spc="-150" dirty="0" err="1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শোনায়</a:t>
            </a:r>
            <a:r>
              <a:rPr lang="en-US" sz="4000" b="1" spc="-150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/>
          </a:p>
        </p:txBody>
      </p:sp>
      <p:sp>
        <p:nvSpPr>
          <p:cNvPr id="18" name="Rectangle 17"/>
          <p:cNvSpPr/>
          <p:nvPr/>
        </p:nvSpPr>
        <p:spPr>
          <a:xfrm>
            <a:off x="2242089" y="3343870"/>
            <a:ext cx="664102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spc="-150" dirty="0" err="1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লিকুইড</a:t>
            </a:r>
            <a:r>
              <a:rPr lang="en-US" sz="5400" b="1" spc="-150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spc="-150" dirty="0" err="1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ক্রিস্টাল</a:t>
            </a:r>
            <a:r>
              <a:rPr lang="en-US" sz="5400" b="1" spc="-150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spc="-150" dirty="0" err="1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ডিসপ্লে</a:t>
            </a:r>
            <a:endParaRPr lang="en-US" sz="5400" dirty="0"/>
          </a:p>
        </p:txBody>
      </p:sp>
      <p:sp>
        <p:nvSpPr>
          <p:cNvPr id="19" name="Rectangle 18"/>
          <p:cNvSpPr/>
          <p:nvPr/>
        </p:nvSpPr>
        <p:spPr>
          <a:xfrm>
            <a:off x="2242089" y="3276600"/>
            <a:ext cx="664102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spc="-150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লাইট</a:t>
            </a:r>
            <a:r>
              <a:rPr lang="en-US" sz="5400" b="1" spc="-150" dirty="0">
                <a:ln>
                  <a:solidFill>
                    <a:schemeClr val="tx1"/>
                  </a:solidFill>
                </a:ln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spc="-150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ইমেটিং</a:t>
            </a:r>
            <a:r>
              <a:rPr lang="en-US" sz="5400" b="1" spc="-150" dirty="0">
                <a:ln>
                  <a:solidFill>
                    <a:schemeClr val="tx1"/>
                  </a:solidFill>
                </a:ln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spc="-150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ডায়োড</a:t>
            </a:r>
            <a:endParaRPr lang="en-US" sz="5400" dirty="0">
              <a:ln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4050365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1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6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2" grpId="0"/>
      <p:bldP spid="15" grpId="0"/>
      <p:bldP spid="17" grpId="0"/>
      <p:bldP spid="18" grpId="0"/>
      <p:bldP spid="1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n 3"/>
          <p:cNvSpPr/>
          <p:nvPr/>
        </p:nvSpPr>
        <p:spPr>
          <a:xfrm>
            <a:off x="2667003" y="762000"/>
            <a:ext cx="5486399" cy="1027914"/>
          </a:xfrm>
          <a:prstGeom prst="can">
            <a:avLst>
              <a:gd name="adj" fmla="val 1647"/>
            </a:avLst>
          </a:prstGeom>
          <a:ln>
            <a:noFill/>
          </a:ln>
          <a:effectLst>
            <a:outerShdw blurRad="50800" dist="38100" dir="2700000" sx="1000" sy="1000" algn="tl" rotWithShape="0">
              <a:srgbClr val="00B0F0">
                <a:alpha val="99000"/>
              </a:srgb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7200" b="1" spc="-150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7200" b="1" spc="-150" dirty="0" err="1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ড়ি</a:t>
            </a:r>
            <a:r>
              <a:rPr lang="bn-BD" sz="7200" b="1" spc="-150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 কাজ</a:t>
            </a:r>
            <a:endParaRPr lang="en-US" sz="7200" b="1" spc="-150" dirty="0">
              <a:ln>
                <a:solidFill>
                  <a:schemeClr val="tx1"/>
                </a:solidFill>
              </a:ln>
              <a:solidFill>
                <a:sysClr val="windowText" lastClr="0000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92529" y="2209800"/>
            <a:ext cx="10820400" cy="0"/>
          </a:xfrm>
          <a:prstGeom prst="line">
            <a:avLst/>
          </a:prstGeom>
          <a:ln w="127000" cap="rnd" cmpd="dbl">
            <a:solidFill>
              <a:schemeClr val="accent1">
                <a:shade val="95000"/>
                <a:satMod val="105000"/>
                <a:alpha val="85000"/>
              </a:schemeClr>
            </a:solidFill>
            <a:prstDash val="solid"/>
            <a:round/>
          </a:ln>
          <a:effectLst>
            <a:glow rad="190500">
              <a:schemeClr val="accent1">
                <a:alpha val="27000"/>
              </a:schemeClr>
            </a:glow>
            <a:outerShdw blurRad="50800" dist="50800" dir="18900000" algn="bl" rotWithShape="0">
              <a:prstClr val="black">
                <a:alpha val="40000"/>
              </a:prstClr>
            </a:outerShdw>
            <a:reflection blurRad="76200" stA="71000" endPos="65000" dir="5400000" sy="-100000" algn="bl" rotWithShape="0"/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hevron 6"/>
          <p:cNvSpPr/>
          <p:nvPr/>
        </p:nvSpPr>
        <p:spPr>
          <a:xfrm>
            <a:off x="9998536" y="163284"/>
            <a:ext cx="841439" cy="2057400"/>
          </a:xfrm>
          <a:prstGeom prst="chevron">
            <a:avLst>
              <a:gd name="adj" fmla="val 71429"/>
            </a:avLst>
          </a:prstGeom>
          <a:solidFill>
            <a:srgbClr val="002060"/>
          </a:solidFill>
          <a:effectLst>
            <a:outerShdw blurRad="558800" dir="21594000" algn="ctr" rotWithShape="0">
              <a:srgbClr val="000000"/>
            </a:outerShd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9448803" y="152400"/>
            <a:ext cx="841439" cy="2057400"/>
          </a:xfrm>
          <a:prstGeom prst="chevron">
            <a:avLst>
              <a:gd name="adj" fmla="val 71429"/>
            </a:avLst>
          </a:prstGeom>
          <a:solidFill>
            <a:srgbClr val="002060"/>
          </a:solidFill>
          <a:effectLst>
            <a:outerShdw blurRad="558800" dir="21594000" algn="ctr" rotWithShape="0">
              <a:srgbClr val="000000"/>
            </a:outerShd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hevron 8"/>
          <p:cNvSpPr/>
          <p:nvPr/>
        </p:nvSpPr>
        <p:spPr>
          <a:xfrm flipH="1">
            <a:off x="157844" y="152400"/>
            <a:ext cx="745672" cy="2057400"/>
          </a:xfrm>
          <a:prstGeom prst="chevron">
            <a:avLst>
              <a:gd name="adj" fmla="val 71429"/>
            </a:avLst>
          </a:prstGeom>
          <a:solidFill>
            <a:srgbClr val="002060"/>
          </a:solidFill>
          <a:effectLst>
            <a:outerShdw blurRad="558800" dir="21594000" algn="ctr" rotWithShape="0">
              <a:srgbClr val="000000"/>
            </a:outerShd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Chevron 9"/>
          <p:cNvSpPr/>
          <p:nvPr/>
        </p:nvSpPr>
        <p:spPr>
          <a:xfrm flipH="1">
            <a:off x="625927" y="152400"/>
            <a:ext cx="745672" cy="2057400"/>
          </a:xfrm>
          <a:prstGeom prst="chevron">
            <a:avLst>
              <a:gd name="adj" fmla="val 71429"/>
            </a:avLst>
          </a:prstGeom>
          <a:solidFill>
            <a:srgbClr val="002060"/>
          </a:solidFill>
          <a:effectLst>
            <a:outerShdw blurRad="558800" dir="21594000" algn="ctr" rotWithShape="0">
              <a:srgbClr val="000000"/>
            </a:outerShd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41"/>
          <a:stretch/>
        </p:blipFill>
        <p:spPr>
          <a:xfrm>
            <a:off x="1524000" y="304800"/>
            <a:ext cx="1973581" cy="17526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41"/>
          <a:stretch/>
        </p:blipFill>
        <p:spPr>
          <a:xfrm>
            <a:off x="7246619" y="304800"/>
            <a:ext cx="1973581" cy="17526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62001" y="3657600"/>
            <a:ext cx="89916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 err="1">
                <a:ln>
                  <a:solidFill>
                    <a:srgbClr val="002060"/>
                  </a:solidFill>
                </a:ln>
                <a:blipFill>
                  <a:blip r:embed="rId4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4400" dirty="0">
                <a:ln>
                  <a:solidFill>
                    <a:srgbClr val="002060"/>
                  </a:solidFill>
                </a:ln>
                <a:blipFill>
                  <a:blip r:embed="rId4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n>
                  <a:solidFill>
                    <a:srgbClr val="002060"/>
                  </a:solidFill>
                </a:ln>
                <a:blipFill>
                  <a:blip r:embed="rId4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ডিভাইসগুলো</a:t>
            </a:r>
            <a:r>
              <a:rPr lang="en-US" sz="4400" dirty="0">
                <a:ln>
                  <a:solidFill>
                    <a:srgbClr val="002060"/>
                  </a:solidFill>
                </a:ln>
                <a:blipFill>
                  <a:blip r:embed="rId4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n>
                  <a:solidFill>
                    <a:srgbClr val="002060"/>
                  </a:solidFill>
                </a:ln>
                <a:blipFill>
                  <a:blip r:embed="rId4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আলোচনা</a:t>
            </a:r>
            <a:r>
              <a:rPr lang="en-US" sz="4400" dirty="0">
                <a:ln>
                  <a:solidFill>
                    <a:srgbClr val="002060"/>
                  </a:solidFill>
                </a:ln>
                <a:blipFill>
                  <a:blip r:embed="rId4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n>
                  <a:solidFill>
                    <a:srgbClr val="002060"/>
                  </a:solidFill>
                </a:ln>
                <a:blipFill>
                  <a:blip r:embed="rId4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400" dirty="0">
                <a:ln>
                  <a:solidFill>
                    <a:srgbClr val="002060"/>
                  </a:solidFill>
                </a:ln>
                <a:blipFill>
                  <a:blip r:embed="rId4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n>
                  <a:solidFill>
                    <a:srgbClr val="002060"/>
                  </a:solidFill>
                </a:ln>
                <a:blipFill>
                  <a:blip r:embed="rId4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হলো</a:t>
            </a:r>
            <a:r>
              <a:rPr lang="en-US" sz="4400" dirty="0">
                <a:ln>
                  <a:solidFill>
                    <a:srgbClr val="002060"/>
                  </a:solidFill>
                </a:ln>
                <a:blipFill>
                  <a:blip r:embed="rId4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n>
                  <a:solidFill>
                    <a:srgbClr val="002060"/>
                  </a:solidFill>
                </a:ln>
                <a:blipFill>
                  <a:blip r:embed="rId4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এগুলোর</a:t>
            </a:r>
            <a:r>
              <a:rPr lang="en-US" sz="4400" dirty="0">
                <a:ln>
                  <a:solidFill>
                    <a:srgbClr val="002060"/>
                  </a:solidFill>
                </a:ln>
                <a:blipFill>
                  <a:blip r:embed="rId4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n>
                  <a:solidFill>
                    <a:srgbClr val="002060"/>
                  </a:solidFill>
                </a:ln>
                <a:blipFill>
                  <a:blip r:embed="rId4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তিনটি</a:t>
            </a:r>
            <a:r>
              <a:rPr lang="en-US" sz="4400" dirty="0">
                <a:ln>
                  <a:solidFill>
                    <a:srgbClr val="002060"/>
                  </a:solidFill>
                </a:ln>
                <a:blipFill>
                  <a:blip r:embed="rId4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n>
                  <a:solidFill>
                    <a:srgbClr val="002060"/>
                  </a:solidFill>
                </a:ln>
                <a:blipFill>
                  <a:blip r:embed="rId4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400" dirty="0">
                <a:ln>
                  <a:solidFill>
                    <a:srgbClr val="002060"/>
                  </a:solidFill>
                </a:ln>
                <a:blipFill>
                  <a:blip r:embed="rId4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n>
                  <a:solidFill>
                    <a:srgbClr val="002060"/>
                  </a:solidFill>
                </a:ln>
                <a:blipFill>
                  <a:blip r:embed="rId4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4400" dirty="0">
                <a:ln>
                  <a:solidFill>
                    <a:srgbClr val="002060"/>
                  </a:solidFill>
                </a:ln>
                <a:blipFill>
                  <a:blip r:embed="rId4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n>
                  <a:solidFill>
                    <a:srgbClr val="002060"/>
                  </a:solidFill>
                </a:ln>
                <a:blipFill>
                  <a:blip r:embed="rId4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লিখে</a:t>
            </a:r>
            <a:r>
              <a:rPr lang="en-US" sz="4400" dirty="0">
                <a:ln>
                  <a:solidFill>
                    <a:srgbClr val="002060"/>
                  </a:solidFill>
                </a:ln>
                <a:blipFill>
                  <a:blip r:embed="rId4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n>
                  <a:solidFill>
                    <a:srgbClr val="002060"/>
                  </a:solidFill>
                </a:ln>
                <a:blipFill>
                  <a:blip r:embed="rId4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আনবে</a:t>
            </a:r>
            <a:r>
              <a:rPr lang="en-US" sz="4400" dirty="0">
                <a:ln>
                  <a:solidFill>
                    <a:srgbClr val="002060"/>
                  </a:solidFill>
                </a:ln>
                <a:blipFill>
                  <a:blip r:embed="rId4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559723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102" y="228600"/>
            <a:ext cx="10515599" cy="64008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57200" y="2362200"/>
            <a:ext cx="9829800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3800" b="1" spc="-150" dirty="0" err="1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0070C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13800" b="1" spc="-150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0070C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13800" b="1" spc="-150" dirty="0" err="1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0070C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3800" b="1" spc="-150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rgbClr val="0070C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5589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3" t="2716" r="3213" b="-1052"/>
          <a:stretch/>
        </p:blipFill>
        <p:spPr>
          <a:xfrm>
            <a:off x="2787308" y="260429"/>
            <a:ext cx="5919670" cy="511302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733800" y="609601"/>
            <a:ext cx="3505200" cy="2590800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6116" y="4415853"/>
            <a:ext cx="5705084" cy="5767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n>
                  <a:solidFill>
                    <a:srgbClr val="00B05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পাখিটি</a:t>
            </a:r>
            <a:r>
              <a:rPr lang="en-US" sz="4800" b="1" dirty="0">
                <a:ln>
                  <a:solidFill>
                    <a:srgbClr val="00B05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ln>
                  <a:solidFill>
                    <a:srgbClr val="00B05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কোথায়</a:t>
            </a:r>
            <a:r>
              <a:rPr lang="en-US" sz="4800" b="1" dirty="0">
                <a:ln>
                  <a:solidFill>
                    <a:srgbClr val="00B05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ln>
                  <a:solidFill>
                    <a:srgbClr val="00B05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দেখা</a:t>
            </a:r>
            <a:r>
              <a:rPr lang="en-US" sz="4800" b="1" dirty="0">
                <a:ln>
                  <a:solidFill>
                    <a:srgbClr val="00B05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ln>
                  <a:solidFill>
                    <a:srgbClr val="00B05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যাচ্ছে</a:t>
            </a:r>
            <a:r>
              <a:rPr lang="en-US" sz="4800" b="1" dirty="0">
                <a:ln>
                  <a:solidFill>
                    <a:srgbClr val="00B05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7" name="Rectangle 6"/>
          <p:cNvSpPr/>
          <p:nvPr/>
        </p:nvSpPr>
        <p:spPr>
          <a:xfrm>
            <a:off x="7156806" y="4448306"/>
            <a:ext cx="2671172" cy="5767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n>
                  <a:gradFill flip="none" rotWithShape="1">
                    <a:gsLst>
                      <a:gs pos="0">
                        <a:srgbClr val="A603AB">
                          <a:lumMod val="0"/>
                        </a:srgbClr>
                      </a:gs>
                      <a:gs pos="21001">
                        <a:srgbClr val="0819FB"/>
                      </a:gs>
                      <a:gs pos="35001">
                        <a:srgbClr val="1A8D48"/>
                      </a:gs>
                      <a:gs pos="52000">
                        <a:srgbClr val="FFFF00"/>
                      </a:gs>
                      <a:gs pos="73000">
                        <a:srgbClr val="EE3F17"/>
                      </a:gs>
                      <a:gs pos="88000">
                        <a:srgbClr val="E81766"/>
                      </a:gs>
                      <a:gs pos="100000">
                        <a:srgbClr val="A603AB"/>
                      </a:gs>
                    </a:gsLst>
                    <a:lin ang="0" scaled="1"/>
                    <a:tileRect/>
                  </a:gra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মনিটরে</a:t>
            </a:r>
            <a:endParaRPr lang="en-US" sz="5400" b="1" dirty="0">
              <a:ln>
                <a:gradFill flip="none" rotWithShape="1">
                  <a:gsLst>
                    <a:gs pos="0">
                      <a:srgbClr val="A603AB">
                        <a:lumMod val="0"/>
                      </a:srgbClr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0" scaled="1"/>
                  <a:tileRect/>
                </a:gradFill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5405423"/>
            <a:ext cx="6471131" cy="6343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মনিটরকে</a:t>
            </a:r>
            <a:r>
              <a:rPr lang="en-US" sz="4400" b="1" dirty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4400" b="1" dirty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ডিভাইস</a:t>
            </a:r>
            <a:r>
              <a:rPr lang="en-US" sz="4400" b="1" dirty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বলা</a:t>
            </a:r>
            <a:r>
              <a:rPr lang="en-US" sz="4400" b="1" dirty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4400" b="1" dirty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?</a:t>
            </a:r>
          </a:p>
        </p:txBody>
      </p:sp>
      <p:sp>
        <p:nvSpPr>
          <p:cNvPr id="9" name="Rectangle 8"/>
          <p:cNvSpPr/>
          <p:nvPr/>
        </p:nvSpPr>
        <p:spPr>
          <a:xfrm>
            <a:off x="6556003" y="5463095"/>
            <a:ext cx="4301949" cy="5767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n>
                  <a:gradFill flip="none" rotWithShape="1">
                    <a:gsLst>
                      <a:gs pos="0">
                        <a:srgbClr val="A603AB">
                          <a:lumMod val="0"/>
                        </a:srgbClr>
                      </a:gs>
                      <a:gs pos="21001">
                        <a:srgbClr val="0819FB"/>
                      </a:gs>
                      <a:gs pos="35001">
                        <a:srgbClr val="1A8D48"/>
                      </a:gs>
                      <a:gs pos="52000">
                        <a:srgbClr val="FFFF00"/>
                      </a:gs>
                      <a:gs pos="73000">
                        <a:srgbClr val="EE3F17"/>
                      </a:gs>
                      <a:gs pos="88000">
                        <a:srgbClr val="E81766"/>
                      </a:gs>
                      <a:gs pos="100000">
                        <a:srgbClr val="A603AB"/>
                      </a:gs>
                    </a:gsLst>
                    <a:lin ang="0" scaled="1"/>
                    <a:tileRect/>
                  </a:gra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আউটপুট</a:t>
            </a:r>
            <a:r>
              <a:rPr lang="en-US" sz="5400" b="1" dirty="0">
                <a:ln>
                  <a:gradFill flip="none" rotWithShape="1">
                    <a:gsLst>
                      <a:gs pos="0">
                        <a:srgbClr val="A603AB">
                          <a:lumMod val="0"/>
                        </a:srgbClr>
                      </a:gs>
                      <a:gs pos="21001">
                        <a:srgbClr val="0819FB"/>
                      </a:gs>
                      <a:gs pos="35001">
                        <a:srgbClr val="1A8D48"/>
                      </a:gs>
                      <a:gs pos="52000">
                        <a:srgbClr val="FFFF00"/>
                      </a:gs>
                      <a:gs pos="73000">
                        <a:srgbClr val="EE3F17"/>
                      </a:gs>
                      <a:gs pos="88000">
                        <a:srgbClr val="E81766"/>
                      </a:gs>
                      <a:gs pos="100000">
                        <a:srgbClr val="A603AB"/>
                      </a:gs>
                    </a:gsLst>
                    <a:lin ang="0" scaled="1"/>
                    <a:tileRect/>
                  </a:gra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ln>
                  <a:gradFill flip="none" rotWithShape="1">
                    <a:gsLst>
                      <a:gs pos="0">
                        <a:srgbClr val="A603AB">
                          <a:lumMod val="0"/>
                        </a:srgbClr>
                      </a:gs>
                      <a:gs pos="21001">
                        <a:srgbClr val="0819FB"/>
                      </a:gs>
                      <a:gs pos="35001">
                        <a:srgbClr val="1A8D48"/>
                      </a:gs>
                      <a:gs pos="52000">
                        <a:srgbClr val="FFFF00"/>
                      </a:gs>
                      <a:gs pos="73000">
                        <a:srgbClr val="EE3F17"/>
                      </a:gs>
                      <a:gs pos="88000">
                        <a:srgbClr val="E81766"/>
                      </a:gs>
                      <a:gs pos="100000">
                        <a:srgbClr val="A603AB"/>
                      </a:gs>
                    </a:gsLst>
                    <a:lin ang="0" scaled="1"/>
                    <a:tileRect/>
                  </a:gra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ডিভাইস</a:t>
            </a:r>
            <a:endParaRPr lang="en-US" sz="5400" b="1" dirty="0">
              <a:ln>
                <a:gradFill flip="none" rotWithShape="1">
                  <a:gsLst>
                    <a:gs pos="0">
                      <a:srgbClr val="A603AB">
                        <a:lumMod val="0"/>
                      </a:srgbClr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0" scaled="1"/>
                  <a:tileRect/>
                </a:gradFill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776411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up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5" grpId="0" animBg="1"/>
      <p:bldP spid="5" grpId="1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0" y="508337"/>
            <a:ext cx="60350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spc="-150" dirty="0" err="1">
                <a:ln>
                  <a:solidFill>
                    <a:schemeClr val="tx1"/>
                  </a:solidFill>
                  <a:prstDash val="dashDot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5400" b="1" spc="-150" dirty="0">
                <a:ln>
                  <a:solidFill>
                    <a:schemeClr val="tx1"/>
                  </a:solidFill>
                  <a:prstDash val="dashDot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spc="-150" dirty="0" err="1">
                <a:ln>
                  <a:solidFill>
                    <a:schemeClr val="tx1"/>
                  </a:solidFill>
                  <a:prstDash val="dashDot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পাঠের</a:t>
            </a:r>
            <a:r>
              <a:rPr lang="en-US" sz="5400" b="1" spc="-150" dirty="0">
                <a:ln>
                  <a:solidFill>
                    <a:schemeClr val="tx1"/>
                  </a:solidFill>
                  <a:prstDash val="dashDot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spc="-150" dirty="0" err="1">
                <a:ln>
                  <a:solidFill>
                    <a:schemeClr val="tx1"/>
                  </a:solidFill>
                  <a:prstDash val="dashDot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বিষয়</a:t>
            </a:r>
            <a:endParaRPr lang="en-US" sz="5400" b="1" spc="-150" dirty="0">
              <a:ln>
                <a:solidFill>
                  <a:schemeClr val="tx1"/>
                </a:solidFill>
                <a:prstDash val="dashDot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09420" y="1876961"/>
            <a:ext cx="63401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b="1" dirty="0" err="1">
                <a:ln w="0">
                  <a:solidFill>
                    <a:srgbClr val="002060"/>
                  </a:solidFill>
                  <a:prstDash val="dash"/>
                </a:ln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আউটপুট</a:t>
            </a:r>
            <a:r>
              <a:rPr lang="en-US" sz="8000" b="1" dirty="0">
                <a:ln w="0">
                  <a:solidFill>
                    <a:srgbClr val="002060"/>
                  </a:solidFill>
                  <a:prstDash val="dash"/>
                </a:ln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b="1" dirty="0" err="1">
                <a:ln w="0">
                  <a:solidFill>
                    <a:srgbClr val="002060"/>
                  </a:solidFill>
                  <a:prstDash val="dash"/>
                </a:ln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ডিভাইস</a:t>
            </a:r>
            <a:r>
              <a:rPr lang="bn-BD" sz="8000" b="1" dirty="0">
                <a:ln w="0">
                  <a:solidFill>
                    <a:srgbClr val="002060"/>
                  </a:solidFill>
                  <a:prstDash val="dash"/>
                </a:ln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6600" b="1" dirty="0">
              <a:ln w="0">
                <a:solidFill>
                  <a:srgbClr val="002060"/>
                </a:solidFill>
                <a:prstDash val="dash"/>
              </a:ln>
              <a:solidFill>
                <a:schemeClr val="accent6">
                  <a:lumMod val="75000"/>
                </a:schemeClr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3194890"/>
            <a:ext cx="4572000" cy="3042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666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76203" y="1393371"/>
            <a:ext cx="10787742" cy="0"/>
          </a:xfrm>
          <a:prstGeom prst="line">
            <a:avLst/>
          </a:prstGeom>
          <a:ln w="152400" cmpd="tri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657600" y="152400"/>
            <a:ext cx="3657600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0" b="1" spc="-150" dirty="0" err="1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8000" spc="-15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2381974"/>
            <a:ext cx="10210800" cy="352661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5400" b="1" dirty="0" err="1">
                <a:ln>
                  <a:solidFill>
                    <a:srgbClr val="002060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5400" b="1" dirty="0">
                <a:ln>
                  <a:solidFill>
                    <a:srgbClr val="002060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ln>
                  <a:solidFill>
                    <a:srgbClr val="002060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5400" b="1" dirty="0">
                <a:ln>
                  <a:solidFill>
                    <a:srgbClr val="002060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ln>
                  <a:solidFill>
                    <a:srgbClr val="002060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5400" b="1" dirty="0">
                <a:ln>
                  <a:solidFill>
                    <a:srgbClr val="002060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ln>
                  <a:solidFill>
                    <a:srgbClr val="002060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5400" b="1" dirty="0">
                <a:ln>
                  <a:solidFill>
                    <a:srgbClr val="002060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…</a:t>
            </a:r>
          </a:p>
          <a:p>
            <a:r>
              <a:rPr lang="en-US" sz="4400" b="1" dirty="0">
                <a:ln>
                  <a:solidFill>
                    <a:srgbClr val="00B0F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4400" b="1" dirty="0" err="1">
                <a:ln>
                  <a:solidFill>
                    <a:srgbClr val="00B0F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স্পিকার</a:t>
            </a:r>
            <a:r>
              <a:rPr lang="en-US" sz="4400" b="1" dirty="0">
                <a:ln>
                  <a:solidFill>
                    <a:srgbClr val="00B0F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>
                  <a:solidFill>
                    <a:srgbClr val="00B0F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400" b="1" dirty="0">
                <a:ln>
                  <a:solidFill>
                    <a:srgbClr val="00B0F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>
                  <a:solidFill>
                    <a:srgbClr val="00B0F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400" b="1" dirty="0">
                <a:ln>
                  <a:solidFill>
                    <a:srgbClr val="00B0F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>
                  <a:solidFill>
                    <a:srgbClr val="00B0F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400" b="1" dirty="0">
                <a:ln>
                  <a:solidFill>
                    <a:srgbClr val="00B0F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4400" b="1" dirty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২। </a:t>
            </a:r>
            <a:r>
              <a:rPr lang="en-US" sz="4400" b="1" dirty="0" err="1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হেডফোনের</a:t>
            </a:r>
            <a:r>
              <a:rPr lang="en-US" sz="4400" b="1" dirty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4400" b="1" dirty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উল্লেখ</a:t>
            </a:r>
            <a:r>
              <a:rPr lang="en-US" sz="4400" b="1" dirty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400" b="1" dirty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400" b="1" dirty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4400" b="1" dirty="0">
                <a:ln>
                  <a:solidFill>
                    <a:srgbClr val="00B05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৩। </a:t>
            </a:r>
            <a:r>
              <a:rPr lang="en-US" sz="4400" b="1" dirty="0" err="1">
                <a:ln>
                  <a:solidFill>
                    <a:srgbClr val="00B05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মাল্টিমিডিয়া</a:t>
            </a:r>
            <a:r>
              <a:rPr lang="en-US" sz="4400" b="1" dirty="0">
                <a:ln>
                  <a:solidFill>
                    <a:srgbClr val="00B05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>
                  <a:solidFill>
                    <a:srgbClr val="00B05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প্রজেক্টরের</a:t>
            </a:r>
            <a:r>
              <a:rPr lang="en-US" sz="4400" b="1" dirty="0">
                <a:ln>
                  <a:solidFill>
                    <a:srgbClr val="00B05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>
                  <a:solidFill>
                    <a:srgbClr val="00B05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4400" b="1" dirty="0">
                <a:ln>
                  <a:solidFill>
                    <a:srgbClr val="00B05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>
                  <a:solidFill>
                    <a:srgbClr val="00B05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4400" b="1" dirty="0">
                <a:ln>
                  <a:solidFill>
                    <a:srgbClr val="00B05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>
                  <a:solidFill>
                    <a:srgbClr val="00B05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400" b="1" dirty="0">
                <a:ln>
                  <a:solidFill>
                    <a:srgbClr val="00B05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>
                  <a:solidFill>
                    <a:srgbClr val="00B05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400" b="1" dirty="0">
                <a:ln>
                  <a:solidFill>
                    <a:srgbClr val="00B05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470908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 dir="d"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19400" y="143935"/>
            <a:ext cx="43433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ln>
                  <a:solidFill>
                    <a:srgbClr val="00B0F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স্পিকার</a:t>
            </a:r>
            <a:r>
              <a:rPr lang="en-US" sz="5400" b="1" dirty="0">
                <a:ln>
                  <a:solidFill>
                    <a:srgbClr val="00B0F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76203" y="990600"/>
            <a:ext cx="10787742" cy="0"/>
          </a:xfrm>
          <a:prstGeom prst="line">
            <a:avLst/>
          </a:prstGeom>
          <a:ln w="152400" cmpd="tri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845128" y="5229761"/>
            <a:ext cx="92825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n>
                  <a:solidFill>
                    <a:schemeClr val="accent6">
                      <a:lumMod val="75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অডিও</a:t>
            </a:r>
            <a:r>
              <a:rPr lang="en-US" sz="40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n>
                  <a:solidFill>
                    <a:schemeClr val="accent6">
                      <a:lumMod val="75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40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n>
                  <a:solidFill>
                    <a:schemeClr val="accent6">
                      <a:lumMod val="75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শব্দ</a:t>
            </a:r>
            <a:r>
              <a:rPr lang="en-US" sz="40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n>
                  <a:solidFill>
                    <a:schemeClr val="accent6">
                      <a:lumMod val="75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শোনার</a:t>
            </a:r>
            <a:r>
              <a:rPr lang="en-US" sz="40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n>
                  <a:solidFill>
                    <a:schemeClr val="accent6">
                      <a:lumMod val="75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40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n>
                  <a:solidFill>
                    <a:schemeClr val="accent6">
                      <a:lumMod val="75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ব্যবহৃত</a:t>
            </a:r>
            <a:r>
              <a:rPr lang="en-US" sz="40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n>
                  <a:solidFill>
                    <a:schemeClr val="accent6">
                      <a:lumMod val="75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ডিভাইস</a:t>
            </a:r>
            <a:endParaRPr lang="en-US" sz="4000" b="1" dirty="0"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468278"/>
            <a:ext cx="4648200" cy="33118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1468278"/>
            <a:ext cx="4048125" cy="3311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707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0" t="4466" r="10517" b="7010"/>
          <a:stretch/>
        </p:blipFill>
        <p:spPr>
          <a:xfrm>
            <a:off x="3080232" y="1204664"/>
            <a:ext cx="2468445" cy="39769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14" t="40042" r="10239" b="21032"/>
          <a:stretch/>
        </p:blipFill>
        <p:spPr>
          <a:xfrm>
            <a:off x="5656118" y="2080367"/>
            <a:ext cx="1870364" cy="152105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457200" y="5555159"/>
            <a:ext cx="9982199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n w="0"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স্পিকার</a:t>
            </a:r>
            <a:r>
              <a:rPr lang="en-US" sz="4000" b="1" dirty="0">
                <a:ln w="0"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n w="0"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সিস্টেম</a:t>
            </a:r>
            <a:r>
              <a:rPr lang="en-US" sz="4000" b="1" dirty="0">
                <a:ln w="0"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n w="0"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ইউনিটের</a:t>
            </a:r>
            <a:r>
              <a:rPr lang="en-US" sz="4000" b="1" dirty="0">
                <a:ln w="0"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n w="0"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ভিতর</a:t>
            </a:r>
            <a:r>
              <a:rPr lang="en-US" sz="4000" b="1" dirty="0">
                <a:ln w="0"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n w="0"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অথবা</a:t>
            </a:r>
            <a:r>
              <a:rPr lang="en-US" sz="4000" b="1" dirty="0">
                <a:ln w="0"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n w="0"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বাইরে</a:t>
            </a:r>
            <a:r>
              <a:rPr lang="en-US" sz="4000" b="1" dirty="0">
                <a:ln w="0"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n w="0"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থাকতে</a:t>
            </a:r>
            <a:r>
              <a:rPr lang="en-US" sz="4000" b="1" dirty="0">
                <a:ln w="0"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n w="0"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পারে</a:t>
            </a:r>
            <a:r>
              <a:rPr lang="en-US" sz="4000" b="1" dirty="0">
                <a:ln w="0"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>
              <a:ln w="0">
                <a:solidFill>
                  <a:srgbClr val="00B0F0"/>
                </a:solidFill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86200" y="228600"/>
            <a:ext cx="346363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ln w="0">
                  <a:solidFill>
                    <a:srgbClr val="0070C0"/>
                  </a:solidFill>
                </a:ln>
                <a:solidFill>
                  <a:sysClr val="windowText" lastClr="0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স্পিকারের</a:t>
            </a:r>
            <a:r>
              <a:rPr lang="en-US" sz="4400" b="1" dirty="0">
                <a:ln w="0">
                  <a:solidFill>
                    <a:srgbClr val="0070C0"/>
                  </a:solidFill>
                </a:ln>
                <a:solidFill>
                  <a:sysClr val="windowText" lastClr="0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 w="0">
                  <a:solidFill>
                    <a:srgbClr val="0070C0"/>
                  </a:solidFill>
                </a:ln>
                <a:solidFill>
                  <a:sysClr val="windowText" lastClr="0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অবস্থান</a:t>
            </a:r>
            <a:endParaRPr lang="en-US" sz="4400" dirty="0">
              <a:ln w="0">
                <a:solidFill>
                  <a:srgbClr val="0070C0"/>
                </a:solidFill>
              </a:ln>
              <a:solidFill>
                <a:sysClr val="windowText" lastClr="0000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76203" y="990600"/>
            <a:ext cx="10787742" cy="0"/>
          </a:xfrm>
          <a:prstGeom prst="line">
            <a:avLst/>
          </a:prstGeom>
          <a:ln w="152400" cmpd="tri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962400" y="220813"/>
            <a:ext cx="316785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err="1">
                <a:ln w="0"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স্পিকারের</a:t>
            </a:r>
            <a:r>
              <a:rPr lang="en-US" sz="4800" b="1" dirty="0">
                <a:ln w="0"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ln w="0"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48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95" r="2860" b="18443"/>
          <a:stretch/>
        </p:blipFill>
        <p:spPr>
          <a:xfrm>
            <a:off x="1295400" y="1531677"/>
            <a:ext cx="3981036" cy="314876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57201" y="5181600"/>
            <a:ext cx="9982199" cy="144655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n w="0"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সাউন্ড</a:t>
            </a:r>
            <a:r>
              <a:rPr lang="en-US" sz="4400" b="1" dirty="0">
                <a:ln w="0"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 w="0"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কার্ড</a:t>
            </a:r>
            <a:r>
              <a:rPr lang="en-US" sz="4400" b="1" dirty="0">
                <a:ln w="0"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 w="0"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4400" b="1" dirty="0">
                <a:ln w="0"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 w="0"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সৃষ্ট</a:t>
            </a:r>
            <a:r>
              <a:rPr lang="en-US" sz="4400" b="1" dirty="0">
                <a:ln w="0"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 w="0"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বৈদ্যুতিক</a:t>
            </a:r>
            <a:r>
              <a:rPr lang="en-US" sz="4400" b="1" dirty="0">
                <a:ln w="0"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 w="0"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তরঙ্গকে</a:t>
            </a:r>
            <a:r>
              <a:rPr lang="en-US" sz="4400" b="1" dirty="0">
                <a:ln w="0"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 w="0"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শ্রবণযোগ্য</a:t>
            </a:r>
            <a:r>
              <a:rPr lang="en-US" sz="4400" b="1" dirty="0">
                <a:ln w="0"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 w="0"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শব্দতরঙ্গে</a:t>
            </a:r>
            <a:r>
              <a:rPr lang="en-US" sz="4400" b="1" dirty="0">
                <a:ln w="0"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 w="0"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রূপান্তরিত</a:t>
            </a:r>
            <a:r>
              <a:rPr lang="en-US" sz="4400" b="1" dirty="0">
                <a:ln w="0"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 w="0"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400" b="1" dirty="0">
                <a:ln w="0"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4400" dirty="0">
              <a:ln w="0">
                <a:solidFill>
                  <a:srgbClr val="00B0F0"/>
                </a:solidFill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1531678"/>
            <a:ext cx="3886200" cy="3128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89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up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right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1" grpId="0"/>
      <p:bldP spid="8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ular Callout 3"/>
          <p:cNvSpPr/>
          <p:nvPr/>
        </p:nvSpPr>
        <p:spPr>
          <a:xfrm>
            <a:off x="4038601" y="616888"/>
            <a:ext cx="2796489" cy="830915"/>
          </a:xfrm>
          <a:prstGeom prst="wedgeRectCallout">
            <a:avLst>
              <a:gd name="adj1" fmla="val -16126"/>
              <a:gd name="adj2" fmla="val 48675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b="1" dirty="0" err="1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6000" b="1" dirty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6000" b="1" dirty="0">
              <a:ln>
                <a:solidFill>
                  <a:sysClr val="windowText" lastClr="000000"/>
                </a:solidFill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4479" y="2438400"/>
            <a:ext cx="10031189" cy="83099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ln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স্পিকারের</a:t>
            </a:r>
            <a:r>
              <a:rPr lang="en-US" sz="4800" dirty="0">
                <a:ln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n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4800" dirty="0">
                <a:ln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n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কোথায়</a:t>
            </a:r>
            <a:r>
              <a:rPr lang="en-US" sz="4800" dirty="0">
                <a:ln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n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কোথায়</a:t>
            </a:r>
            <a:r>
              <a:rPr lang="en-US" sz="4800" dirty="0">
                <a:ln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n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দেখি</a:t>
            </a:r>
            <a:r>
              <a:rPr lang="en-US" sz="4800" dirty="0">
                <a:ln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92529" y="1937658"/>
            <a:ext cx="10820400" cy="0"/>
          </a:xfrm>
          <a:prstGeom prst="line">
            <a:avLst/>
          </a:prstGeom>
          <a:ln w="127000" cap="rnd" cmpd="dbl">
            <a:solidFill>
              <a:schemeClr val="accent1">
                <a:shade val="95000"/>
                <a:satMod val="105000"/>
                <a:alpha val="85000"/>
              </a:schemeClr>
            </a:solidFill>
            <a:prstDash val="solid"/>
            <a:round/>
          </a:ln>
          <a:effectLst>
            <a:glow rad="190500">
              <a:schemeClr val="accent1">
                <a:alpha val="27000"/>
              </a:schemeClr>
            </a:glow>
            <a:outerShdw blurRad="50800" dist="50800" dir="18900000" algn="bl" rotWithShape="0">
              <a:prstClr val="black">
                <a:alpha val="40000"/>
              </a:prstClr>
            </a:outerShdw>
            <a:reflection blurRad="76200" stA="71000" endPos="65000" dir="5400000" sy="-100000" algn="bl" rotWithShape="0"/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hevron 7"/>
          <p:cNvSpPr/>
          <p:nvPr/>
        </p:nvSpPr>
        <p:spPr>
          <a:xfrm>
            <a:off x="10150936" y="163284"/>
            <a:ext cx="669465" cy="1752600"/>
          </a:xfrm>
          <a:prstGeom prst="chevron">
            <a:avLst>
              <a:gd name="adj" fmla="val 71429"/>
            </a:avLst>
          </a:prstGeom>
          <a:solidFill>
            <a:srgbClr val="002060"/>
          </a:solidFill>
          <a:effectLst>
            <a:outerShdw blurRad="558800" dir="21594000" algn="ctr" rotWithShape="0">
              <a:srgbClr val="000000"/>
            </a:outerShd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9601201" y="152400"/>
            <a:ext cx="669465" cy="1752600"/>
          </a:xfrm>
          <a:prstGeom prst="chevron">
            <a:avLst>
              <a:gd name="adj" fmla="val 71429"/>
            </a:avLst>
          </a:prstGeom>
          <a:solidFill>
            <a:srgbClr val="002060"/>
          </a:solidFill>
          <a:effectLst>
            <a:outerShdw blurRad="558800" dir="21594000" algn="ctr" rotWithShape="0">
              <a:srgbClr val="000000"/>
            </a:outerShd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hevron 10"/>
          <p:cNvSpPr/>
          <p:nvPr/>
        </p:nvSpPr>
        <p:spPr>
          <a:xfrm flipH="1">
            <a:off x="157843" y="152400"/>
            <a:ext cx="593272" cy="1752600"/>
          </a:xfrm>
          <a:prstGeom prst="chevron">
            <a:avLst>
              <a:gd name="adj" fmla="val 71429"/>
            </a:avLst>
          </a:prstGeom>
          <a:solidFill>
            <a:srgbClr val="002060"/>
          </a:solidFill>
          <a:effectLst>
            <a:outerShdw blurRad="558800" dir="21594000" algn="ctr" rotWithShape="0">
              <a:srgbClr val="000000"/>
            </a:outerShd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Chevron 11"/>
          <p:cNvSpPr/>
          <p:nvPr/>
        </p:nvSpPr>
        <p:spPr>
          <a:xfrm flipH="1">
            <a:off x="625926" y="152400"/>
            <a:ext cx="593272" cy="1752600"/>
          </a:xfrm>
          <a:prstGeom prst="chevron">
            <a:avLst>
              <a:gd name="adj" fmla="val 71429"/>
            </a:avLst>
          </a:prstGeom>
          <a:solidFill>
            <a:srgbClr val="002060"/>
          </a:solidFill>
          <a:effectLst>
            <a:outerShdw blurRad="558800" dir="21594000" algn="ctr" rotWithShape="0">
              <a:srgbClr val="000000"/>
            </a:outerShd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24" r="14286"/>
          <a:stretch/>
        </p:blipFill>
        <p:spPr>
          <a:xfrm>
            <a:off x="1371600" y="288471"/>
            <a:ext cx="1676400" cy="15621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24" r="14286"/>
          <a:stretch/>
        </p:blipFill>
        <p:spPr>
          <a:xfrm>
            <a:off x="7772400" y="288471"/>
            <a:ext cx="1676400" cy="15621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3429000"/>
            <a:ext cx="4505390" cy="3189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212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05200" y="167640"/>
            <a:ext cx="4016908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000" b="1" spc="50" dirty="0" err="1">
                <a:ln w="11430">
                  <a:solidFill>
                    <a:srgbClr val="00206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হেডফোন</a:t>
            </a:r>
            <a:r>
              <a:rPr lang="en-US" sz="6000" b="1" spc="50" dirty="0">
                <a:ln w="11430">
                  <a:solidFill>
                    <a:srgbClr val="00206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76203" y="1295400"/>
            <a:ext cx="10787742" cy="0"/>
          </a:xfrm>
          <a:prstGeom prst="line">
            <a:avLst/>
          </a:prstGeom>
          <a:ln w="152400" cmpd="tri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85800" y="5715000"/>
            <a:ext cx="9525000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হেডফোন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হলো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কানের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কাছাকাছি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নিয়ে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শব্দ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শোনার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যন্ত্র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।</a:t>
            </a:r>
            <a:endParaRPr lang="en-US" sz="4000" b="1" spc="50" dirty="0">
              <a:ln w="11430">
                <a:solidFill>
                  <a:srgbClr val="7030A0"/>
                </a:solidFill>
              </a:ln>
              <a:solidFill>
                <a:schemeClr val="accent6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1777770"/>
            <a:ext cx="3788473" cy="340383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828800"/>
            <a:ext cx="3657600" cy="340383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Rectangle 6"/>
          <p:cNvSpPr/>
          <p:nvPr/>
        </p:nvSpPr>
        <p:spPr>
          <a:xfrm>
            <a:off x="720328" y="5692914"/>
            <a:ext cx="93878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একে</a:t>
            </a:r>
            <a:r>
              <a:rPr lang="en-US" sz="4000" dirty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অনেকে</a:t>
            </a:r>
            <a:r>
              <a:rPr lang="en-US" sz="4000" dirty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এয়ারফোন</a:t>
            </a:r>
            <a:r>
              <a:rPr lang="en-US" sz="4000" dirty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4000" dirty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হেডসেট</a:t>
            </a:r>
            <a:r>
              <a:rPr lang="en-US" sz="4000" dirty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নামেও</a:t>
            </a:r>
            <a:r>
              <a:rPr lang="en-US" sz="4000" dirty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ডেকে</a:t>
            </a:r>
            <a:r>
              <a:rPr lang="en-US" sz="4000" dirty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4000" dirty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endParaRPr lang="en-US" sz="4000" dirty="0">
              <a:ln>
                <a:solidFill>
                  <a:srgbClr val="002060"/>
                </a:solidFill>
              </a:ln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288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up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6" grpId="1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5007</TotalTime>
  <Words>883</Words>
  <Application>Microsoft Office PowerPoint</Application>
  <PresentationFormat>Custom</PresentationFormat>
  <Paragraphs>156</Paragraphs>
  <Slides>27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Calibri</vt:lpstr>
      <vt:lpstr>NikoshBAN</vt:lpstr>
      <vt:lpstr>NikoshLightBAN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julfiker</dc:creator>
  <cp:lastModifiedBy>user</cp:lastModifiedBy>
  <cp:revision>401</cp:revision>
  <dcterms:created xsi:type="dcterms:W3CDTF">2014-12-07T02:50:48Z</dcterms:created>
  <dcterms:modified xsi:type="dcterms:W3CDTF">2026-08-04T09:10:31Z</dcterms:modified>
</cp:coreProperties>
</file>