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387" r:id="rId5"/>
    <p:sldId id="352" r:id="rId6"/>
    <p:sldId id="348" r:id="rId7"/>
    <p:sldId id="444" r:id="rId8"/>
    <p:sldId id="445" r:id="rId9"/>
    <p:sldId id="446" r:id="rId10"/>
    <p:sldId id="395" r:id="rId11"/>
    <p:sldId id="439" r:id="rId12"/>
    <p:sldId id="447" r:id="rId13"/>
    <p:sldId id="443" r:id="rId14"/>
    <p:sldId id="448" r:id="rId15"/>
    <p:sldId id="367" r:id="rId16"/>
    <p:sldId id="433" r:id="rId17"/>
    <p:sldId id="272" r:id="rId18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F663A8-5A4D-4EAA-A530-D4832DEF3B7D}" v="1072" dt="2026-07-31T17:47:41.9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7" d="100"/>
          <a:sy n="67" d="100"/>
        </p:scale>
        <p:origin x="104" y="44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dp4 WPBX4125BLF102400294" userId="f5f99d13-7aca-4e7f-8efa-460c6a05a6d3" providerId="ADAL" clId="{00D61B64-0A75-41F1-96CD-5BEDB6E785F0}"/>
    <pc:docChg chg="undo custSel addSld delSld modSld sldOrd">
      <pc:chgData name="Pedp4 WPBX4125BLF102400294" userId="f5f99d13-7aca-4e7f-8efa-460c6a05a6d3" providerId="ADAL" clId="{00D61B64-0A75-41F1-96CD-5BEDB6E785F0}" dt="2026-07-31T17:47:41.950" v="2365"/>
      <pc:docMkLst>
        <pc:docMk/>
      </pc:docMkLst>
      <pc:sldChg chg="modSp">
        <pc:chgData name="Pedp4 WPBX4125BLF102400294" userId="f5f99d13-7aca-4e7f-8efa-460c6a05a6d3" providerId="ADAL" clId="{00D61B64-0A75-41F1-96CD-5BEDB6E785F0}" dt="2026-07-31T15:19:13.033" v="1" actId="20577"/>
        <pc:sldMkLst>
          <pc:docMk/>
          <pc:sldMk cId="3412772479" sldId="352"/>
        </pc:sldMkLst>
        <pc:spChg chg="mod">
          <ac:chgData name="Pedp4 WPBX4125BLF102400294" userId="f5f99d13-7aca-4e7f-8efa-460c6a05a6d3" providerId="ADAL" clId="{00D61B64-0A75-41F1-96CD-5BEDB6E785F0}" dt="2026-07-31T15:19:13.033" v="1" actId="20577"/>
          <ac:spMkLst>
            <pc:docMk/>
            <pc:sldMk cId="3412772479" sldId="352"/>
            <ac:spMk id="3" creationId="{00000000-0000-0000-0000-000000000000}"/>
          </ac:spMkLst>
        </pc:spChg>
      </pc:sldChg>
      <pc:sldChg chg="modSp ord">
        <pc:chgData name="Pedp4 WPBX4125BLF102400294" userId="f5f99d13-7aca-4e7f-8efa-460c6a05a6d3" providerId="ADAL" clId="{00D61B64-0A75-41F1-96CD-5BEDB6E785F0}" dt="2026-07-31T17:42:01.753" v="2125" actId="20577"/>
        <pc:sldMkLst>
          <pc:docMk/>
          <pc:sldMk cId="3919385112" sldId="367"/>
        </pc:sldMkLst>
        <pc:spChg chg="mod">
          <ac:chgData name="Pedp4 WPBX4125BLF102400294" userId="f5f99d13-7aca-4e7f-8efa-460c6a05a6d3" providerId="ADAL" clId="{00D61B64-0A75-41F1-96CD-5BEDB6E785F0}" dt="2026-07-31T17:42:01.753" v="2125" actId="20577"/>
          <ac:spMkLst>
            <pc:docMk/>
            <pc:sldMk cId="3919385112" sldId="367"/>
            <ac:spMk id="9" creationId="{7F21448E-9094-43E5-A774-1A84A7FE45F4}"/>
          </ac:spMkLst>
        </pc:spChg>
      </pc:sldChg>
      <pc:sldChg chg="addSp delSp modSp mod addAnim delAnim modAnim">
        <pc:chgData name="Pedp4 WPBX4125BLF102400294" userId="f5f99d13-7aca-4e7f-8efa-460c6a05a6d3" providerId="ADAL" clId="{00D61B64-0A75-41F1-96CD-5BEDB6E785F0}" dt="2026-07-31T15:30:09.059" v="126" actId="20577"/>
        <pc:sldMkLst>
          <pc:docMk/>
          <pc:sldMk cId="3047960442" sldId="395"/>
        </pc:sldMkLst>
        <pc:spChg chg="add del mod">
          <ac:chgData name="Pedp4 WPBX4125BLF102400294" userId="f5f99d13-7aca-4e7f-8efa-460c6a05a6d3" providerId="ADAL" clId="{00D61B64-0A75-41F1-96CD-5BEDB6E785F0}" dt="2026-07-31T15:25:07.561" v="33" actId="1076"/>
          <ac:spMkLst>
            <pc:docMk/>
            <pc:sldMk cId="3047960442" sldId="395"/>
            <ac:spMk id="2" creationId="{DAAB7424-B524-4C2C-87A4-B9F229AD3939}"/>
          </ac:spMkLst>
        </pc:spChg>
        <pc:spChg chg="add mod">
          <ac:chgData name="Pedp4 WPBX4125BLF102400294" userId="f5f99d13-7aca-4e7f-8efa-460c6a05a6d3" providerId="ADAL" clId="{00D61B64-0A75-41F1-96CD-5BEDB6E785F0}" dt="2026-07-31T15:25:16.228" v="35" actId="404"/>
          <ac:spMkLst>
            <pc:docMk/>
            <pc:sldMk cId="3047960442" sldId="395"/>
            <ac:spMk id="3" creationId="{3F3D8694-967C-AF71-F565-8C361348DD92}"/>
          </ac:spMkLst>
        </pc:spChg>
        <pc:spChg chg="del">
          <ac:chgData name="Pedp4 WPBX4125BLF102400294" userId="f5f99d13-7aca-4e7f-8efa-460c6a05a6d3" providerId="ADAL" clId="{00D61B64-0A75-41F1-96CD-5BEDB6E785F0}" dt="2026-07-31T15:25:00.781" v="31" actId="478"/>
          <ac:spMkLst>
            <pc:docMk/>
            <pc:sldMk cId="3047960442" sldId="395"/>
            <ac:spMk id="7" creationId="{6FCB0370-AA51-485E-A6F5-AFBBC55B03A7}"/>
          </ac:spMkLst>
        </pc:spChg>
        <pc:spChg chg="add del">
          <ac:chgData name="Pedp4 WPBX4125BLF102400294" userId="f5f99d13-7aca-4e7f-8efa-460c6a05a6d3" providerId="ADAL" clId="{00D61B64-0A75-41F1-96CD-5BEDB6E785F0}" dt="2026-07-31T15:26:12.588" v="38" actId="478"/>
          <ac:spMkLst>
            <pc:docMk/>
            <pc:sldMk cId="3047960442" sldId="395"/>
            <ac:spMk id="8" creationId="{C3BC06CE-F29F-44CA-BC9D-351AE1CF76D0}"/>
          </ac:spMkLst>
        </pc:spChg>
        <pc:spChg chg="add del">
          <ac:chgData name="Pedp4 WPBX4125BLF102400294" userId="f5f99d13-7aca-4e7f-8efa-460c6a05a6d3" providerId="ADAL" clId="{00D61B64-0A75-41F1-96CD-5BEDB6E785F0}" dt="2026-07-31T15:26:12.588" v="38" actId="478"/>
          <ac:spMkLst>
            <pc:docMk/>
            <pc:sldMk cId="3047960442" sldId="395"/>
            <ac:spMk id="9" creationId="{953179E5-C196-41E2-AA31-7D0DFADB0736}"/>
          </ac:spMkLst>
        </pc:spChg>
        <pc:spChg chg="add del">
          <ac:chgData name="Pedp4 WPBX4125BLF102400294" userId="f5f99d13-7aca-4e7f-8efa-460c6a05a6d3" providerId="ADAL" clId="{00D61B64-0A75-41F1-96CD-5BEDB6E785F0}" dt="2026-07-31T15:26:12.588" v="38" actId="478"/>
          <ac:spMkLst>
            <pc:docMk/>
            <pc:sldMk cId="3047960442" sldId="395"/>
            <ac:spMk id="10" creationId="{57D022E2-3708-4831-BC73-BA4FC125B5D2}"/>
          </ac:spMkLst>
        </pc:spChg>
        <pc:spChg chg="add del">
          <ac:chgData name="Pedp4 WPBX4125BLF102400294" userId="f5f99d13-7aca-4e7f-8efa-460c6a05a6d3" providerId="ADAL" clId="{00D61B64-0A75-41F1-96CD-5BEDB6E785F0}" dt="2026-07-31T15:26:12.588" v="38" actId="478"/>
          <ac:spMkLst>
            <pc:docMk/>
            <pc:sldMk cId="3047960442" sldId="395"/>
            <ac:spMk id="11" creationId="{79E0AB5D-D4D9-425B-84ED-AA3536121193}"/>
          </ac:spMkLst>
        </pc:spChg>
        <pc:spChg chg="add mod">
          <ac:chgData name="Pedp4 WPBX4125BLF102400294" userId="f5f99d13-7aca-4e7f-8efa-460c6a05a6d3" providerId="ADAL" clId="{00D61B64-0A75-41F1-96CD-5BEDB6E785F0}" dt="2026-07-31T15:29:30.071" v="103" actId="1035"/>
          <ac:spMkLst>
            <pc:docMk/>
            <pc:sldMk cId="3047960442" sldId="395"/>
            <ac:spMk id="13" creationId="{EDA901C5-3A77-E8CC-9D51-47FF54C5DE9A}"/>
          </ac:spMkLst>
        </pc:spChg>
        <pc:spChg chg="add mod">
          <ac:chgData name="Pedp4 WPBX4125BLF102400294" userId="f5f99d13-7aca-4e7f-8efa-460c6a05a6d3" providerId="ADAL" clId="{00D61B64-0A75-41F1-96CD-5BEDB6E785F0}" dt="2026-07-31T15:29:30.071" v="103" actId="1035"/>
          <ac:spMkLst>
            <pc:docMk/>
            <pc:sldMk cId="3047960442" sldId="395"/>
            <ac:spMk id="14" creationId="{E8D51B12-FD6C-7D6A-297F-B1DE50F66550}"/>
          </ac:spMkLst>
        </pc:spChg>
        <pc:spChg chg="add mod">
          <ac:chgData name="Pedp4 WPBX4125BLF102400294" userId="f5f99d13-7aca-4e7f-8efa-460c6a05a6d3" providerId="ADAL" clId="{00D61B64-0A75-41F1-96CD-5BEDB6E785F0}" dt="2026-07-31T15:27:18.067" v="76" actId="20577"/>
          <ac:spMkLst>
            <pc:docMk/>
            <pc:sldMk cId="3047960442" sldId="395"/>
            <ac:spMk id="17" creationId="{81EF5985-BDBF-FE79-4D11-5333D2CF6892}"/>
          </ac:spMkLst>
        </pc:spChg>
        <pc:spChg chg="add mod">
          <ac:chgData name="Pedp4 WPBX4125BLF102400294" userId="f5f99d13-7aca-4e7f-8efa-460c6a05a6d3" providerId="ADAL" clId="{00D61B64-0A75-41F1-96CD-5BEDB6E785F0}" dt="2026-07-31T15:27:25.657" v="80" actId="20577"/>
          <ac:spMkLst>
            <pc:docMk/>
            <pc:sldMk cId="3047960442" sldId="395"/>
            <ac:spMk id="18" creationId="{E9B18D77-911F-CBFD-C1F3-1AAE0AEB4CA7}"/>
          </ac:spMkLst>
        </pc:spChg>
        <pc:spChg chg="add mod">
          <ac:chgData name="Pedp4 WPBX4125BLF102400294" userId="f5f99d13-7aca-4e7f-8efa-460c6a05a6d3" providerId="ADAL" clId="{00D61B64-0A75-41F1-96CD-5BEDB6E785F0}" dt="2026-07-31T15:29:30.071" v="103" actId="1035"/>
          <ac:spMkLst>
            <pc:docMk/>
            <pc:sldMk cId="3047960442" sldId="395"/>
            <ac:spMk id="19" creationId="{8637D679-7F98-E133-C3C1-86CD5263FE69}"/>
          </ac:spMkLst>
        </pc:spChg>
        <pc:spChg chg="add mod">
          <ac:chgData name="Pedp4 WPBX4125BLF102400294" userId="f5f99d13-7aca-4e7f-8efa-460c6a05a6d3" providerId="ADAL" clId="{00D61B64-0A75-41F1-96CD-5BEDB6E785F0}" dt="2026-07-31T15:29:30.071" v="103" actId="1035"/>
          <ac:spMkLst>
            <pc:docMk/>
            <pc:sldMk cId="3047960442" sldId="395"/>
            <ac:spMk id="20" creationId="{7D17466E-7BBB-4A7E-3B7F-AF94971B6D22}"/>
          </ac:spMkLst>
        </pc:spChg>
        <pc:spChg chg="add mod">
          <ac:chgData name="Pedp4 WPBX4125BLF102400294" userId="f5f99d13-7aca-4e7f-8efa-460c6a05a6d3" providerId="ADAL" clId="{00D61B64-0A75-41F1-96CD-5BEDB6E785F0}" dt="2026-07-31T15:30:09.059" v="126" actId="20577"/>
          <ac:spMkLst>
            <pc:docMk/>
            <pc:sldMk cId="3047960442" sldId="395"/>
            <ac:spMk id="21" creationId="{697345F0-3C7F-501F-6149-AECA53ADFFCB}"/>
          </ac:spMkLst>
        </pc:spChg>
        <pc:cxnChg chg="add mod">
          <ac:chgData name="Pedp4 WPBX4125BLF102400294" userId="f5f99d13-7aca-4e7f-8efa-460c6a05a6d3" providerId="ADAL" clId="{00D61B64-0A75-41F1-96CD-5BEDB6E785F0}" dt="2026-07-31T15:29:30.071" v="103" actId="1035"/>
          <ac:cxnSpMkLst>
            <pc:docMk/>
            <pc:sldMk cId="3047960442" sldId="395"/>
            <ac:cxnSpMk id="4" creationId="{D2A1D595-AE64-CC33-5463-B3283CCBB113}"/>
          </ac:cxnSpMkLst>
        </pc:cxnChg>
        <pc:cxnChg chg="add mod">
          <ac:chgData name="Pedp4 WPBX4125BLF102400294" userId="f5f99d13-7aca-4e7f-8efa-460c6a05a6d3" providerId="ADAL" clId="{00D61B64-0A75-41F1-96CD-5BEDB6E785F0}" dt="2026-07-31T15:29:30.071" v="103" actId="1035"/>
          <ac:cxnSpMkLst>
            <pc:docMk/>
            <pc:sldMk cId="3047960442" sldId="395"/>
            <ac:cxnSpMk id="5" creationId="{2B9769B4-7539-22C4-A872-887D6DF098CF}"/>
          </ac:cxnSpMkLst>
        </pc:cxnChg>
        <pc:cxnChg chg="add del mod">
          <ac:chgData name="Pedp4 WPBX4125BLF102400294" userId="f5f99d13-7aca-4e7f-8efa-460c6a05a6d3" providerId="ADAL" clId="{00D61B64-0A75-41F1-96CD-5BEDB6E785F0}" dt="2026-07-31T15:26:40.310" v="63" actId="1076"/>
          <ac:cxnSpMkLst>
            <pc:docMk/>
            <pc:sldMk cId="3047960442" sldId="395"/>
            <ac:cxnSpMk id="12" creationId="{9AF29378-5498-450B-80CC-4B9C47C97DFC}"/>
          </ac:cxnSpMkLst>
        </pc:cxnChg>
      </pc:sldChg>
      <pc:sldChg chg="modSp del">
        <pc:chgData name="Pedp4 WPBX4125BLF102400294" userId="f5f99d13-7aca-4e7f-8efa-460c6a05a6d3" providerId="ADAL" clId="{00D61B64-0A75-41F1-96CD-5BEDB6E785F0}" dt="2026-07-31T15:21:30.708" v="11" actId="47"/>
        <pc:sldMkLst>
          <pc:docMk/>
          <pc:sldMk cId="1610518842" sldId="428"/>
        </pc:sldMkLst>
        <pc:spChg chg="mod">
          <ac:chgData name="Pedp4 WPBX4125BLF102400294" userId="f5f99d13-7aca-4e7f-8efa-460c6a05a6d3" providerId="ADAL" clId="{00D61B64-0A75-41F1-96CD-5BEDB6E785F0}" dt="2026-07-31T15:21:05.778" v="8"/>
          <ac:spMkLst>
            <pc:docMk/>
            <pc:sldMk cId="1610518842" sldId="428"/>
            <ac:spMk id="146" creationId="{BD8287A9-E358-47EC-817F-26B60DDE0EB0}"/>
          </ac:spMkLst>
        </pc:spChg>
      </pc:sldChg>
      <pc:sldChg chg="modSp mod modAnim">
        <pc:chgData name="Pedp4 WPBX4125BLF102400294" userId="f5f99d13-7aca-4e7f-8efa-460c6a05a6d3" providerId="ADAL" clId="{00D61B64-0A75-41F1-96CD-5BEDB6E785F0}" dt="2026-07-31T17:47:41.950" v="2365"/>
        <pc:sldMkLst>
          <pc:docMk/>
          <pc:sldMk cId="837046840" sldId="433"/>
        </pc:sldMkLst>
        <pc:spChg chg="mod">
          <ac:chgData name="Pedp4 WPBX4125BLF102400294" userId="f5f99d13-7aca-4e7f-8efa-460c6a05a6d3" providerId="ADAL" clId="{00D61B64-0A75-41F1-96CD-5BEDB6E785F0}" dt="2026-07-31T17:47:19.044" v="2362" actId="1076"/>
          <ac:spMkLst>
            <pc:docMk/>
            <pc:sldMk cId="837046840" sldId="433"/>
            <ac:spMk id="17" creationId="{C92196C0-EDCC-49FA-B4D0-C96A0076C2A8}"/>
          </ac:spMkLst>
        </pc:spChg>
        <pc:spChg chg="mod">
          <ac:chgData name="Pedp4 WPBX4125BLF102400294" userId="f5f99d13-7aca-4e7f-8efa-460c6a05a6d3" providerId="ADAL" clId="{00D61B64-0A75-41F1-96CD-5BEDB6E785F0}" dt="2026-07-31T17:46:34.258" v="2353" actId="20577"/>
          <ac:spMkLst>
            <pc:docMk/>
            <pc:sldMk cId="837046840" sldId="433"/>
            <ac:spMk id="18" creationId="{C15AECCE-09DE-4613-868E-036DCB7F7F1B}"/>
          </ac:spMkLst>
        </pc:spChg>
        <pc:spChg chg="mod">
          <ac:chgData name="Pedp4 WPBX4125BLF102400294" userId="f5f99d13-7aca-4e7f-8efa-460c6a05a6d3" providerId="ADAL" clId="{00D61B64-0A75-41F1-96CD-5BEDB6E785F0}" dt="2026-07-31T17:46:37.809" v="2355" actId="20577"/>
          <ac:spMkLst>
            <pc:docMk/>
            <pc:sldMk cId="837046840" sldId="433"/>
            <ac:spMk id="19" creationId="{812DE4B0-4E03-4B31-BDD1-9F5D5FD3E9BB}"/>
          </ac:spMkLst>
        </pc:spChg>
        <pc:spChg chg="mod">
          <ac:chgData name="Pedp4 WPBX4125BLF102400294" userId="f5f99d13-7aca-4e7f-8efa-460c6a05a6d3" providerId="ADAL" clId="{00D61B64-0A75-41F1-96CD-5BEDB6E785F0}" dt="2026-07-31T17:44:20.177" v="2187" actId="1076"/>
          <ac:spMkLst>
            <pc:docMk/>
            <pc:sldMk cId="837046840" sldId="433"/>
            <ac:spMk id="20" creationId="{BC238C00-3DD3-4C87-8AE3-5CD69471FA82}"/>
          </ac:spMkLst>
        </pc:spChg>
        <pc:spChg chg="mod">
          <ac:chgData name="Pedp4 WPBX4125BLF102400294" userId="f5f99d13-7aca-4e7f-8efa-460c6a05a6d3" providerId="ADAL" clId="{00D61B64-0A75-41F1-96CD-5BEDB6E785F0}" dt="2026-07-31T17:46:42.182" v="2358" actId="20577"/>
          <ac:spMkLst>
            <pc:docMk/>
            <pc:sldMk cId="837046840" sldId="433"/>
            <ac:spMk id="22" creationId="{05DB2488-3D39-43CA-843C-B3D71925F63C}"/>
          </ac:spMkLst>
        </pc:spChg>
        <pc:spChg chg="mod">
          <ac:chgData name="Pedp4 WPBX4125BLF102400294" userId="f5f99d13-7aca-4e7f-8efa-460c6a05a6d3" providerId="ADAL" clId="{00D61B64-0A75-41F1-96CD-5BEDB6E785F0}" dt="2026-07-31T17:46:45.762" v="2361" actId="20577"/>
          <ac:spMkLst>
            <pc:docMk/>
            <pc:sldMk cId="837046840" sldId="433"/>
            <ac:spMk id="23" creationId="{98AF2475-3D04-4430-9797-67CE4601B7F5}"/>
          </ac:spMkLst>
        </pc:spChg>
        <pc:spChg chg="mod">
          <ac:chgData name="Pedp4 WPBX4125BLF102400294" userId="f5f99d13-7aca-4e7f-8efa-460c6a05a6d3" providerId="ADAL" clId="{00D61B64-0A75-41F1-96CD-5BEDB6E785F0}" dt="2026-07-31T17:46:25.015" v="2351" actId="20577"/>
          <ac:spMkLst>
            <pc:docMk/>
            <pc:sldMk cId="837046840" sldId="433"/>
            <ac:spMk id="25" creationId="{BC238C00-3DD3-4C87-8AE3-5CD69471FA82}"/>
          </ac:spMkLst>
        </pc:spChg>
        <pc:spChg chg="mod">
          <ac:chgData name="Pedp4 WPBX4125BLF102400294" userId="f5f99d13-7aca-4e7f-8efa-460c6a05a6d3" providerId="ADAL" clId="{00D61B64-0A75-41F1-96CD-5BEDB6E785F0}" dt="2026-07-31T17:44:50.890" v="2232" actId="20577"/>
          <ac:spMkLst>
            <pc:docMk/>
            <pc:sldMk cId="837046840" sldId="433"/>
            <ac:spMk id="35" creationId="{C15AECCE-09DE-4613-868E-036DCB7F7F1B}"/>
          </ac:spMkLst>
        </pc:spChg>
        <pc:spChg chg="mod">
          <ac:chgData name="Pedp4 WPBX4125BLF102400294" userId="f5f99d13-7aca-4e7f-8efa-460c6a05a6d3" providerId="ADAL" clId="{00D61B64-0A75-41F1-96CD-5BEDB6E785F0}" dt="2026-07-31T17:45:19.840" v="2262" actId="20577"/>
          <ac:spMkLst>
            <pc:docMk/>
            <pc:sldMk cId="837046840" sldId="433"/>
            <ac:spMk id="36" creationId="{812DE4B0-4E03-4B31-BDD1-9F5D5FD3E9BB}"/>
          </ac:spMkLst>
        </pc:spChg>
        <pc:spChg chg="mod">
          <ac:chgData name="Pedp4 WPBX4125BLF102400294" userId="f5f99d13-7aca-4e7f-8efa-460c6a05a6d3" providerId="ADAL" clId="{00D61B64-0A75-41F1-96CD-5BEDB6E785F0}" dt="2026-07-31T17:45:12.590" v="2252" actId="20577"/>
          <ac:spMkLst>
            <pc:docMk/>
            <pc:sldMk cId="837046840" sldId="433"/>
            <ac:spMk id="37" creationId="{05DB2488-3D39-43CA-843C-B3D71925F63C}"/>
          </ac:spMkLst>
        </pc:spChg>
        <pc:spChg chg="mod">
          <ac:chgData name="Pedp4 WPBX4125BLF102400294" userId="f5f99d13-7aca-4e7f-8efa-460c6a05a6d3" providerId="ADAL" clId="{00D61B64-0A75-41F1-96CD-5BEDB6E785F0}" dt="2026-07-31T17:44:15.474" v="2185" actId="1076"/>
          <ac:spMkLst>
            <pc:docMk/>
            <pc:sldMk cId="837046840" sldId="433"/>
            <ac:spMk id="38" creationId="{9B8B9597-55BE-420C-BE65-827E2D1A664A}"/>
          </ac:spMkLst>
        </pc:spChg>
        <pc:spChg chg="mod">
          <ac:chgData name="Pedp4 WPBX4125BLF102400294" userId="f5f99d13-7aca-4e7f-8efa-460c6a05a6d3" providerId="ADAL" clId="{00D61B64-0A75-41F1-96CD-5BEDB6E785F0}" dt="2026-07-31T17:45:03.417" v="2242" actId="20577"/>
          <ac:spMkLst>
            <pc:docMk/>
            <pc:sldMk cId="837046840" sldId="433"/>
            <ac:spMk id="39" creationId="{98AF2475-3D04-4430-9797-67CE4601B7F5}"/>
          </ac:spMkLst>
        </pc:spChg>
      </pc:sldChg>
      <pc:sldChg chg="del">
        <pc:chgData name="Pedp4 WPBX4125BLF102400294" userId="f5f99d13-7aca-4e7f-8efa-460c6a05a6d3" providerId="ADAL" clId="{00D61B64-0A75-41F1-96CD-5BEDB6E785F0}" dt="2026-07-31T15:20:12.143" v="2" actId="47"/>
        <pc:sldMkLst>
          <pc:docMk/>
          <pc:sldMk cId="1901119071" sldId="438"/>
        </pc:sldMkLst>
      </pc:sldChg>
      <pc:sldChg chg="addSp delSp modSp mod addAnim delAnim modAnim">
        <pc:chgData name="Pedp4 WPBX4125BLF102400294" userId="f5f99d13-7aca-4e7f-8efa-460c6a05a6d3" providerId="ADAL" clId="{00D61B64-0A75-41F1-96CD-5BEDB6E785F0}" dt="2026-07-31T17:00:11.630" v="691"/>
        <pc:sldMkLst>
          <pc:docMk/>
          <pc:sldMk cId="513790080" sldId="439"/>
        </pc:sldMkLst>
        <pc:spChg chg="add mod">
          <ac:chgData name="Pedp4 WPBX4125BLF102400294" userId="f5f99d13-7aca-4e7f-8efa-460c6a05a6d3" providerId="ADAL" clId="{00D61B64-0A75-41F1-96CD-5BEDB6E785F0}" dt="2026-07-31T16:53:06.897" v="614" actId="1076"/>
          <ac:spMkLst>
            <pc:docMk/>
            <pc:sldMk cId="513790080" sldId="439"/>
            <ac:spMk id="3" creationId="{2F325949-E469-C00E-13C4-821B8FA908B2}"/>
          </ac:spMkLst>
        </pc:spChg>
        <pc:spChg chg="add mod">
          <ac:chgData name="Pedp4 WPBX4125BLF102400294" userId="f5f99d13-7aca-4e7f-8efa-460c6a05a6d3" providerId="ADAL" clId="{00D61B64-0A75-41F1-96CD-5BEDB6E785F0}" dt="2026-07-31T16:55:37.593" v="647" actId="1035"/>
          <ac:spMkLst>
            <pc:docMk/>
            <pc:sldMk cId="513790080" sldId="439"/>
            <ac:spMk id="4" creationId="{A05750F5-CAD6-4461-0901-21012D2CCC8F}"/>
          </ac:spMkLst>
        </pc:spChg>
        <pc:spChg chg="add mod">
          <ac:chgData name="Pedp4 WPBX4125BLF102400294" userId="f5f99d13-7aca-4e7f-8efa-460c6a05a6d3" providerId="ADAL" clId="{00D61B64-0A75-41F1-96CD-5BEDB6E785F0}" dt="2026-07-31T16:55:37.593" v="647" actId="1035"/>
          <ac:spMkLst>
            <pc:docMk/>
            <pc:sldMk cId="513790080" sldId="439"/>
            <ac:spMk id="7" creationId="{98A400ED-8DE9-76FD-074E-4B9075E1D9BE}"/>
          </ac:spMkLst>
        </pc:spChg>
        <pc:spChg chg="add mod">
          <ac:chgData name="Pedp4 WPBX4125BLF102400294" userId="f5f99d13-7aca-4e7f-8efa-460c6a05a6d3" providerId="ADAL" clId="{00D61B64-0A75-41F1-96CD-5BEDB6E785F0}" dt="2026-07-31T16:55:37.593" v="647" actId="1035"/>
          <ac:spMkLst>
            <pc:docMk/>
            <pc:sldMk cId="513790080" sldId="439"/>
            <ac:spMk id="8" creationId="{DEFBD8F9-54BD-ED88-2F69-39AA72A94EC4}"/>
          </ac:spMkLst>
        </pc:spChg>
        <pc:spChg chg="add mod">
          <ac:chgData name="Pedp4 WPBX4125BLF102400294" userId="f5f99d13-7aca-4e7f-8efa-460c6a05a6d3" providerId="ADAL" clId="{00D61B64-0A75-41F1-96CD-5BEDB6E785F0}" dt="2026-07-31T16:55:37.593" v="647" actId="1035"/>
          <ac:spMkLst>
            <pc:docMk/>
            <pc:sldMk cId="513790080" sldId="439"/>
            <ac:spMk id="10" creationId="{06F6C0AC-BD13-802C-6C3D-9AC8E986E7E6}"/>
          </ac:spMkLst>
        </pc:spChg>
        <pc:spChg chg="add mod">
          <ac:chgData name="Pedp4 WPBX4125BLF102400294" userId="f5f99d13-7aca-4e7f-8efa-460c6a05a6d3" providerId="ADAL" clId="{00D61B64-0A75-41F1-96CD-5BEDB6E785F0}" dt="2026-07-31T16:55:37.593" v="647" actId="1035"/>
          <ac:spMkLst>
            <pc:docMk/>
            <pc:sldMk cId="513790080" sldId="439"/>
            <ac:spMk id="12" creationId="{3C97A62A-C2AC-EB6D-022C-D0FC4A7025C8}"/>
          </ac:spMkLst>
        </pc:spChg>
        <pc:spChg chg="add mod">
          <ac:chgData name="Pedp4 WPBX4125BLF102400294" userId="f5f99d13-7aca-4e7f-8efa-460c6a05a6d3" providerId="ADAL" clId="{00D61B64-0A75-41F1-96CD-5BEDB6E785F0}" dt="2026-07-31T16:55:37.593" v="647" actId="1035"/>
          <ac:spMkLst>
            <pc:docMk/>
            <pc:sldMk cId="513790080" sldId="439"/>
            <ac:spMk id="14" creationId="{4E93C5DD-F383-4957-D981-699CE0BDFD81}"/>
          </ac:spMkLst>
        </pc:spChg>
        <pc:spChg chg="add mod">
          <ac:chgData name="Pedp4 WPBX4125BLF102400294" userId="f5f99d13-7aca-4e7f-8efa-460c6a05a6d3" providerId="ADAL" clId="{00D61B64-0A75-41F1-96CD-5BEDB6E785F0}" dt="2026-07-31T16:55:37.593" v="647" actId="1035"/>
          <ac:spMkLst>
            <pc:docMk/>
            <pc:sldMk cId="513790080" sldId="439"/>
            <ac:spMk id="17" creationId="{77583D23-8EF7-518C-B44C-4D9962AD54F8}"/>
          </ac:spMkLst>
        </pc:spChg>
        <pc:spChg chg="add mod">
          <ac:chgData name="Pedp4 WPBX4125BLF102400294" userId="f5f99d13-7aca-4e7f-8efa-460c6a05a6d3" providerId="ADAL" clId="{00D61B64-0A75-41F1-96CD-5BEDB6E785F0}" dt="2026-07-31T16:55:37.593" v="647" actId="1035"/>
          <ac:spMkLst>
            <pc:docMk/>
            <pc:sldMk cId="513790080" sldId="439"/>
            <ac:spMk id="19" creationId="{CC65C7B5-ABB1-4CD6-C49D-DF9379BBA5FC}"/>
          </ac:spMkLst>
        </pc:spChg>
        <pc:spChg chg="add mod">
          <ac:chgData name="Pedp4 WPBX4125BLF102400294" userId="f5f99d13-7aca-4e7f-8efa-460c6a05a6d3" providerId="ADAL" clId="{00D61B64-0A75-41F1-96CD-5BEDB6E785F0}" dt="2026-07-31T16:55:37.593" v="647" actId="1035"/>
          <ac:spMkLst>
            <pc:docMk/>
            <pc:sldMk cId="513790080" sldId="439"/>
            <ac:spMk id="21" creationId="{7F6F8F10-A6CF-5020-4E0C-705CAEE429DB}"/>
          </ac:spMkLst>
        </pc:spChg>
        <pc:spChg chg="add mod">
          <ac:chgData name="Pedp4 WPBX4125BLF102400294" userId="f5f99d13-7aca-4e7f-8efa-460c6a05a6d3" providerId="ADAL" clId="{00D61B64-0A75-41F1-96CD-5BEDB6E785F0}" dt="2026-07-31T16:57:05.847" v="663" actId="14100"/>
          <ac:spMkLst>
            <pc:docMk/>
            <pc:sldMk cId="513790080" sldId="439"/>
            <ac:spMk id="22" creationId="{6941B744-D8B4-3A46-8FD2-E0E7ECC8C92E}"/>
          </ac:spMkLst>
        </pc:spChg>
        <pc:spChg chg="add mod">
          <ac:chgData name="Pedp4 WPBX4125BLF102400294" userId="f5f99d13-7aca-4e7f-8efa-460c6a05a6d3" providerId="ADAL" clId="{00D61B64-0A75-41F1-96CD-5BEDB6E785F0}" dt="2026-07-31T16:58:32.871" v="685" actId="20577"/>
          <ac:spMkLst>
            <pc:docMk/>
            <pc:sldMk cId="513790080" sldId="439"/>
            <ac:spMk id="23" creationId="{9BEE32B5-B017-5B42-BA26-4AA19B256BFA}"/>
          </ac:spMkLst>
        </pc:spChg>
        <pc:spChg chg="mod">
          <ac:chgData name="Pedp4 WPBX4125BLF102400294" userId="f5f99d13-7aca-4e7f-8efa-460c6a05a6d3" providerId="ADAL" clId="{00D61B64-0A75-41F1-96CD-5BEDB6E785F0}" dt="2026-07-31T16:52:59.094" v="612" actId="1076"/>
          <ac:spMkLst>
            <pc:docMk/>
            <pc:sldMk cId="513790080" sldId="439"/>
            <ac:spMk id="25" creationId="{29050430-5BDA-4EDA-9838-20F26BE5A062}"/>
          </ac:spMkLst>
        </pc:spChg>
        <pc:spChg chg="del">
          <ac:chgData name="Pedp4 WPBX4125BLF102400294" userId="f5f99d13-7aca-4e7f-8efa-460c6a05a6d3" providerId="ADAL" clId="{00D61B64-0A75-41F1-96CD-5BEDB6E785F0}" dt="2026-07-31T16:37:04.389" v="201" actId="478"/>
          <ac:spMkLst>
            <pc:docMk/>
            <pc:sldMk cId="513790080" sldId="439"/>
            <ac:spMk id="34" creationId="{B138656B-5EDD-492E-AC21-08C836B667FE}"/>
          </ac:spMkLst>
        </pc:spChg>
        <pc:spChg chg="del">
          <ac:chgData name="Pedp4 WPBX4125BLF102400294" userId="f5f99d13-7aca-4e7f-8efa-460c6a05a6d3" providerId="ADAL" clId="{00D61B64-0A75-41F1-96CD-5BEDB6E785F0}" dt="2026-07-31T16:37:04.389" v="201" actId="478"/>
          <ac:spMkLst>
            <pc:docMk/>
            <pc:sldMk cId="513790080" sldId="439"/>
            <ac:spMk id="35" creationId="{4BB20BB6-B969-4CB4-B98B-925A18DEDE90}"/>
          </ac:spMkLst>
        </pc:spChg>
        <pc:spChg chg="mod">
          <ac:chgData name="Pedp4 WPBX4125BLF102400294" userId="f5f99d13-7aca-4e7f-8efa-460c6a05a6d3" providerId="ADAL" clId="{00D61B64-0A75-41F1-96CD-5BEDB6E785F0}" dt="2026-07-31T16:52:55.189" v="611" actId="1076"/>
          <ac:spMkLst>
            <pc:docMk/>
            <pc:sldMk cId="513790080" sldId="439"/>
            <ac:spMk id="36" creationId="{81A21376-CCA7-43FD-A668-9028BE454A79}"/>
          </ac:spMkLst>
        </pc:spChg>
        <pc:spChg chg="mod">
          <ac:chgData name="Pedp4 WPBX4125BLF102400294" userId="f5f99d13-7aca-4e7f-8efa-460c6a05a6d3" providerId="ADAL" clId="{00D61B64-0A75-41F1-96CD-5BEDB6E785F0}" dt="2026-07-31T16:53:03.480" v="613" actId="1076"/>
          <ac:spMkLst>
            <pc:docMk/>
            <pc:sldMk cId="513790080" sldId="439"/>
            <ac:spMk id="38" creationId="{56C6E284-876A-4B3F-85C7-E74AA6C208DF}"/>
          </ac:spMkLst>
        </pc:spChg>
        <pc:spChg chg="del">
          <ac:chgData name="Pedp4 WPBX4125BLF102400294" userId="f5f99d13-7aca-4e7f-8efa-460c6a05a6d3" providerId="ADAL" clId="{00D61B64-0A75-41F1-96CD-5BEDB6E785F0}" dt="2026-07-31T16:37:04.389" v="201" actId="478"/>
          <ac:spMkLst>
            <pc:docMk/>
            <pc:sldMk cId="513790080" sldId="439"/>
            <ac:spMk id="39" creationId="{562BD3AC-B9BD-443D-BF50-8F014B16F523}"/>
          </ac:spMkLst>
        </pc:spChg>
        <pc:spChg chg="del">
          <ac:chgData name="Pedp4 WPBX4125BLF102400294" userId="f5f99d13-7aca-4e7f-8efa-460c6a05a6d3" providerId="ADAL" clId="{00D61B64-0A75-41F1-96CD-5BEDB6E785F0}" dt="2026-07-31T16:37:04.389" v="201" actId="478"/>
          <ac:spMkLst>
            <pc:docMk/>
            <pc:sldMk cId="513790080" sldId="439"/>
            <ac:spMk id="41" creationId="{C5C93887-1724-4FFD-B15A-C2B9E848F84C}"/>
          </ac:spMkLst>
        </pc:spChg>
        <pc:spChg chg="del">
          <ac:chgData name="Pedp4 WPBX4125BLF102400294" userId="f5f99d13-7aca-4e7f-8efa-460c6a05a6d3" providerId="ADAL" clId="{00D61B64-0A75-41F1-96CD-5BEDB6E785F0}" dt="2026-07-31T16:37:04.389" v="201" actId="478"/>
          <ac:spMkLst>
            <pc:docMk/>
            <pc:sldMk cId="513790080" sldId="439"/>
            <ac:spMk id="47" creationId="{474BB859-507B-468C-B139-A9F98B1A2504}"/>
          </ac:spMkLst>
        </pc:spChg>
        <pc:spChg chg="del">
          <ac:chgData name="Pedp4 WPBX4125BLF102400294" userId="f5f99d13-7aca-4e7f-8efa-460c6a05a6d3" providerId="ADAL" clId="{00D61B64-0A75-41F1-96CD-5BEDB6E785F0}" dt="2026-07-31T16:37:04.389" v="201" actId="478"/>
          <ac:spMkLst>
            <pc:docMk/>
            <pc:sldMk cId="513790080" sldId="439"/>
            <ac:spMk id="48" creationId="{AB502AB9-04E5-4BB4-82F1-03F88718A45D}"/>
          </ac:spMkLst>
        </pc:spChg>
        <pc:picChg chg="add mod">
          <ac:chgData name="Pedp4 WPBX4125BLF102400294" userId="f5f99d13-7aca-4e7f-8efa-460c6a05a6d3" providerId="ADAL" clId="{00D61B64-0A75-41F1-96CD-5BEDB6E785F0}" dt="2026-07-31T16:36:45.802" v="200" actId="1076"/>
          <ac:picMkLst>
            <pc:docMk/>
            <pc:sldMk cId="513790080" sldId="439"/>
            <ac:picMk id="2" creationId="{7A0AEBF1-0A6B-C28F-0A4F-AA10BB3D2833}"/>
          </ac:picMkLst>
        </pc:picChg>
        <pc:cxnChg chg="add mod">
          <ac:chgData name="Pedp4 WPBX4125BLF102400294" userId="f5f99d13-7aca-4e7f-8efa-460c6a05a6d3" providerId="ADAL" clId="{00D61B64-0A75-41F1-96CD-5BEDB6E785F0}" dt="2026-07-31T16:55:37.593" v="647" actId="1035"/>
          <ac:cxnSpMkLst>
            <pc:docMk/>
            <pc:sldMk cId="513790080" sldId="439"/>
            <ac:cxnSpMk id="5" creationId="{4BACCD75-D9F1-16A5-48E8-4BEA53176A60}"/>
          </ac:cxnSpMkLst>
        </pc:cxnChg>
        <pc:cxnChg chg="add mod">
          <ac:chgData name="Pedp4 WPBX4125BLF102400294" userId="f5f99d13-7aca-4e7f-8efa-460c6a05a6d3" providerId="ADAL" clId="{00D61B64-0A75-41F1-96CD-5BEDB6E785F0}" dt="2026-07-31T16:45:44.500" v="434" actId="1036"/>
          <ac:cxnSpMkLst>
            <pc:docMk/>
            <pc:sldMk cId="513790080" sldId="439"/>
            <ac:cxnSpMk id="6" creationId="{CF9AB6F0-591E-4D27-F3EC-35C941CD114C}"/>
          </ac:cxnSpMkLst>
        </pc:cxnChg>
        <pc:cxnChg chg="add mod">
          <ac:chgData name="Pedp4 WPBX4125BLF102400294" userId="f5f99d13-7aca-4e7f-8efa-460c6a05a6d3" providerId="ADAL" clId="{00D61B64-0A75-41F1-96CD-5BEDB6E785F0}" dt="2026-07-31T16:50:19.013" v="460" actId="1037"/>
          <ac:cxnSpMkLst>
            <pc:docMk/>
            <pc:sldMk cId="513790080" sldId="439"/>
            <ac:cxnSpMk id="9" creationId="{7C72A6AD-1FCE-E4E7-3234-BD6E19953DAC}"/>
          </ac:cxnSpMkLst>
        </pc:cxnChg>
        <pc:cxnChg chg="add mod">
          <ac:chgData name="Pedp4 WPBX4125BLF102400294" userId="f5f99d13-7aca-4e7f-8efa-460c6a05a6d3" providerId="ADAL" clId="{00D61B64-0A75-41F1-96CD-5BEDB6E785F0}" dt="2026-07-31T16:50:41.957" v="477" actId="1038"/>
          <ac:cxnSpMkLst>
            <pc:docMk/>
            <pc:sldMk cId="513790080" sldId="439"/>
            <ac:cxnSpMk id="11" creationId="{DA421658-3028-A4FE-45FB-FC475EEB943D}"/>
          </ac:cxnSpMkLst>
        </pc:cxnChg>
        <pc:cxnChg chg="add mod">
          <ac:chgData name="Pedp4 WPBX4125BLF102400294" userId="f5f99d13-7aca-4e7f-8efa-460c6a05a6d3" providerId="ADAL" clId="{00D61B64-0A75-41F1-96CD-5BEDB6E785F0}" dt="2026-07-31T16:51:22.166" v="518" actId="1076"/>
          <ac:cxnSpMkLst>
            <pc:docMk/>
            <pc:sldMk cId="513790080" sldId="439"/>
            <ac:cxnSpMk id="13" creationId="{BD5B156C-54CA-8272-6D3E-72C35C6DE85F}"/>
          </ac:cxnSpMkLst>
        </pc:cxnChg>
        <pc:cxnChg chg="add mod">
          <ac:chgData name="Pedp4 WPBX4125BLF102400294" userId="f5f99d13-7aca-4e7f-8efa-460c6a05a6d3" providerId="ADAL" clId="{00D61B64-0A75-41F1-96CD-5BEDB6E785F0}" dt="2026-07-31T16:51:52.771" v="559" actId="1076"/>
          <ac:cxnSpMkLst>
            <pc:docMk/>
            <pc:sldMk cId="513790080" sldId="439"/>
            <ac:cxnSpMk id="16" creationId="{4941A1F7-D4BB-029F-18B3-A82D1D75E444}"/>
          </ac:cxnSpMkLst>
        </pc:cxnChg>
        <pc:cxnChg chg="add mod">
          <ac:chgData name="Pedp4 WPBX4125BLF102400294" userId="f5f99d13-7aca-4e7f-8efa-460c6a05a6d3" providerId="ADAL" clId="{00D61B64-0A75-41F1-96CD-5BEDB6E785F0}" dt="2026-07-31T16:53:29.995" v="619" actId="1076"/>
          <ac:cxnSpMkLst>
            <pc:docMk/>
            <pc:sldMk cId="513790080" sldId="439"/>
            <ac:cxnSpMk id="18" creationId="{C76EE74C-159C-D692-DB72-B81A5B51ED82}"/>
          </ac:cxnSpMkLst>
        </pc:cxnChg>
        <pc:cxnChg chg="add mod">
          <ac:chgData name="Pedp4 WPBX4125BLF102400294" userId="f5f99d13-7aca-4e7f-8efa-460c6a05a6d3" providerId="ADAL" clId="{00D61B64-0A75-41F1-96CD-5BEDB6E785F0}" dt="2026-07-31T16:54:16.957" v="623" actId="1076"/>
          <ac:cxnSpMkLst>
            <pc:docMk/>
            <pc:sldMk cId="513790080" sldId="439"/>
            <ac:cxnSpMk id="20" creationId="{48F24707-8A71-0341-CAB2-14125930EF64}"/>
          </ac:cxnSpMkLst>
        </pc:cxnChg>
      </pc:sldChg>
      <pc:sldChg chg="del">
        <pc:chgData name="Pedp4 WPBX4125BLF102400294" userId="f5f99d13-7aca-4e7f-8efa-460c6a05a6d3" providerId="ADAL" clId="{00D61B64-0A75-41F1-96CD-5BEDB6E785F0}" dt="2026-07-31T15:20:15.455" v="3" actId="47"/>
        <pc:sldMkLst>
          <pc:docMk/>
          <pc:sldMk cId="702046177" sldId="441"/>
        </pc:sldMkLst>
      </pc:sldChg>
      <pc:sldChg chg="addSp delSp modSp mod addAnim delAnim modAnim">
        <pc:chgData name="Pedp4 WPBX4125BLF102400294" userId="f5f99d13-7aca-4e7f-8efa-460c6a05a6d3" providerId="ADAL" clId="{00D61B64-0A75-41F1-96CD-5BEDB6E785F0}" dt="2026-07-31T17:38:22.373" v="2093"/>
        <pc:sldMkLst>
          <pc:docMk/>
          <pc:sldMk cId="2699728641" sldId="443"/>
        </pc:sldMkLst>
        <pc:spChg chg="mod">
          <ac:chgData name="Pedp4 WPBX4125BLF102400294" userId="f5f99d13-7aca-4e7f-8efa-460c6a05a6d3" providerId="ADAL" clId="{00D61B64-0A75-41F1-96CD-5BEDB6E785F0}" dt="2026-07-31T17:20:55.967" v="1322"/>
          <ac:spMkLst>
            <pc:docMk/>
            <pc:sldMk cId="2699728641" sldId="443"/>
            <ac:spMk id="6" creationId="{A3C590ED-D104-419F-8434-2CEA0A9BE292}"/>
          </ac:spMkLst>
        </pc:spChg>
        <pc:spChg chg="mod">
          <ac:chgData name="Pedp4 WPBX4125BLF102400294" userId="f5f99d13-7aca-4e7f-8efa-460c6a05a6d3" providerId="ADAL" clId="{00D61B64-0A75-41F1-96CD-5BEDB6E785F0}" dt="2026-07-31T17:21:59.223" v="1347"/>
          <ac:spMkLst>
            <pc:docMk/>
            <pc:sldMk cId="2699728641" sldId="443"/>
            <ac:spMk id="8" creationId="{58920BE8-FE9A-4DF0-BE7F-9F26B5ADE77F}"/>
          </ac:spMkLst>
        </pc:spChg>
        <pc:spChg chg="mod">
          <ac:chgData name="Pedp4 WPBX4125BLF102400294" userId="f5f99d13-7aca-4e7f-8efa-460c6a05a6d3" providerId="ADAL" clId="{00D61B64-0A75-41F1-96CD-5BEDB6E785F0}" dt="2026-07-31T17:22:01.965" v="1348" actId="20577"/>
          <ac:spMkLst>
            <pc:docMk/>
            <pc:sldMk cId="2699728641" sldId="443"/>
            <ac:spMk id="9" creationId="{65552776-1A60-4614-87E0-CD2C13798FEF}"/>
          </ac:spMkLst>
        </pc:spChg>
        <pc:spChg chg="add del mod topLvl">
          <ac:chgData name="Pedp4 WPBX4125BLF102400294" userId="f5f99d13-7aca-4e7f-8efa-460c6a05a6d3" providerId="ADAL" clId="{00D61B64-0A75-41F1-96CD-5BEDB6E785F0}" dt="2026-07-31T17:20:16.595" v="1318" actId="1076"/>
          <ac:spMkLst>
            <pc:docMk/>
            <pc:sldMk cId="2699728641" sldId="443"/>
            <ac:spMk id="11" creationId="{C4F99FDA-C04C-4A1D-8D52-BF0C04023131}"/>
          </ac:spMkLst>
        </pc:spChg>
        <pc:spChg chg="mod topLvl">
          <ac:chgData name="Pedp4 WPBX4125BLF102400294" userId="f5f99d13-7aca-4e7f-8efa-460c6a05a6d3" providerId="ADAL" clId="{00D61B64-0A75-41F1-96CD-5BEDB6E785F0}" dt="2026-07-31T17:21:34.067" v="1344" actId="20577"/>
          <ac:spMkLst>
            <pc:docMk/>
            <pc:sldMk cId="2699728641" sldId="443"/>
            <ac:spMk id="12" creationId="{386B847D-D4D6-4B69-B9FC-39638BF872FA}"/>
          </ac:spMkLst>
        </pc:spChg>
        <pc:spChg chg="add mod">
          <ac:chgData name="Pedp4 WPBX4125BLF102400294" userId="f5f99d13-7aca-4e7f-8efa-460c6a05a6d3" providerId="ADAL" clId="{00D61B64-0A75-41F1-96CD-5BEDB6E785F0}" dt="2026-07-31T17:23:45.719" v="1422" actId="20577"/>
          <ac:spMkLst>
            <pc:docMk/>
            <pc:sldMk cId="2699728641" sldId="443"/>
            <ac:spMk id="16" creationId="{BC332C15-CA42-1C2E-DA67-E32EB9BD5894}"/>
          </ac:spMkLst>
        </pc:spChg>
        <pc:spChg chg="add mod">
          <ac:chgData name="Pedp4 WPBX4125BLF102400294" userId="f5f99d13-7aca-4e7f-8efa-460c6a05a6d3" providerId="ADAL" clId="{00D61B64-0A75-41F1-96CD-5BEDB6E785F0}" dt="2026-07-31T17:25:59.220" v="1496" actId="1076"/>
          <ac:spMkLst>
            <pc:docMk/>
            <pc:sldMk cId="2699728641" sldId="443"/>
            <ac:spMk id="18" creationId="{830A2865-81C1-D575-ACE6-3B2FEAF08FA7}"/>
          </ac:spMkLst>
        </pc:spChg>
        <pc:grpChg chg="mod">
          <ac:chgData name="Pedp4 WPBX4125BLF102400294" userId="f5f99d13-7aca-4e7f-8efa-460c6a05a6d3" providerId="ADAL" clId="{00D61B64-0A75-41F1-96CD-5BEDB6E785F0}" dt="2026-07-31T17:22:35.167" v="1375" actId="1035"/>
          <ac:grpSpMkLst>
            <pc:docMk/>
            <pc:sldMk cId="2699728641" sldId="443"/>
            <ac:grpSpMk id="4" creationId="{D1C10610-0664-430F-9DAE-9E6BB37F4C72}"/>
          </ac:grpSpMkLst>
        </pc:grpChg>
        <pc:grpChg chg="mod">
          <ac:chgData name="Pedp4 WPBX4125BLF102400294" userId="f5f99d13-7aca-4e7f-8efa-460c6a05a6d3" providerId="ADAL" clId="{00D61B64-0A75-41F1-96CD-5BEDB6E785F0}" dt="2026-07-31T17:22:35.167" v="1375" actId="1035"/>
          <ac:grpSpMkLst>
            <pc:docMk/>
            <pc:sldMk cId="2699728641" sldId="443"/>
            <ac:grpSpMk id="7" creationId="{378EA4CC-6BB9-4333-9F38-8EC68B0A9FF1}"/>
          </ac:grpSpMkLst>
        </pc:grpChg>
        <pc:grpChg chg="add del mod">
          <ac:chgData name="Pedp4 WPBX4125BLF102400294" userId="f5f99d13-7aca-4e7f-8efa-460c6a05a6d3" providerId="ADAL" clId="{00D61B64-0A75-41F1-96CD-5BEDB6E785F0}" dt="2026-07-31T17:22:07.297" v="1349" actId="478"/>
          <ac:grpSpMkLst>
            <pc:docMk/>
            <pc:sldMk cId="2699728641" sldId="443"/>
            <ac:grpSpMk id="10" creationId="{A3163DC4-7FCC-472F-A661-7999AF6A327F}"/>
          </ac:grpSpMkLst>
        </pc:grpChg>
        <pc:grpChg chg="del mod">
          <ac:chgData name="Pedp4 WPBX4125BLF102400294" userId="f5f99d13-7aca-4e7f-8efa-460c6a05a6d3" providerId="ADAL" clId="{00D61B64-0A75-41F1-96CD-5BEDB6E785F0}" dt="2026-07-31T17:20:38.501" v="1321" actId="478"/>
          <ac:grpSpMkLst>
            <pc:docMk/>
            <pc:sldMk cId="2699728641" sldId="443"/>
            <ac:grpSpMk id="13" creationId="{0EB8A72B-8B52-436C-A13A-809EEE09B141}"/>
          </ac:grpSpMkLst>
        </pc:grpChg>
        <pc:picChg chg="mod">
          <ac:chgData name="Pedp4 WPBX4125BLF102400294" userId="f5f99d13-7aca-4e7f-8efa-460c6a05a6d3" providerId="ADAL" clId="{00D61B64-0A75-41F1-96CD-5BEDB6E785F0}" dt="2026-07-31T17:22:35.167" v="1375" actId="1035"/>
          <ac:picMkLst>
            <pc:docMk/>
            <pc:sldMk cId="2699728641" sldId="443"/>
            <ac:picMk id="2" creationId="{212A9431-0DAC-4BEB-A759-256C3A2EEB1D}"/>
          </ac:picMkLst>
        </pc:picChg>
        <pc:picChg chg="mod">
          <ac:chgData name="Pedp4 WPBX4125BLF102400294" userId="f5f99d13-7aca-4e7f-8efa-460c6a05a6d3" providerId="ADAL" clId="{00D61B64-0A75-41F1-96CD-5BEDB6E785F0}" dt="2026-07-31T17:22:35.167" v="1375" actId="1035"/>
          <ac:picMkLst>
            <pc:docMk/>
            <pc:sldMk cId="2699728641" sldId="443"/>
            <ac:picMk id="3" creationId="{E16E5095-25CC-4EBC-8109-BA7C61781A2B}"/>
          </ac:picMkLst>
        </pc:picChg>
        <pc:picChg chg="add mod">
          <ac:chgData name="Pedp4 WPBX4125BLF102400294" userId="f5f99d13-7aca-4e7f-8efa-460c6a05a6d3" providerId="ADAL" clId="{00D61B64-0A75-41F1-96CD-5BEDB6E785F0}" dt="2026-07-31T17:23:01.332" v="1378" actId="14100"/>
          <ac:picMkLst>
            <pc:docMk/>
            <pc:sldMk cId="2699728641" sldId="443"/>
            <ac:picMk id="17" creationId="{E20E5841-2023-5DB6-13A6-79C09CEBCC13}"/>
          </ac:picMkLst>
        </pc:picChg>
      </pc:sldChg>
      <pc:sldChg chg="modSp mod ord">
        <pc:chgData name="Pedp4 WPBX4125BLF102400294" userId="f5f99d13-7aca-4e7f-8efa-460c6a05a6d3" providerId="ADAL" clId="{00D61B64-0A75-41F1-96CD-5BEDB6E785F0}" dt="2026-07-31T15:21:41.984" v="15" actId="20577"/>
        <pc:sldMkLst>
          <pc:docMk/>
          <pc:sldMk cId="1493524195" sldId="444"/>
        </pc:sldMkLst>
        <pc:spChg chg="mod">
          <ac:chgData name="Pedp4 WPBX4125BLF102400294" userId="f5f99d13-7aca-4e7f-8efa-460c6a05a6d3" providerId="ADAL" clId="{00D61B64-0A75-41F1-96CD-5BEDB6E785F0}" dt="2026-07-31T15:21:41.984" v="15" actId="20577"/>
          <ac:spMkLst>
            <pc:docMk/>
            <pc:sldMk cId="1493524195" sldId="444"/>
            <ac:spMk id="2" creationId="{63A3BB50-856F-457C-9368-C8529E8C3EB1}"/>
          </ac:spMkLst>
        </pc:spChg>
        <pc:spChg chg="mod">
          <ac:chgData name="Pedp4 WPBX4125BLF102400294" userId="f5f99d13-7aca-4e7f-8efa-460c6a05a6d3" providerId="ADAL" clId="{00D61B64-0A75-41F1-96CD-5BEDB6E785F0}" dt="2026-07-31T15:21:24.276" v="10" actId="1076"/>
          <ac:spMkLst>
            <pc:docMk/>
            <pc:sldMk cId="1493524195" sldId="444"/>
            <ac:spMk id="21" creationId="{91046E97-689E-42C5-AC75-562EDB6BAEE3}"/>
          </ac:spMkLst>
        </pc:spChg>
      </pc:sldChg>
      <pc:sldChg chg="ord">
        <pc:chgData name="Pedp4 WPBX4125BLF102400294" userId="f5f99d13-7aca-4e7f-8efa-460c6a05a6d3" providerId="ADAL" clId="{00D61B64-0A75-41F1-96CD-5BEDB6E785F0}" dt="2026-07-31T15:22:08.349" v="19"/>
        <pc:sldMkLst>
          <pc:docMk/>
          <pc:sldMk cId="2086783503" sldId="445"/>
        </pc:sldMkLst>
      </pc:sldChg>
      <pc:sldChg chg="ord">
        <pc:chgData name="Pedp4 WPBX4125BLF102400294" userId="f5f99d13-7aca-4e7f-8efa-460c6a05a6d3" providerId="ADAL" clId="{00D61B64-0A75-41F1-96CD-5BEDB6E785F0}" dt="2026-07-31T15:22:25.423" v="27"/>
        <pc:sldMkLst>
          <pc:docMk/>
          <pc:sldMk cId="727924483" sldId="446"/>
        </pc:sldMkLst>
      </pc:sldChg>
      <pc:sldChg chg="addSp delSp modSp add mod addAnim delAnim modAnim">
        <pc:chgData name="Pedp4 WPBX4125BLF102400294" userId="f5f99d13-7aca-4e7f-8efa-460c6a05a6d3" providerId="ADAL" clId="{00D61B64-0A75-41F1-96CD-5BEDB6E785F0}" dt="2026-07-31T17:17:04.312" v="1234"/>
        <pc:sldMkLst>
          <pc:docMk/>
          <pc:sldMk cId="1842226257" sldId="447"/>
        </pc:sldMkLst>
        <pc:spChg chg="del">
          <ac:chgData name="Pedp4 WPBX4125BLF102400294" userId="f5f99d13-7aca-4e7f-8efa-460c6a05a6d3" providerId="ADAL" clId="{00D61B64-0A75-41F1-96CD-5BEDB6E785F0}" dt="2026-07-31T17:02:11.978" v="747" actId="478"/>
          <ac:spMkLst>
            <pc:docMk/>
            <pc:sldMk cId="1842226257" sldId="447"/>
            <ac:spMk id="3" creationId="{FC03832B-6EC5-F881-0518-34512640347C}"/>
          </ac:spMkLst>
        </pc:spChg>
        <pc:spChg chg="add del">
          <ac:chgData name="Pedp4 WPBX4125BLF102400294" userId="f5f99d13-7aca-4e7f-8efa-460c6a05a6d3" providerId="ADAL" clId="{00D61B64-0A75-41F1-96CD-5BEDB6E785F0}" dt="2026-07-31T17:07:10.813" v="1027" actId="478"/>
          <ac:spMkLst>
            <pc:docMk/>
            <pc:sldMk cId="1842226257" sldId="447"/>
            <ac:spMk id="4" creationId="{13D729BD-7FC5-B3FB-650C-4DFA37A7B157}"/>
          </ac:spMkLst>
        </pc:spChg>
        <pc:spChg chg="mod">
          <ac:chgData name="Pedp4 WPBX4125BLF102400294" userId="f5f99d13-7aca-4e7f-8efa-460c6a05a6d3" providerId="ADAL" clId="{00D61B64-0A75-41F1-96CD-5BEDB6E785F0}" dt="2026-07-31T17:16:38.665" v="1228" actId="1035"/>
          <ac:spMkLst>
            <pc:docMk/>
            <pc:sldMk cId="1842226257" sldId="447"/>
            <ac:spMk id="7" creationId="{9BD77110-06CB-8993-0BA9-48A595F5F33A}"/>
          </ac:spMkLst>
        </pc:spChg>
        <pc:spChg chg="mod">
          <ac:chgData name="Pedp4 WPBX4125BLF102400294" userId="f5f99d13-7aca-4e7f-8efa-460c6a05a6d3" providerId="ADAL" clId="{00D61B64-0A75-41F1-96CD-5BEDB6E785F0}" dt="2026-07-31T17:16:38.665" v="1228" actId="1035"/>
          <ac:spMkLst>
            <pc:docMk/>
            <pc:sldMk cId="1842226257" sldId="447"/>
            <ac:spMk id="8" creationId="{8EF443F5-28DC-66E5-7928-34AC0C80178F}"/>
          </ac:spMkLst>
        </pc:spChg>
        <pc:spChg chg="mod">
          <ac:chgData name="Pedp4 WPBX4125BLF102400294" userId="f5f99d13-7aca-4e7f-8efa-460c6a05a6d3" providerId="ADAL" clId="{00D61B64-0A75-41F1-96CD-5BEDB6E785F0}" dt="2026-07-31T17:16:38.665" v="1228" actId="1035"/>
          <ac:spMkLst>
            <pc:docMk/>
            <pc:sldMk cId="1842226257" sldId="447"/>
            <ac:spMk id="10" creationId="{4E4F713B-3D31-FDF5-F459-C55B406530E1}"/>
          </ac:spMkLst>
        </pc:spChg>
        <pc:spChg chg="mod">
          <ac:chgData name="Pedp4 WPBX4125BLF102400294" userId="f5f99d13-7aca-4e7f-8efa-460c6a05a6d3" providerId="ADAL" clId="{00D61B64-0A75-41F1-96CD-5BEDB6E785F0}" dt="2026-07-31T17:16:38.665" v="1228" actId="1035"/>
          <ac:spMkLst>
            <pc:docMk/>
            <pc:sldMk cId="1842226257" sldId="447"/>
            <ac:spMk id="12" creationId="{BD391257-48AE-DE5B-BDE0-C0359B18050B}"/>
          </ac:spMkLst>
        </pc:spChg>
        <pc:spChg chg="mod">
          <ac:chgData name="Pedp4 WPBX4125BLF102400294" userId="f5f99d13-7aca-4e7f-8efa-460c6a05a6d3" providerId="ADAL" clId="{00D61B64-0A75-41F1-96CD-5BEDB6E785F0}" dt="2026-07-31T17:13:20.651" v="1203" actId="1076"/>
          <ac:spMkLst>
            <pc:docMk/>
            <pc:sldMk cId="1842226257" sldId="447"/>
            <ac:spMk id="14" creationId="{81461EFE-24EF-B7E1-188D-80D86A42154D}"/>
          </ac:spMkLst>
        </pc:spChg>
        <pc:spChg chg="mod">
          <ac:chgData name="Pedp4 WPBX4125BLF102400294" userId="f5f99d13-7aca-4e7f-8efa-460c6a05a6d3" providerId="ADAL" clId="{00D61B64-0A75-41F1-96CD-5BEDB6E785F0}" dt="2026-07-31T17:16:38.665" v="1228" actId="1035"/>
          <ac:spMkLst>
            <pc:docMk/>
            <pc:sldMk cId="1842226257" sldId="447"/>
            <ac:spMk id="17" creationId="{E3567687-6DEC-6E57-3CF5-C5F85238E528}"/>
          </ac:spMkLst>
        </pc:spChg>
        <pc:spChg chg="mod">
          <ac:chgData name="Pedp4 WPBX4125BLF102400294" userId="f5f99d13-7aca-4e7f-8efa-460c6a05a6d3" providerId="ADAL" clId="{00D61B64-0A75-41F1-96CD-5BEDB6E785F0}" dt="2026-07-31T17:16:38.665" v="1228" actId="1035"/>
          <ac:spMkLst>
            <pc:docMk/>
            <pc:sldMk cId="1842226257" sldId="447"/>
            <ac:spMk id="19" creationId="{F951A09B-6745-B87F-3A3D-1477E2633324}"/>
          </ac:spMkLst>
        </pc:spChg>
        <pc:spChg chg="mod">
          <ac:chgData name="Pedp4 WPBX4125BLF102400294" userId="f5f99d13-7aca-4e7f-8efa-460c6a05a6d3" providerId="ADAL" clId="{00D61B64-0A75-41F1-96CD-5BEDB6E785F0}" dt="2026-07-31T17:08:51.339" v="1137" actId="1076"/>
          <ac:spMkLst>
            <pc:docMk/>
            <pc:sldMk cId="1842226257" sldId="447"/>
            <ac:spMk id="21" creationId="{731C73E2-789E-62AC-BB92-4C55604EEC38}"/>
          </ac:spMkLst>
        </pc:spChg>
        <pc:spChg chg="mod">
          <ac:chgData name="Pedp4 WPBX4125BLF102400294" userId="f5f99d13-7aca-4e7f-8efa-460c6a05a6d3" providerId="ADAL" clId="{00D61B64-0A75-41F1-96CD-5BEDB6E785F0}" dt="2026-07-31T17:16:38.665" v="1228" actId="1035"/>
          <ac:spMkLst>
            <pc:docMk/>
            <pc:sldMk cId="1842226257" sldId="447"/>
            <ac:spMk id="22" creationId="{2998179A-EE87-4673-E1A0-F03CE38CCA6E}"/>
          </ac:spMkLst>
        </pc:spChg>
        <pc:spChg chg="mod">
          <ac:chgData name="Pedp4 WPBX4125BLF102400294" userId="f5f99d13-7aca-4e7f-8efa-460c6a05a6d3" providerId="ADAL" clId="{00D61B64-0A75-41F1-96CD-5BEDB6E785F0}" dt="2026-07-31T17:16:38.665" v="1228" actId="1035"/>
          <ac:spMkLst>
            <pc:docMk/>
            <pc:sldMk cId="1842226257" sldId="447"/>
            <ac:spMk id="23" creationId="{D87C7B8E-F64D-E3FD-07DC-29CC1BF50148}"/>
          </ac:spMkLst>
        </pc:spChg>
        <pc:spChg chg="del">
          <ac:chgData name="Pedp4 WPBX4125BLF102400294" userId="f5f99d13-7aca-4e7f-8efa-460c6a05a6d3" providerId="ADAL" clId="{00D61B64-0A75-41F1-96CD-5BEDB6E785F0}" dt="2026-07-31T17:16:27.421" v="1224" actId="478"/>
          <ac:spMkLst>
            <pc:docMk/>
            <pc:sldMk cId="1842226257" sldId="447"/>
            <ac:spMk id="25" creationId="{B95048D1-0D5A-73A8-19D0-6003BE800E58}"/>
          </ac:spMkLst>
        </pc:spChg>
        <pc:spChg chg="add del mod">
          <ac:chgData name="Pedp4 WPBX4125BLF102400294" userId="f5f99d13-7aca-4e7f-8efa-460c6a05a6d3" providerId="ADAL" clId="{00D61B64-0A75-41F1-96CD-5BEDB6E785F0}" dt="2026-07-31T17:03:51.608" v="776" actId="478"/>
          <ac:spMkLst>
            <pc:docMk/>
            <pc:sldMk cId="1842226257" sldId="447"/>
            <ac:spMk id="26" creationId="{8DC178CD-D272-4BDF-5632-FE9A3046DE4A}"/>
          </ac:spMkLst>
        </pc:spChg>
        <pc:spChg chg="add mod">
          <ac:chgData name="Pedp4 WPBX4125BLF102400294" userId="f5f99d13-7aca-4e7f-8efa-460c6a05a6d3" providerId="ADAL" clId="{00D61B64-0A75-41F1-96CD-5BEDB6E785F0}" dt="2026-07-31T17:16:38.665" v="1228" actId="1035"/>
          <ac:spMkLst>
            <pc:docMk/>
            <pc:sldMk cId="1842226257" sldId="447"/>
            <ac:spMk id="27" creationId="{7492E372-164C-48BF-5033-0124D6FC84C4}"/>
          </ac:spMkLst>
        </pc:spChg>
        <pc:spChg chg="add mod">
          <ac:chgData name="Pedp4 WPBX4125BLF102400294" userId="f5f99d13-7aca-4e7f-8efa-460c6a05a6d3" providerId="ADAL" clId="{00D61B64-0A75-41F1-96CD-5BEDB6E785F0}" dt="2026-07-31T17:16:38.665" v="1228" actId="1035"/>
          <ac:spMkLst>
            <pc:docMk/>
            <pc:sldMk cId="1842226257" sldId="447"/>
            <ac:spMk id="28" creationId="{5162865F-169A-BECB-9427-760E2EDFC3A7}"/>
          </ac:spMkLst>
        </pc:spChg>
        <pc:spChg chg="add mod">
          <ac:chgData name="Pedp4 WPBX4125BLF102400294" userId="f5f99d13-7aca-4e7f-8efa-460c6a05a6d3" providerId="ADAL" clId="{00D61B64-0A75-41F1-96CD-5BEDB6E785F0}" dt="2026-07-31T17:12:50.868" v="1194" actId="1076"/>
          <ac:spMkLst>
            <pc:docMk/>
            <pc:sldMk cId="1842226257" sldId="447"/>
            <ac:spMk id="29" creationId="{27E38DA0-EF08-F040-21A2-ABE2AF971A7E}"/>
          </ac:spMkLst>
        </pc:spChg>
        <pc:spChg chg="mod">
          <ac:chgData name="Pedp4 WPBX4125BLF102400294" userId="f5f99d13-7aca-4e7f-8efa-460c6a05a6d3" providerId="ADAL" clId="{00D61B64-0A75-41F1-96CD-5BEDB6E785F0}" dt="2026-07-31T17:16:50.004" v="1232" actId="1076"/>
          <ac:spMkLst>
            <pc:docMk/>
            <pc:sldMk cId="1842226257" sldId="447"/>
            <ac:spMk id="36" creationId="{33CC6757-675D-987B-8129-B850ED0408BF}"/>
          </ac:spMkLst>
        </pc:spChg>
        <pc:spChg chg="del">
          <ac:chgData name="Pedp4 WPBX4125BLF102400294" userId="f5f99d13-7aca-4e7f-8efa-460c6a05a6d3" providerId="ADAL" clId="{00D61B64-0A75-41F1-96CD-5BEDB6E785F0}" dt="2026-07-31T17:02:00.288" v="745" actId="478"/>
          <ac:spMkLst>
            <pc:docMk/>
            <pc:sldMk cId="1842226257" sldId="447"/>
            <ac:spMk id="38" creationId="{BC0038E1-B4AE-A7FD-9672-B07A8A8F1B75}"/>
          </ac:spMkLst>
        </pc:spChg>
        <pc:picChg chg="mod">
          <ac:chgData name="Pedp4 WPBX4125BLF102400294" userId="f5f99d13-7aca-4e7f-8efa-460c6a05a6d3" providerId="ADAL" clId="{00D61B64-0A75-41F1-96CD-5BEDB6E785F0}" dt="2026-07-31T17:16:45.613" v="1231" actId="1038"/>
          <ac:picMkLst>
            <pc:docMk/>
            <pc:sldMk cId="1842226257" sldId="447"/>
            <ac:picMk id="2" creationId="{87FFD9E6-AA37-3099-7387-9F19D13A0270}"/>
          </ac:picMkLst>
        </pc:picChg>
        <pc:cxnChg chg="mod">
          <ac:chgData name="Pedp4 WPBX4125BLF102400294" userId="f5f99d13-7aca-4e7f-8efa-460c6a05a6d3" providerId="ADAL" clId="{00D61B64-0A75-41F1-96CD-5BEDB6E785F0}" dt="2026-07-31T17:13:08.753" v="1201" actId="1038"/>
          <ac:cxnSpMkLst>
            <pc:docMk/>
            <pc:sldMk cId="1842226257" sldId="447"/>
            <ac:cxnSpMk id="6" creationId="{4AE18827-0837-48C6-6AE0-80A4AF0FCAF6}"/>
          </ac:cxnSpMkLst>
        </pc:cxnChg>
        <pc:cxnChg chg="mod">
          <ac:chgData name="Pedp4 WPBX4125BLF102400294" userId="f5f99d13-7aca-4e7f-8efa-460c6a05a6d3" providerId="ADAL" clId="{00D61B64-0A75-41F1-96CD-5BEDB6E785F0}" dt="2026-07-31T17:12:56.636" v="1195" actId="1076"/>
          <ac:cxnSpMkLst>
            <pc:docMk/>
            <pc:sldMk cId="1842226257" sldId="447"/>
            <ac:cxnSpMk id="9" creationId="{7EA0F3CE-6CEE-6AAD-61C2-7B5B2EE7B325}"/>
          </ac:cxnSpMkLst>
        </pc:cxnChg>
        <pc:cxnChg chg="mod">
          <ac:chgData name="Pedp4 WPBX4125BLF102400294" userId="f5f99d13-7aca-4e7f-8efa-460c6a05a6d3" providerId="ADAL" clId="{00D61B64-0A75-41F1-96CD-5BEDB6E785F0}" dt="2026-07-31T17:08:29.407" v="1135" actId="1037"/>
          <ac:cxnSpMkLst>
            <pc:docMk/>
            <pc:sldMk cId="1842226257" sldId="447"/>
            <ac:cxnSpMk id="11" creationId="{1B0B52F7-9457-7ACE-2F06-1F684A4D899A}"/>
          </ac:cxnSpMkLst>
        </pc:cxnChg>
        <pc:cxnChg chg="mod">
          <ac:chgData name="Pedp4 WPBX4125BLF102400294" userId="f5f99d13-7aca-4e7f-8efa-460c6a05a6d3" providerId="ADAL" clId="{00D61B64-0A75-41F1-96CD-5BEDB6E785F0}" dt="2026-07-31T17:15:06.143" v="1220" actId="1038"/>
          <ac:cxnSpMkLst>
            <pc:docMk/>
            <pc:sldMk cId="1842226257" sldId="447"/>
            <ac:cxnSpMk id="13" creationId="{596E4DD1-67E4-B3AC-2479-219B75CCC95B}"/>
          </ac:cxnSpMkLst>
        </pc:cxnChg>
        <pc:cxnChg chg="add del mod">
          <ac:chgData name="Pedp4 WPBX4125BLF102400294" userId="f5f99d13-7aca-4e7f-8efa-460c6a05a6d3" providerId="ADAL" clId="{00D61B64-0A75-41F1-96CD-5BEDB6E785F0}" dt="2026-07-31T17:03:51.608" v="776" actId="478"/>
          <ac:cxnSpMkLst>
            <pc:docMk/>
            <pc:sldMk cId="1842226257" sldId="447"/>
            <ac:cxnSpMk id="15" creationId="{4A22944B-F5DC-A322-BA02-E4E80D8CE7E9}"/>
          </ac:cxnSpMkLst>
        </pc:cxnChg>
        <pc:cxnChg chg="mod">
          <ac:chgData name="Pedp4 WPBX4125BLF102400294" userId="f5f99d13-7aca-4e7f-8efa-460c6a05a6d3" providerId="ADAL" clId="{00D61B64-0A75-41F1-96CD-5BEDB6E785F0}" dt="2026-07-31T17:08:29.407" v="1135" actId="1037"/>
          <ac:cxnSpMkLst>
            <pc:docMk/>
            <pc:sldMk cId="1842226257" sldId="447"/>
            <ac:cxnSpMk id="16" creationId="{E22059F0-9A1A-E1FA-A9CF-4EE26326424A}"/>
          </ac:cxnSpMkLst>
        </pc:cxnChg>
        <pc:cxnChg chg="mod">
          <ac:chgData name="Pedp4 WPBX4125BLF102400294" userId="f5f99d13-7aca-4e7f-8efa-460c6a05a6d3" providerId="ADAL" clId="{00D61B64-0A75-41F1-96CD-5BEDB6E785F0}" dt="2026-07-31T17:14:20.735" v="1207" actId="1036"/>
          <ac:cxnSpMkLst>
            <pc:docMk/>
            <pc:sldMk cId="1842226257" sldId="447"/>
            <ac:cxnSpMk id="18" creationId="{8A2D34D8-2A8E-65D7-0185-18865B5A2C4B}"/>
          </ac:cxnSpMkLst>
        </pc:cxnChg>
        <pc:cxnChg chg="mod">
          <ac:chgData name="Pedp4 WPBX4125BLF102400294" userId="f5f99d13-7aca-4e7f-8efa-460c6a05a6d3" providerId="ADAL" clId="{00D61B64-0A75-41F1-96CD-5BEDB6E785F0}" dt="2026-07-31T17:07:59.377" v="1130" actId="1035"/>
          <ac:cxnSpMkLst>
            <pc:docMk/>
            <pc:sldMk cId="1842226257" sldId="447"/>
            <ac:cxnSpMk id="20" creationId="{36C03474-D59C-10FD-4A66-C8B974B8022C}"/>
          </ac:cxnSpMkLst>
        </pc:cxnChg>
        <pc:cxnChg chg="add del mod">
          <ac:chgData name="Pedp4 WPBX4125BLF102400294" userId="f5f99d13-7aca-4e7f-8efa-460c6a05a6d3" providerId="ADAL" clId="{00D61B64-0A75-41F1-96CD-5BEDB6E785F0}" dt="2026-07-31T17:03:51.608" v="776" actId="478"/>
          <ac:cxnSpMkLst>
            <pc:docMk/>
            <pc:sldMk cId="1842226257" sldId="447"/>
            <ac:cxnSpMk id="24" creationId="{68659435-5691-EC4A-F1EB-861E39A6AC15}"/>
          </ac:cxnSpMkLst>
        </pc:cxnChg>
      </pc:sldChg>
      <pc:sldChg chg="addSp delSp modSp add mod delAnim modAnim">
        <pc:chgData name="Pedp4 WPBX4125BLF102400294" userId="f5f99d13-7aca-4e7f-8efa-460c6a05a6d3" providerId="ADAL" clId="{00D61B64-0A75-41F1-96CD-5BEDB6E785F0}" dt="2026-07-31T17:40:05.070" v="2105"/>
        <pc:sldMkLst>
          <pc:docMk/>
          <pc:sldMk cId="1327325266" sldId="448"/>
        </pc:sldMkLst>
        <pc:spChg chg="add mod">
          <ac:chgData name="Pedp4 WPBX4125BLF102400294" userId="f5f99d13-7aca-4e7f-8efa-460c6a05a6d3" providerId="ADAL" clId="{00D61B64-0A75-41F1-96CD-5BEDB6E785F0}" dt="2026-07-31T17:32:12.653" v="1868" actId="20577"/>
          <ac:spMkLst>
            <pc:docMk/>
            <pc:sldMk cId="1327325266" sldId="448"/>
            <ac:spMk id="4" creationId="{1DA0009C-269E-36BE-8556-D6FBD8F70A70}"/>
          </ac:spMkLst>
        </pc:spChg>
        <pc:spChg chg="del mod">
          <ac:chgData name="Pedp4 WPBX4125BLF102400294" userId="f5f99d13-7aca-4e7f-8efa-460c6a05a6d3" providerId="ADAL" clId="{00D61B64-0A75-41F1-96CD-5BEDB6E785F0}" dt="2026-07-31T17:35:36.763" v="2040" actId="478"/>
          <ac:spMkLst>
            <pc:docMk/>
            <pc:sldMk cId="1327325266" sldId="448"/>
            <ac:spMk id="7" creationId="{3F049522-4E27-6885-AE6D-02FB4D19999F}"/>
          </ac:spMkLst>
        </pc:spChg>
        <pc:spChg chg="del mod">
          <ac:chgData name="Pedp4 WPBX4125BLF102400294" userId="f5f99d13-7aca-4e7f-8efa-460c6a05a6d3" providerId="ADAL" clId="{00D61B64-0A75-41F1-96CD-5BEDB6E785F0}" dt="2026-07-31T17:31:58.029" v="1863" actId="21"/>
          <ac:spMkLst>
            <pc:docMk/>
            <pc:sldMk cId="1327325266" sldId="448"/>
            <ac:spMk id="8" creationId="{1DA0009C-269E-36BE-8556-D6FBD8F70A70}"/>
          </ac:spMkLst>
        </pc:spChg>
        <pc:spChg chg="del mod">
          <ac:chgData name="Pedp4 WPBX4125BLF102400294" userId="f5f99d13-7aca-4e7f-8efa-460c6a05a6d3" providerId="ADAL" clId="{00D61B64-0A75-41F1-96CD-5BEDB6E785F0}" dt="2026-07-31T17:35:36.763" v="2040" actId="478"/>
          <ac:spMkLst>
            <pc:docMk/>
            <pc:sldMk cId="1327325266" sldId="448"/>
            <ac:spMk id="10" creationId="{F0B78D4A-A3D1-9BD9-654D-0C67A4F97D4E}"/>
          </ac:spMkLst>
        </pc:spChg>
        <pc:spChg chg="del mod">
          <ac:chgData name="Pedp4 WPBX4125BLF102400294" userId="f5f99d13-7aca-4e7f-8efa-460c6a05a6d3" providerId="ADAL" clId="{00D61B64-0A75-41F1-96CD-5BEDB6E785F0}" dt="2026-07-31T17:35:36.763" v="2040" actId="478"/>
          <ac:spMkLst>
            <pc:docMk/>
            <pc:sldMk cId="1327325266" sldId="448"/>
            <ac:spMk id="12" creationId="{505466E0-093F-0815-B2E2-A851A297051D}"/>
          </ac:spMkLst>
        </pc:spChg>
        <pc:spChg chg="del mod">
          <ac:chgData name="Pedp4 WPBX4125BLF102400294" userId="f5f99d13-7aca-4e7f-8efa-460c6a05a6d3" providerId="ADAL" clId="{00D61B64-0A75-41F1-96CD-5BEDB6E785F0}" dt="2026-07-31T17:35:36.763" v="2040" actId="478"/>
          <ac:spMkLst>
            <pc:docMk/>
            <pc:sldMk cId="1327325266" sldId="448"/>
            <ac:spMk id="14" creationId="{9B479A90-6B7D-43C0-2858-1051DEF0B7E7}"/>
          </ac:spMkLst>
        </pc:spChg>
        <pc:spChg chg="mod">
          <ac:chgData name="Pedp4 WPBX4125BLF102400294" userId="f5f99d13-7aca-4e7f-8efa-460c6a05a6d3" providerId="ADAL" clId="{00D61B64-0A75-41F1-96CD-5BEDB6E785F0}" dt="2026-07-31T17:29:42.121" v="1688" actId="1076"/>
          <ac:spMkLst>
            <pc:docMk/>
            <pc:sldMk cId="1327325266" sldId="448"/>
            <ac:spMk id="17" creationId="{5DFD842A-6F11-D8DB-A5E4-52DAD45754A7}"/>
          </ac:spMkLst>
        </pc:spChg>
        <pc:spChg chg="del mod">
          <ac:chgData name="Pedp4 WPBX4125BLF102400294" userId="f5f99d13-7aca-4e7f-8efa-460c6a05a6d3" providerId="ADAL" clId="{00D61B64-0A75-41F1-96CD-5BEDB6E785F0}" dt="2026-07-31T17:35:36.763" v="2040" actId="478"/>
          <ac:spMkLst>
            <pc:docMk/>
            <pc:sldMk cId="1327325266" sldId="448"/>
            <ac:spMk id="19" creationId="{B536E3E4-2BEC-6084-8FE3-9EFEAACE90F7}"/>
          </ac:spMkLst>
        </pc:spChg>
        <pc:spChg chg="del mod">
          <ac:chgData name="Pedp4 WPBX4125BLF102400294" userId="f5f99d13-7aca-4e7f-8efa-460c6a05a6d3" providerId="ADAL" clId="{00D61B64-0A75-41F1-96CD-5BEDB6E785F0}" dt="2026-07-31T17:35:36.763" v="2040" actId="478"/>
          <ac:spMkLst>
            <pc:docMk/>
            <pc:sldMk cId="1327325266" sldId="448"/>
            <ac:spMk id="21" creationId="{5670A10B-5E87-54EB-5E3F-4DE80718DF33}"/>
          </ac:spMkLst>
        </pc:spChg>
        <pc:spChg chg="mod">
          <ac:chgData name="Pedp4 WPBX4125BLF102400294" userId="f5f99d13-7aca-4e7f-8efa-460c6a05a6d3" providerId="ADAL" clId="{00D61B64-0A75-41F1-96CD-5BEDB6E785F0}" dt="2026-07-31T17:36:49.058" v="2087" actId="1076"/>
          <ac:spMkLst>
            <pc:docMk/>
            <pc:sldMk cId="1327325266" sldId="448"/>
            <ac:spMk id="22" creationId="{AE5779CF-8514-CCC2-2D75-82053DC488B8}"/>
          </ac:spMkLst>
        </pc:spChg>
        <pc:spChg chg="mod">
          <ac:chgData name="Pedp4 WPBX4125BLF102400294" userId="f5f99d13-7aca-4e7f-8efa-460c6a05a6d3" providerId="ADAL" clId="{00D61B64-0A75-41F1-96CD-5BEDB6E785F0}" dt="2026-07-31T17:36:54.835" v="2089" actId="1076"/>
          <ac:spMkLst>
            <pc:docMk/>
            <pc:sldMk cId="1327325266" sldId="448"/>
            <ac:spMk id="23" creationId="{9BB917B5-FCB0-EFE8-B2D9-B8BDB023058F}"/>
          </ac:spMkLst>
        </pc:spChg>
        <pc:spChg chg="add mod">
          <ac:chgData name="Pedp4 WPBX4125BLF102400294" userId="f5f99d13-7aca-4e7f-8efa-460c6a05a6d3" providerId="ADAL" clId="{00D61B64-0A75-41F1-96CD-5BEDB6E785F0}" dt="2026-07-31T17:32:54.004" v="1909" actId="1076"/>
          <ac:spMkLst>
            <pc:docMk/>
            <pc:sldMk cId="1327325266" sldId="448"/>
            <ac:spMk id="24" creationId="{B492C38E-0E16-925A-9371-52A894936CBC}"/>
          </ac:spMkLst>
        </pc:spChg>
        <pc:spChg chg="add mod">
          <ac:chgData name="Pedp4 WPBX4125BLF102400294" userId="f5f99d13-7aca-4e7f-8efa-460c6a05a6d3" providerId="ADAL" clId="{00D61B64-0A75-41F1-96CD-5BEDB6E785F0}" dt="2026-07-31T17:34:07.607" v="1983" actId="20577"/>
          <ac:spMkLst>
            <pc:docMk/>
            <pc:sldMk cId="1327325266" sldId="448"/>
            <ac:spMk id="26" creationId="{821B817C-2D0C-72A5-AF1F-CA6DB86B246A}"/>
          </ac:spMkLst>
        </pc:spChg>
        <pc:spChg chg="mod">
          <ac:chgData name="Pedp4 WPBX4125BLF102400294" userId="f5f99d13-7aca-4e7f-8efa-460c6a05a6d3" providerId="ADAL" clId="{00D61B64-0A75-41F1-96CD-5BEDB6E785F0}" dt="2026-07-31T17:28:40.500" v="1559" actId="20577"/>
          <ac:spMkLst>
            <pc:docMk/>
            <pc:sldMk cId="1327325266" sldId="448"/>
            <ac:spMk id="27" creationId="{9DB13D8E-1872-3467-4F0E-30B33321A5C3}"/>
          </ac:spMkLst>
        </pc:spChg>
        <pc:spChg chg="mod">
          <ac:chgData name="Pedp4 WPBX4125BLF102400294" userId="f5f99d13-7aca-4e7f-8efa-460c6a05a6d3" providerId="ADAL" clId="{00D61B64-0A75-41F1-96CD-5BEDB6E785F0}" dt="2026-07-31T17:29:06.519" v="1570" actId="20577"/>
          <ac:spMkLst>
            <pc:docMk/>
            <pc:sldMk cId="1327325266" sldId="448"/>
            <ac:spMk id="28" creationId="{212CE691-C567-C088-27FF-035D1104767E}"/>
          </ac:spMkLst>
        </pc:spChg>
        <pc:spChg chg="mod">
          <ac:chgData name="Pedp4 WPBX4125BLF102400294" userId="f5f99d13-7aca-4e7f-8efa-460c6a05a6d3" providerId="ADAL" clId="{00D61B64-0A75-41F1-96CD-5BEDB6E785F0}" dt="2026-07-31T17:32:14.333" v="1869" actId="1076"/>
          <ac:spMkLst>
            <pc:docMk/>
            <pc:sldMk cId="1327325266" sldId="448"/>
            <ac:spMk id="29" creationId="{61F59C10-7E98-463C-600B-0E4BCB22C54A}"/>
          </ac:spMkLst>
        </pc:spChg>
        <pc:spChg chg="add mod">
          <ac:chgData name="Pedp4 WPBX4125BLF102400294" userId="f5f99d13-7aca-4e7f-8efa-460c6a05a6d3" providerId="ADAL" clId="{00D61B64-0A75-41F1-96CD-5BEDB6E785F0}" dt="2026-07-31T17:33:59.086" v="1979" actId="1076"/>
          <ac:spMkLst>
            <pc:docMk/>
            <pc:sldMk cId="1327325266" sldId="448"/>
            <ac:spMk id="31" creationId="{CD4A3940-5A8E-E364-66C8-823DBA5FA6AF}"/>
          </ac:spMkLst>
        </pc:spChg>
        <pc:spChg chg="add mod">
          <ac:chgData name="Pedp4 WPBX4125BLF102400294" userId="f5f99d13-7aca-4e7f-8efa-460c6a05a6d3" providerId="ADAL" clId="{00D61B64-0A75-41F1-96CD-5BEDB6E785F0}" dt="2026-07-31T17:34:39.425" v="2018" actId="1076"/>
          <ac:spMkLst>
            <pc:docMk/>
            <pc:sldMk cId="1327325266" sldId="448"/>
            <ac:spMk id="33" creationId="{802444C8-47A5-7D37-E308-2BC895E5D140}"/>
          </ac:spMkLst>
        </pc:spChg>
        <pc:spChg chg="add mod">
          <ac:chgData name="Pedp4 WPBX4125BLF102400294" userId="f5f99d13-7aca-4e7f-8efa-460c6a05a6d3" providerId="ADAL" clId="{00D61B64-0A75-41F1-96CD-5BEDB6E785F0}" dt="2026-07-31T17:35:17.818" v="2039" actId="1076"/>
          <ac:spMkLst>
            <pc:docMk/>
            <pc:sldMk cId="1327325266" sldId="448"/>
            <ac:spMk id="35" creationId="{3FFCC32F-2350-4B86-5B05-CFED1EA74689}"/>
          </ac:spMkLst>
        </pc:spChg>
        <pc:spChg chg="mod">
          <ac:chgData name="Pedp4 WPBX4125BLF102400294" userId="f5f99d13-7aca-4e7f-8efa-460c6a05a6d3" providerId="ADAL" clId="{00D61B64-0A75-41F1-96CD-5BEDB6E785F0}" dt="2026-07-31T17:26:57.395" v="1530" actId="20577"/>
          <ac:spMkLst>
            <pc:docMk/>
            <pc:sldMk cId="1327325266" sldId="448"/>
            <ac:spMk id="36" creationId="{F2991DC6-720E-DBCA-1401-EF98619E58EB}"/>
          </ac:spMkLst>
        </pc:spChg>
        <pc:cxnChg chg="add mod">
          <ac:chgData name="Pedp4 WPBX4125BLF102400294" userId="f5f99d13-7aca-4e7f-8efa-460c6a05a6d3" providerId="ADAL" clId="{00D61B64-0A75-41F1-96CD-5BEDB6E785F0}" dt="2026-07-31T17:31:47.005" v="1861" actId="1036"/>
          <ac:cxnSpMkLst>
            <pc:docMk/>
            <pc:sldMk cId="1327325266" sldId="448"/>
            <ac:cxnSpMk id="3" creationId="{9F33F618-E765-C81B-B4A8-AEB16379D747}"/>
          </ac:cxnSpMkLst>
        </pc:cxnChg>
        <pc:cxnChg chg="del">
          <ac:chgData name="Pedp4 WPBX4125BLF102400294" userId="f5f99d13-7aca-4e7f-8efa-460c6a05a6d3" providerId="ADAL" clId="{00D61B64-0A75-41F1-96CD-5BEDB6E785F0}" dt="2026-07-31T17:35:36.763" v="2040" actId="478"/>
          <ac:cxnSpMkLst>
            <pc:docMk/>
            <pc:sldMk cId="1327325266" sldId="448"/>
            <ac:cxnSpMk id="5" creationId="{8D6F13FB-491E-1E1C-2109-597CD1F3536B}"/>
          </ac:cxnSpMkLst>
        </pc:cxnChg>
        <pc:cxnChg chg="del">
          <ac:chgData name="Pedp4 WPBX4125BLF102400294" userId="f5f99d13-7aca-4e7f-8efa-460c6a05a6d3" providerId="ADAL" clId="{00D61B64-0A75-41F1-96CD-5BEDB6E785F0}" dt="2026-07-31T17:31:20.830" v="1713" actId="21"/>
          <ac:cxnSpMkLst>
            <pc:docMk/>
            <pc:sldMk cId="1327325266" sldId="448"/>
            <ac:cxnSpMk id="9" creationId="{9F33F618-E765-C81B-B4A8-AEB16379D747}"/>
          </ac:cxnSpMkLst>
        </pc:cxnChg>
        <pc:cxnChg chg="add mod">
          <ac:chgData name="Pedp4 WPBX4125BLF102400294" userId="f5f99d13-7aca-4e7f-8efa-460c6a05a6d3" providerId="ADAL" clId="{00D61B64-0A75-41F1-96CD-5BEDB6E785F0}" dt="2026-07-31T17:32:35.852" v="1902" actId="1076"/>
          <ac:cxnSpMkLst>
            <pc:docMk/>
            <pc:sldMk cId="1327325266" sldId="448"/>
            <ac:cxnSpMk id="15" creationId="{223DC169-CF70-8321-2FD6-985B631FC08A}"/>
          </ac:cxnSpMkLst>
        </pc:cxnChg>
        <pc:cxnChg chg="del mod">
          <ac:chgData name="Pedp4 WPBX4125BLF102400294" userId="f5f99d13-7aca-4e7f-8efa-460c6a05a6d3" providerId="ADAL" clId="{00D61B64-0A75-41F1-96CD-5BEDB6E785F0}" dt="2026-07-31T17:35:36.763" v="2040" actId="478"/>
          <ac:cxnSpMkLst>
            <pc:docMk/>
            <pc:sldMk cId="1327325266" sldId="448"/>
            <ac:cxnSpMk id="16" creationId="{DC2F8D40-A9A7-00AB-D9A4-4F11ECB444E6}"/>
          </ac:cxnSpMkLst>
        </pc:cxnChg>
        <pc:cxnChg chg="del mod">
          <ac:chgData name="Pedp4 WPBX4125BLF102400294" userId="f5f99d13-7aca-4e7f-8efa-460c6a05a6d3" providerId="ADAL" clId="{00D61B64-0A75-41F1-96CD-5BEDB6E785F0}" dt="2026-07-31T17:35:36.763" v="2040" actId="478"/>
          <ac:cxnSpMkLst>
            <pc:docMk/>
            <pc:sldMk cId="1327325266" sldId="448"/>
            <ac:cxnSpMk id="18" creationId="{D41D11A6-6B33-3BDA-E3BA-A7960984806F}"/>
          </ac:cxnSpMkLst>
        </pc:cxnChg>
        <pc:cxnChg chg="del">
          <ac:chgData name="Pedp4 WPBX4125BLF102400294" userId="f5f99d13-7aca-4e7f-8efa-460c6a05a6d3" providerId="ADAL" clId="{00D61B64-0A75-41F1-96CD-5BEDB6E785F0}" dt="2026-07-31T17:35:36.763" v="2040" actId="478"/>
          <ac:cxnSpMkLst>
            <pc:docMk/>
            <pc:sldMk cId="1327325266" sldId="448"/>
            <ac:cxnSpMk id="20" creationId="{DE543787-8B09-54D3-4817-6D5AA35F6141}"/>
          </ac:cxnSpMkLst>
        </pc:cxnChg>
        <pc:cxnChg chg="add mod">
          <ac:chgData name="Pedp4 WPBX4125BLF102400294" userId="f5f99d13-7aca-4e7f-8efa-460c6a05a6d3" providerId="ADAL" clId="{00D61B64-0A75-41F1-96CD-5BEDB6E785F0}" dt="2026-07-31T17:33:16.959" v="1941" actId="1076"/>
          <ac:cxnSpMkLst>
            <pc:docMk/>
            <pc:sldMk cId="1327325266" sldId="448"/>
            <ac:cxnSpMk id="25" creationId="{5F4D406F-A9AA-367A-3736-BCD496025DAC}"/>
          </ac:cxnSpMkLst>
        </pc:cxnChg>
        <pc:cxnChg chg="add mod">
          <ac:chgData name="Pedp4 WPBX4125BLF102400294" userId="f5f99d13-7aca-4e7f-8efa-460c6a05a6d3" providerId="ADAL" clId="{00D61B64-0A75-41F1-96CD-5BEDB6E785F0}" dt="2026-07-31T17:34:21.200" v="1984" actId="1076"/>
          <ac:cxnSpMkLst>
            <pc:docMk/>
            <pc:sldMk cId="1327325266" sldId="448"/>
            <ac:cxnSpMk id="30" creationId="{EC113B35-2373-EA39-87E6-25E5B2C04610}"/>
          </ac:cxnSpMkLst>
        </pc:cxnChg>
        <pc:cxnChg chg="add mod">
          <ac:chgData name="Pedp4 WPBX4125BLF102400294" userId="f5f99d13-7aca-4e7f-8efa-460c6a05a6d3" providerId="ADAL" clId="{00D61B64-0A75-41F1-96CD-5BEDB6E785F0}" dt="2026-07-31T17:34:39.425" v="2018" actId="1076"/>
          <ac:cxnSpMkLst>
            <pc:docMk/>
            <pc:sldMk cId="1327325266" sldId="448"/>
            <ac:cxnSpMk id="32" creationId="{E860DEE1-AD64-597F-0AC7-E76263E26AF9}"/>
          </ac:cxnSpMkLst>
        </pc:cxnChg>
        <pc:cxnChg chg="add mod">
          <ac:chgData name="Pedp4 WPBX4125BLF102400294" userId="f5f99d13-7aca-4e7f-8efa-460c6a05a6d3" providerId="ADAL" clId="{00D61B64-0A75-41F1-96CD-5BEDB6E785F0}" dt="2026-07-31T17:34:57.095" v="2035" actId="1076"/>
          <ac:cxnSpMkLst>
            <pc:docMk/>
            <pc:sldMk cId="1327325266" sldId="448"/>
            <ac:cxnSpMk id="34" creationId="{3D018A4E-ACE5-5B4C-DC59-F5C964AD9F5F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A5C2B-2EBD-4661-B519-3B387543C80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1CD08-F5A0-4FB1-A0F7-CE1D3CCD5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27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CCD6F0D2-F4FC-48BC-B64D-40224075477B}"/>
              </a:ext>
            </a:extLst>
          </p:cNvPr>
          <p:cNvSpPr txBox="1">
            <a:spLocks/>
          </p:cNvSpPr>
          <p:nvPr userDrawn="1"/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5EE06849-5269-4666-9B59-E56B9D48BC9E}"/>
              </a:ext>
            </a:extLst>
          </p:cNvPr>
          <p:cNvSpPr txBox="1">
            <a:spLocks/>
          </p:cNvSpPr>
          <p:nvPr userDrawn="1"/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AED1C4-8D6E-4770-B92E-150905B0A0F5}"/>
              </a:ext>
            </a:extLst>
          </p:cNvPr>
          <p:cNvSpPr/>
          <p:nvPr userDrawn="1"/>
        </p:nvSpPr>
        <p:spPr>
          <a:xfrm>
            <a:off x="0" y="-168086"/>
            <a:ext cx="12233948" cy="7026085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877292-9FC9-4EB8-B6A3-13AE3A0B5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>
            <a:off x="66141" y="-194470"/>
            <a:ext cx="1754299" cy="18865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872309-B37C-4D04-8E8A-2CC2B0E4E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3"/>
          <a:stretch/>
        </p:blipFill>
        <p:spPr>
          <a:xfrm>
            <a:off x="117609" y="6324600"/>
            <a:ext cx="11998730" cy="5290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D3D745-59C5-4581-9443-550C8C7DE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 flipV="1">
            <a:off x="10448402" y="-204702"/>
            <a:ext cx="1754299" cy="18865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F14496-1A7B-4534-8EBC-46137A256740}"/>
              </a:ext>
            </a:extLst>
          </p:cNvPr>
          <p:cNvSpPr txBox="1"/>
          <p:nvPr userDrawn="1"/>
        </p:nvSpPr>
        <p:spPr>
          <a:xfrm>
            <a:off x="9229961" y="6553200"/>
            <a:ext cx="2844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Mobile- 01721242319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2B77AF-DC64-41DE-8821-81DD581689C1}"/>
              </a:ext>
            </a:extLst>
          </p:cNvPr>
          <p:cNvSpPr txBox="1"/>
          <p:nvPr userDrawn="1"/>
        </p:nvSpPr>
        <p:spPr>
          <a:xfrm>
            <a:off x="251398" y="6553200"/>
            <a:ext cx="3911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Mohammad </a:t>
            </a:r>
            <a:r>
              <a:rPr lang="en-US" dirty="0" err="1">
                <a:solidFill>
                  <a:srgbClr val="7030A0"/>
                </a:solidFill>
                <a:latin typeface="Harlow Solid Italic" panose="04030604020F02020D02" pitchFamily="82" charset="0"/>
              </a:rPr>
              <a:t>Moniruzzaman</a:t>
            </a:r>
            <a:endParaRPr lang="en-US" dirty="0">
              <a:solidFill>
                <a:srgbClr val="7030A0"/>
              </a:solidFill>
              <a:latin typeface="Harlow Solid Italic" panose="04030604020F02020D02" pitchFamily="82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www.twinkl.com/blog/task-based-activities-for-esl-students" TargetMode="External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3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32.png"/><Relationship Id="rId5" Type="http://schemas.openxmlformats.org/officeDocument/2006/relationships/image" Target="../media/image18.png"/><Relationship Id="rId10" Type="http://schemas.openxmlformats.org/officeDocument/2006/relationships/image" Target="../media/image31.png"/><Relationship Id="rId4" Type="http://schemas.openxmlformats.org/officeDocument/2006/relationships/image" Target="../media/image17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17076264-students-doing-group-work-students-studying-with-the-teacher-in-the-classroom-cartoon-vector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B84D7F3-5055-4ECB-A09F-7A2FF851F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-196197"/>
            <a:ext cx="12190413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81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928177" y="799726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জোড়ায়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146450-0BA4-459C-BAA2-CB857C1B0447}"/>
              </a:ext>
            </a:extLst>
          </p:cNvPr>
          <p:cNvSpPr txBox="1"/>
          <p:nvPr/>
        </p:nvSpPr>
        <p:spPr>
          <a:xfrm>
            <a:off x="4655046" y="17909"/>
            <a:ext cx="2880320" cy="830997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dirty="0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691F9F-94B2-C843-8A5F-F785ACB6B3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5634" b="7280"/>
          <a:stretch/>
        </p:blipFill>
        <p:spPr>
          <a:xfrm>
            <a:off x="8913812" y="-228600"/>
            <a:ext cx="1922741" cy="11986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E8831C-D0A6-414E-BE0E-5BF216313BFA}"/>
              </a:ext>
            </a:extLst>
          </p:cNvPr>
          <p:cNvSpPr txBox="1"/>
          <p:nvPr/>
        </p:nvSpPr>
        <p:spPr>
          <a:xfrm>
            <a:off x="1217612" y="2768584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F29378-5498-450B-80CC-4B9C47C97DFC}"/>
              </a:ext>
            </a:extLst>
          </p:cNvPr>
          <p:cNvCxnSpPr>
            <a:cxnSpLocks/>
          </p:cNvCxnSpPr>
          <p:nvPr/>
        </p:nvCxnSpPr>
        <p:spPr>
          <a:xfrm>
            <a:off x="3884612" y="2735177"/>
            <a:ext cx="0" cy="348026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F3D8694-967C-AF71-F565-8C361348DD92}"/>
              </a:ext>
            </a:extLst>
          </p:cNvPr>
          <p:cNvSpPr txBox="1"/>
          <p:nvPr/>
        </p:nvSpPr>
        <p:spPr>
          <a:xfrm>
            <a:off x="934845" y="1515954"/>
            <a:ext cx="984755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নাফি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সোনালী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৭%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১২০০০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৩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পরিশোধ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2A1D595-AE64-CC33-5463-B3283CCBB113}"/>
              </a:ext>
            </a:extLst>
          </p:cNvPr>
          <p:cNvCxnSpPr>
            <a:cxnSpLocks/>
          </p:cNvCxnSpPr>
          <p:nvPr/>
        </p:nvCxnSpPr>
        <p:spPr>
          <a:xfrm flipV="1">
            <a:off x="9371012" y="4347864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B9769B4-7539-22C4-A872-887D6DF098CF}"/>
              </a:ext>
            </a:extLst>
          </p:cNvPr>
          <p:cNvCxnSpPr>
            <a:cxnSpLocks/>
          </p:cNvCxnSpPr>
          <p:nvPr/>
        </p:nvCxnSpPr>
        <p:spPr>
          <a:xfrm flipV="1">
            <a:off x="9415920" y="4800599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DA901C5-3A77-E8CC-9D51-47FF54C5DE9A}"/>
                  </a:ext>
                </a:extLst>
              </p:cNvPr>
              <p:cNvSpPr/>
              <p:nvPr/>
            </p:nvSpPr>
            <p:spPr>
              <a:xfrm>
                <a:off x="9074239" y="3886200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১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DA901C5-3A77-E8CC-9D51-47FF54C5DE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4239" y="3886200"/>
                <a:ext cx="128737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8D51B12-FD6C-7D6A-297F-B1DE50F66550}"/>
                  </a:ext>
                </a:extLst>
              </p:cNvPr>
              <p:cNvSpPr/>
              <p:nvPr/>
            </p:nvSpPr>
            <p:spPr>
              <a:xfrm>
                <a:off x="10482720" y="5024735"/>
                <a:ext cx="48923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8D51B12-FD6C-7D6A-297F-B1DE50F665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2720" y="5024735"/>
                <a:ext cx="48923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81EF5985-BDBF-FE79-4D11-5333D2CF6892}"/>
              </a:ext>
            </a:extLst>
          </p:cNvPr>
          <p:cNvSpPr txBox="1"/>
          <p:nvPr/>
        </p:nvSpPr>
        <p:spPr>
          <a:xfrm>
            <a:off x="4494212" y="2735177"/>
            <a:ext cx="7052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৭   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9B18D77-911F-CBFD-C1F3-1AAE0AEB4CA7}"/>
                  </a:ext>
                </a:extLst>
              </p:cNvPr>
              <p:cNvSpPr txBox="1"/>
              <p:nvPr/>
            </p:nvSpPr>
            <p:spPr>
              <a:xfrm>
                <a:off x="4548383" y="3258736"/>
                <a:ext cx="7261029" cy="825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১   ”        ”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9B18D77-911F-CBFD-C1F3-1AAE0AEB4C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383" y="3258736"/>
                <a:ext cx="7261029" cy="825354"/>
              </a:xfrm>
              <a:prstGeom prst="rect">
                <a:avLst/>
              </a:prstGeom>
              <a:blipFill>
                <a:blip r:embed="rId6"/>
                <a:stretch>
                  <a:fillRect l="-2099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637D679-7F98-E133-C3C1-86CD5263FE69}"/>
                  </a:ext>
                </a:extLst>
              </p:cNvPr>
              <p:cNvSpPr txBox="1"/>
              <p:nvPr/>
            </p:nvSpPr>
            <p:spPr>
              <a:xfrm>
                <a:off x="4138784" y="4296475"/>
                <a:ext cx="7594428" cy="825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১২০০০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৩  ”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১২০০০</m:t>
                        </m:r>
                        <m:r>
                          <a:rPr lang="as-IN" sz="3200" b="1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637D679-7F98-E133-C3C1-86CD5263F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784" y="4296475"/>
                <a:ext cx="7594428" cy="825354"/>
              </a:xfrm>
              <a:prstGeom prst="rect">
                <a:avLst/>
              </a:prstGeom>
              <a:blipFill>
                <a:blip r:embed="rId7"/>
                <a:stretch>
                  <a:fillRect l="-2087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D17466E-7BBB-4A7E-3B7F-AF94971B6D22}"/>
                  </a:ext>
                </a:extLst>
              </p:cNvPr>
              <p:cNvSpPr/>
              <p:nvPr/>
            </p:nvSpPr>
            <p:spPr>
              <a:xfrm>
                <a:off x="8606138" y="5508553"/>
                <a:ext cx="26863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২৫</m:t>
                    </m:r>
                    <m:r>
                      <a:rPr lang="en-US" sz="32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D17466E-7BBB-4A7E-3B7F-AF94971B6D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6138" y="5508553"/>
                <a:ext cx="2686364" cy="584775"/>
              </a:xfrm>
              <a:prstGeom prst="rect">
                <a:avLst/>
              </a:prstGeom>
              <a:blipFill>
                <a:blip r:embed="rId8"/>
                <a:stretch>
                  <a:fillRect l="-590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697345F0-3C7F-501F-6149-AECA53ADFFCB}"/>
              </a:ext>
            </a:extLst>
          </p:cNvPr>
          <p:cNvSpPr txBox="1"/>
          <p:nvPr/>
        </p:nvSpPr>
        <p:spPr>
          <a:xfrm>
            <a:off x="4875212" y="5980822"/>
            <a:ext cx="6723555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নাফি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৩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বছর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পর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২৫২০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দিবে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96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6" grpId="0"/>
      <p:bldP spid="3" grpId="0" animBg="1"/>
      <p:bldP spid="13" grpId="0"/>
      <p:bldP spid="14" grpId="0"/>
      <p:bldP spid="17" grpId="0"/>
      <p:bldP spid="18" grpId="0"/>
      <p:bldP spid="19" grpId="0"/>
      <p:bldP spid="20" grpId="0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81A21376-CCA7-43FD-A668-9028BE454A79}"/>
              </a:ext>
            </a:extLst>
          </p:cNvPr>
          <p:cNvSpPr txBox="1"/>
          <p:nvPr/>
        </p:nvSpPr>
        <p:spPr>
          <a:xfrm>
            <a:off x="2600229" y="-13592"/>
            <a:ext cx="632489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আরও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050430-5BDA-4EDA-9838-20F26BE5A062}"/>
              </a:ext>
            </a:extLst>
          </p:cNvPr>
          <p:cNvSpPr txBox="1"/>
          <p:nvPr/>
        </p:nvSpPr>
        <p:spPr>
          <a:xfrm>
            <a:off x="1370012" y="643373"/>
            <a:ext cx="1066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৫০০০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৬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২৭০০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C6E284-876A-4B3F-85C7-E74AA6C208DF}"/>
              </a:ext>
            </a:extLst>
          </p:cNvPr>
          <p:cNvSpPr txBox="1"/>
          <p:nvPr/>
        </p:nvSpPr>
        <p:spPr>
          <a:xfrm>
            <a:off x="1997800" y="1208666"/>
            <a:ext cx="4381500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এখানে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আসল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  = ৫০০০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টাকা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  <a:sym typeface="MT Extra" panose="05050102010205020202" pitchFamily="18" charset="2"/>
            </a:endParaRPr>
          </a:p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সময়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           = ৬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বছর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  <a:sym typeface="MT Extra" panose="05050102010205020202" pitchFamily="18" charset="2"/>
            </a:endParaRPr>
          </a:p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এবং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মুনাফা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   = ২৭০০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টাকা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  <a:sym typeface="MT Extra" panose="05050102010205020202" pitchFamily="18" charset="2"/>
            </a:endParaRPr>
          </a:p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মুনাফার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হার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    = 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0AEBF1-0A6B-C28F-0A4F-AA10BB3D28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-422344" y="753864"/>
            <a:ext cx="2438400" cy="44786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325949-E469-C00E-13C4-821B8FA908B2}"/>
                  </a:ext>
                </a:extLst>
              </p:cNvPr>
              <p:cNvSpPr txBox="1"/>
              <p:nvPr/>
            </p:nvSpPr>
            <p:spPr>
              <a:xfrm>
                <a:off x="2698908" y="3153062"/>
                <a:ext cx="6791008" cy="771493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আমরা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জানি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, 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মুনাফার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হার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   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মুনাফা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আসল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সময়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</m:oMath>
                </a14:m>
                <a:endParaRPr lang="en-US" sz="28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MT Extra" panose="05050102010205020202" pitchFamily="18" charset="2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325949-E469-C00E-13C4-821B8FA90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908" y="3153062"/>
                <a:ext cx="6791008" cy="7714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05750F5-CAD6-4461-0901-21012D2CCC8F}"/>
                  </a:ext>
                </a:extLst>
              </p:cNvPr>
              <p:cNvSpPr txBox="1"/>
              <p:nvPr/>
            </p:nvSpPr>
            <p:spPr>
              <a:xfrm>
                <a:off x="5533765" y="4439874"/>
                <a:ext cx="3657600" cy="737125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২৭০০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৫০০০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MT Extra" panose="05050102010205020202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</m:oMath>
                </a14:m>
                <a:endParaRPr lang="en-US" sz="28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MT Extra" panose="05050102010205020202" pitchFamily="18" charset="2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05750F5-CAD6-4461-0901-21012D2CC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3765" y="4439874"/>
                <a:ext cx="3657600" cy="7371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BACCD75-D9F1-16A5-48E8-4BEA53176A60}"/>
              </a:ext>
            </a:extLst>
          </p:cNvPr>
          <p:cNvCxnSpPr>
            <a:cxnSpLocks/>
          </p:cNvCxnSpPr>
          <p:nvPr/>
        </p:nvCxnSpPr>
        <p:spPr>
          <a:xfrm flipV="1">
            <a:off x="5990965" y="4470633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F9AB6F0-591E-4D27-F3EC-35C941CD114C}"/>
              </a:ext>
            </a:extLst>
          </p:cNvPr>
          <p:cNvCxnSpPr>
            <a:cxnSpLocks/>
          </p:cNvCxnSpPr>
          <p:nvPr/>
        </p:nvCxnSpPr>
        <p:spPr>
          <a:xfrm flipV="1">
            <a:off x="5667273" y="4895976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8A400ED-8DE9-76FD-074E-4B9075E1D9BE}"/>
                  </a:ext>
                </a:extLst>
              </p:cNvPr>
              <p:cNvSpPr/>
              <p:nvPr/>
            </p:nvSpPr>
            <p:spPr>
              <a:xfrm>
                <a:off x="5523445" y="4061838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২৭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8A400ED-8DE9-76FD-074E-4B9075E1D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445" y="4061838"/>
                <a:ext cx="1287373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EFBD8F9-54BD-ED88-2F69-39AA72A94EC4}"/>
                  </a:ext>
                </a:extLst>
              </p:cNvPr>
              <p:cNvSpPr/>
              <p:nvPr/>
            </p:nvSpPr>
            <p:spPr>
              <a:xfrm>
                <a:off x="5556241" y="5149402"/>
                <a:ext cx="62869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৫০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EFBD8F9-54BD-ED88-2F69-39AA72A94E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241" y="5149402"/>
                <a:ext cx="62869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72A6AD-1FCE-E4E7-3234-BD6E19953DAC}"/>
              </a:ext>
            </a:extLst>
          </p:cNvPr>
          <p:cNvCxnSpPr>
            <a:cxnSpLocks/>
          </p:cNvCxnSpPr>
          <p:nvPr/>
        </p:nvCxnSpPr>
        <p:spPr>
          <a:xfrm flipV="1">
            <a:off x="5381365" y="5257175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6F6C0AC-BD13-802C-6C3D-9AC8E986E7E6}"/>
                  </a:ext>
                </a:extLst>
              </p:cNvPr>
              <p:cNvSpPr/>
              <p:nvPr/>
            </p:nvSpPr>
            <p:spPr>
              <a:xfrm>
                <a:off x="5481217" y="5458001"/>
                <a:ext cx="43633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6F6C0AC-BD13-802C-6C3D-9AC8E986E7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217" y="5458001"/>
                <a:ext cx="43633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421658-3028-A4FE-45FB-FC475EEB943D}"/>
              </a:ext>
            </a:extLst>
          </p:cNvPr>
          <p:cNvCxnSpPr>
            <a:cxnSpLocks/>
          </p:cNvCxnSpPr>
          <p:nvPr/>
        </p:nvCxnSpPr>
        <p:spPr>
          <a:xfrm flipV="1">
            <a:off x="7286365" y="4623033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C97A62A-C2AC-EB6D-022C-D0FC4A7025C8}"/>
                  </a:ext>
                </a:extLst>
              </p:cNvPr>
              <p:cNvSpPr/>
              <p:nvPr/>
            </p:nvSpPr>
            <p:spPr>
              <a:xfrm>
                <a:off x="7363110" y="4214238"/>
                <a:ext cx="74310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C97A62A-C2AC-EB6D-022C-D0FC4A7025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110" y="4214238"/>
                <a:ext cx="743108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5B156C-54CA-8272-6D3E-72C35C6DE85F}"/>
              </a:ext>
            </a:extLst>
          </p:cNvPr>
          <p:cNvCxnSpPr>
            <a:cxnSpLocks/>
          </p:cNvCxnSpPr>
          <p:nvPr/>
        </p:nvCxnSpPr>
        <p:spPr>
          <a:xfrm flipV="1">
            <a:off x="6570470" y="4922134"/>
            <a:ext cx="780347" cy="2584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E93C5DD-F383-4957-D981-699CE0BDFD81}"/>
                  </a:ext>
                </a:extLst>
              </p:cNvPr>
              <p:cNvSpPr/>
              <p:nvPr/>
            </p:nvSpPr>
            <p:spPr>
              <a:xfrm>
                <a:off x="6590973" y="5022181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৩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E93C5DD-F383-4957-D981-699CE0BDFD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973" y="5022181"/>
                <a:ext cx="1287373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941A1F7-D4BB-029F-18B3-A82D1D75E444}"/>
              </a:ext>
            </a:extLst>
          </p:cNvPr>
          <p:cNvCxnSpPr>
            <a:cxnSpLocks/>
          </p:cNvCxnSpPr>
          <p:nvPr/>
        </p:nvCxnSpPr>
        <p:spPr>
          <a:xfrm flipV="1">
            <a:off x="7317230" y="4291313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77583D23-8EF7-518C-B44C-4D9962AD54F8}"/>
                  </a:ext>
                </a:extLst>
              </p:cNvPr>
              <p:cNvSpPr/>
              <p:nvPr/>
            </p:nvSpPr>
            <p:spPr>
              <a:xfrm>
                <a:off x="7448730" y="3851535"/>
                <a:ext cx="76455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77583D23-8EF7-518C-B44C-4D9962AD54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8730" y="3851535"/>
                <a:ext cx="764553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76EE74C-159C-D692-DB72-B81A5B51ED82}"/>
              </a:ext>
            </a:extLst>
          </p:cNvPr>
          <p:cNvCxnSpPr>
            <a:cxnSpLocks/>
          </p:cNvCxnSpPr>
          <p:nvPr/>
        </p:nvCxnSpPr>
        <p:spPr>
          <a:xfrm flipV="1">
            <a:off x="6745998" y="5174513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C65C7B5-ABB1-4CD6-C49D-DF9379BBA5FC}"/>
                  </a:ext>
                </a:extLst>
              </p:cNvPr>
              <p:cNvSpPr/>
              <p:nvPr/>
            </p:nvSpPr>
            <p:spPr>
              <a:xfrm>
                <a:off x="7140107" y="5188570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C65C7B5-ABB1-4CD6-C49D-DF9379BBA5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0107" y="5188570"/>
                <a:ext cx="1287373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8F24707-8A71-0341-CAB2-14125930EF64}"/>
              </a:ext>
            </a:extLst>
          </p:cNvPr>
          <p:cNvCxnSpPr>
            <a:cxnSpLocks/>
          </p:cNvCxnSpPr>
          <p:nvPr/>
        </p:nvCxnSpPr>
        <p:spPr>
          <a:xfrm flipV="1">
            <a:off x="5779074" y="4145408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F6F8F10-A6CF-5020-4E0C-705CAEE429DB}"/>
                  </a:ext>
                </a:extLst>
              </p:cNvPr>
              <p:cNvSpPr/>
              <p:nvPr/>
            </p:nvSpPr>
            <p:spPr>
              <a:xfrm>
                <a:off x="5027612" y="3733800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৯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F6F8F10-A6CF-5020-4E0C-705CAEE429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7612" y="3733800"/>
                <a:ext cx="1287373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6941B744-D8B4-3A46-8FD2-E0E7ECC8C92E}"/>
              </a:ext>
            </a:extLst>
          </p:cNvPr>
          <p:cNvSpPr txBox="1"/>
          <p:nvPr/>
        </p:nvSpPr>
        <p:spPr>
          <a:xfrm>
            <a:off x="9580525" y="4760571"/>
            <a:ext cx="207648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= ৯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।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EE32B5-B017-5B42-BA26-4AA19B256BFA}"/>
              </a:ext>
            </a:extLst>
          </p:cNvPr>
          <p:cNvSpPr txBox="1"/>
          <p:nvPr/>
        </p:nvSpPr>
        <p:spPr>
          <a:xfrm>
            <a:off x="4917198" y="6053556"/>
            <a:ext cx="3657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মুনাফার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হার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৯% </a:t>
            </a:r>
          </a:p>
        </p:txBody>
      </p:sp>
    </p:spTree>
    <p:extLst>
      <p:ext uri="{BB962C8B-B14F-4D97-AF65-F5344CB8AC3E}">
        <p14:creationId xmlns:p14="http://schemas.microsoft.com/office/powerpoint/2010/main" val="51379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5" grpId="0"/>
      <p:bldP spid="38" grpId="0" animBg="1"/>
      <p:bldP spid="3" grpId="0" animBg="1"/>
      <p:bldP spid="4" grpId="0" animBg="1"/>
      <p:bldP spid="7" grpId="0"/>
      <p:bldP spid="8" grpId="0"/>
      <p:bldP spid="10" grpId="0"/>
      <p:bldP spid="12" grpId="0"/>
      <p:bldP spid="14" grpId="0"/>
      <p:bldP spid="17" grpId="0"/>
      <p:bldP spid="19" grpId="0"/>
      <p:bldP spid="21" grpId="0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EDCA4-4BA3-0855-90A9-936E28AF5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3CC6757-675D-987B-8129-B850ED0408BF}"/>
              </a:ext>
            </a:extLst>
          </p:cNvPr>
          <p:cNvSpPr txBox="1"/>
          <p:nvPr/>
        </p:nvSpPr>
        <p:spPr>
          <a:xfrm>
            <a:off x="2513012" y="241844"/>
            <a:ext cx="745658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সমস‌্যাটি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ঐকিক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নিয়মেও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FFD9E6-AA37-3099-7387-9F19D13A02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-77788" y="778481"/>
            <a:ext cx="2438400" cy="447869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8213FCD-BE51-7E0A-809C-4AAF09CFEF1F}"/>
              </a:ext>
            </a:extLst>
          </p:cNvPr>
          <p:cNvCxnSpPr>
            <a:cxnSpLocks/>
          </p:cNvCxnSpPr>
          <p:nvPr/>
        </p:nvCxnSpPr>
        <p:spPr>
          <a:xfrm flipV="1">
            <a:off x="7282747" y="3161784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E18827-0837-48C6-6AE0-80A4AF0FCAF6}"/>
              </a:ext>
            </a:extLst>
          </p:cNvPr>
          <p:cNvCxnSpPr>
            <a:cxnSpLocks/>
          </p:cNvCxnSpPr>
          <p:nvPr/>
        </p:nvCxnSpPr>
        <p:spPr>
          <a:xfrm flipV="1">
            <a:off x="7466012" y="3720351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BD77110-06CB-8993-0BA9-48A595F5F33A}"/>
                  </a:ext>
                </a:extLst>
              </p:cNvPr>
              <p:cNvSpPr/>
              <p:nvPr/>
            </p:nvSpPr>
            <p:spPr>
              <a:xfrm>
                <a:off x="6815227" y="2752989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২৭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BD77110-06CB-8993-0BA9-48A595F5F3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227" y="2752989"/>
                <a:ext cx="1287373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EF443F5-28DC-66E5-7928-34AC0C80178F}"/>
                  </a:ext>
                </a:extLst>
              </p:cNvPr>
              <p:cNvSpPr/>
              <p:nvPr/>
            </p:nvSpPr>
            <p:spPr>
              <a:xfrm>
                <a:off x="6848023" y="3840553"/>
                <a:ext cx="62869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৫০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EF443F5-28DC-66E5-7928-34AC0C8017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023" y="3840553"/>
                <a:ext cx="62869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EA0F3CE-6CEE-6AAD-61C2-7B5B2EE7B325}"/>
              </a:ext>
            </a:extLst>
          </p:cNvPr>
          <p:cNvCxnSpPr>
            <a:cxnSpLocks/>
          </p:cNvCxnSpPr>
          <p:nvPr/>
        </p:nvCxnSpPr>
        <p:spPr>
          <a:xfrm flipV="1">
            <a:off x="6441825" y="4083495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E4F713B-3D31-FDF5-F459-C55B406530E1}"/>
                  </a:ext>
                </a:extLst>
              </p:cNvPr>
              <p:cNvSpPr/>
              <p:nvPr/>
            </p:nvSpPr>
            <p:spPr>
              <a:xfrm>
                <a:off x="6726035" y="4248680"/>
                <a:ext cx="43633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E4F713B-3D31-FDF5-F459-C55B406530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6035" y="4248680"/>
                <a:ext cx="43633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B0B52F7-9457-7ACE-2F06-1F684A4D899A}"/>
              </a:ext>
            </a:extLst>
          </p:cNvPr>
          <p:cNvCxnSpPr>
            <a:cxnSpLocks/>
          </p:cNvCxnSpPr>
          <p:nvPr/>
        </p:nvCxnSpPr>
        <p:spPr>
          <a:xfrm flipV="1">
            <a:off x="8456612" y="3138546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D391257-48AE-DE5B-BDE0-C0359B18050B}"/>
                  </a:ext>
                </a:extLst>
              </p:cNvPr>
              <p:cNvSpPr/>
              <p:nvPr/>
            </p:nvSpPr>
            <p:spPr>
              <a:xfrm>
                <a:off x="8533357" y="2729751"/>
                <a:ext cx="74310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D391257-48AE-DE5B-BDE0-C0359B180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3357" y="2729751"/>
                <a:ext cx="74310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96E4DD1-67E4-B3AC-2479-219B75CCC95B}"/>
              </a:ext>
            </a:extLst>
          </p:cNvPr>
          <p:cNvCxnSpPr>
            <a:cxnSpLocks/>
          </p:cNvCxnSpPr>
          <p:nvPr/>
        </p:nvCxnSpPr>
        <p:spPr>
          <a:xfrm flipV="1">
            <a:off x="8514465" y="3644151"/>
            <a:ext cx="780347" cy="2584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1461EFE-24EF-B7E1-188D-80D86A42154D}"/>
                  </a:ext>
                </a:extLst>
              </p:cNvPr>
              <p:cNvSpPr/>
              <p:nvPr/>
            </p:nvSpPr>
            <p:spPr>
              <a:xfrm>
                <a:off x="8155921" y="3802598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৩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1461EFE-24EF-B7E1-188D-80D86A4215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5921" y="3802598"/>
                <a:ext cx="1287373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22059F0-9A1A-E1FA-A9CF-4EE26326424A}"/>
              </a:ext>
            </a:extLst>
          </p:cNvPr>
          <p:cNvCxnSpPr>
            <a:cxnSpLocks/>
          </p:cNvCxnSpPr>
          <p:nvPr/>
        </p:nvCxnSpPr>
        <p:spPr>
          <a:xfrm flipV="1">
            <a:off x="8487477" y="2806826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3567687-6DEC-6E57-3CF5-C5F85238E528}"/>
                  </a:ext>
                </a:extLst>
              </p:cNvPr>
              <p:cNvSpPr/>
              <p:nvPr/>
            </p:nvSpPr>
            <p:spPr>
              <a:xfrm>
                <a:off x="8727018" y="2380979"/>
                <a:ext cx="76455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3567687-6DEC-6E57-3CF5-C5F85238E5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7018" y="2380979"/>
                <a:ext cx="764553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A2D34D8-2A8E-65D7-0185-18865B5A2C4B}"/>
              </a:ext>
            </a:extLst>
          </p:cNvPr>
          <p:cNvCxnSpPr>
            <a:cxnSpLocks/>
          </p:cNvCxnSpPr>
          <p:nvPr/>
        </p:nvCxnSpPr>
        <p:spPr>
          <a:xfrm flipV="1">
            <a:off x="8117418" y="3992148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951A09B-6745-B87F-3A3D-1477E2633324}"/>
                  </a:ext>
                </a:extLst>
              </p:cNvPr>
              <p:cNvSpPr/>
              <p:nvPr/>
            </p:nvSpPr>
            <p:spPr>
              <a:xfrm>
                <a:off x="8431889" y="3879721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951A09B-6745-B87F-3A3D-1477E26333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889" y="3879721"/>
                <a:ext cx="1287373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C03474-D59C-10FD-4A66-C8B974B8022C}"/>
              </a:ext>
            </a:extLst>
          </p:cNvPr>
          <p:cNvCxnSpPr>
            <a:cxnSpLocks/>
          </p:cNvCxnSpPr>
          <p:nvPr/>
        </p:nvCxnSpPr>
        <p:spPr>
          <a:xfrm flipV="1">
            <a:off x="7070856" y="2836559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31C73E2-789E-62AC-BB92-4C55604EEC38}"/>
                  </a:ext>
                </a:extLst>
              </p:cNvPr>
              <p:cNvSpPr/>
              <p:nvPr/>
            </p:nvSpPr>
            <p:spPr>
              <a:xfrm>
                <a:off x="6442275" y="2545544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৯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31C73E2-789E-62AC-BB92-4C55604EEC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275" y="2545544"/>
                <a:ext cx="1287373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2998179A-EE87-4673-E1A0-F03CE38CCA6E}"/>
              </a:ext>
            </a:extLst>
          </p:cNvPr>
          <p:cNvSpPr txBox="1"/>
          <p:nvPr/>
        </p:nvSpPr>
        <p:spPr>
          <a:xfrm>
            <a:off x="6999087" y="4865106"/>
            <a:ext cx="207648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= ৯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।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7C7B8E-F64D-E3FD-07DC-29CC1BF50148}"/>
              </a:ext>
            </a:extLst>
          </p:cNvPr>
          <p:cNvSpPr txBox="1"/>
          <p:nvPr/>
        </p:nvSpPr>
        <p:spPr>
          <a:xfrm>
            <a:off x="5453947" y="5527326"/>
            <a:ext cx="3657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মুনাফার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হার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৯%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492E372-164C-48BF-5033-0124D6FC84C4}"/>
              </a:ext>
            </a:extLst>
          </p:cNvPr>
          <p:cNvSpPr txBox="1"/>
          <p:nvPr/>
        </p:nvSpPr>
        <p:spPr>
          <a:xfrm>
            <a:off x="2921966" y="1143000"/>
            <a:ext cx="8125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৫০০০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৬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২৭০০   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162865F-169A-BECB-9427-760E2EDFC3A7}"/>
                  </a:ext>
                </a:extLst>
              </p:cNvPr>
              <p:cNvSpPr txBox="1"/>
              <p:nvPr/>
            </p:nvSpPr>
            <p:spPr>
              <a:xfrm>
                <a:off x="2976138" y="1666559"/>
                <a:ext cx="797700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  ১   ”        ”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</m:t>
                        </m:r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৫০০০</m:t>
                        </m:r>
                        <m:r>
                          <a:rPr lang="as-IN" sz="3200" b="1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162865F-169A-BECB-9427-760E2EDFC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6138" y="1666559"/>
                <a:ext cx="7977007" cy="830997"/>
              </a:xfrm>
              <a:prstGeom prst="rect">
                <a:avLst/>
              </a:prstGeom>
              <a:blipFill>
                <a:blip r:embed="rId11"/>
                <a:stretch>
                  <a:fillRect l="-1910" b="-131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7E38DA0-EF08-F040-21A2-ABE2AF971A7E}"/>
                  </a:ext>
                </a:extLst>
              </p:cNvPr>
              <p:cNvSpPr txBox="1"/>
              <p:nvPr/>
            </p:nvSpPr>
            <p:spPr>
              <a:xfrm>
                <a:off x="2414128" y="3168320"/>
                <a:ext cx="863328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১০০    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১  ”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২৭০০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৫০০০</m:t>
                        </m:r>
                        <m:r>
                          <a:rPr lang="as-IN" sz="3200" b="1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7E38DA0-EF08-F040-21A2-ABE2AF971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128" y="3168320"/>
                <a:ext cx="8633283" cy="830997"/>
              </a:xfrm>
              <a:prstGeom prst="rect">
                <a:avLst/>
              </a:prstGeom>
              <a:blipFill>
                <a:blip r:embed="rId12"/>
                <a:stretch>
                  <a:fillRect l="-1766" b="-13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222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7" grpId="0"/>
      <p:bldP spid="8" grpId="0"/>
      <p:bldP spid="10" grpId="0"/>
      <p:bldP spid="12" grpId="0"/>
      <p:bldP spid="14" grpId="0"/>
      <p:bldP spid="17" grpId="0"/>
      <p:bldP spid="19" grpId="0"/>
      <p:bldP spid="21" grpId="0"/>
      <p:bldP spid="22" grpId="0" animBg="1"/>
      <p:bldP spid="23" grpId="0" animBg="1"/>
      <p:bldP spid="27" grpId="0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2A9431-0DAC-4BEB-A759-256C3A2EEB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285974" y="1358934"/>
            <a:ext cx="986118" cy="2514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6E5095-25CC-4EBC-8109-BA7C61781A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895012" y="1529453"/>
            <a:ext cx="1212630" cy="267670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1C10610-0664-430F-9DAE-9E6BB37F4C72}"/>
              </a:ext>
            </a:extLst>
          </p:cNvPr>
          <p:cNvGrpSpPr/>
          <p:nvPr/>
        </p:nvGrpSpPr>
        <p:grpSpPr>
          <a:xfrm>
            <a:off x="1683998" y="152400"/>
            <a:ext cx="4181813" cy="1859067"/>
            <a:chOff x="1643058" y="2122025"/>
            <a:chExt cx="4181813" cy="185906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D21BDA02-F14B-4086-8288-42432E424197}"/>
                </a:ext>
              </a:extLst>
            </p:cNvPr>
            <p:cNvSpPr/>
            <p:nvPr/>
          </p:nvSpPr>
          <p:spPr>
            <a:xfrm rot="5031469" flipH="1">
              <a:off x="2804431" y="960652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3C590ED-D104-419F-8434-2CEA0A9BE292}"/>
                </a:ext>
              </a:extLst>
            </p:cNvPr>
            <p:cNvSpPr/>
            <p:nvPr/>
          </p:nvSpPr>
          <p:spPr>
            <a:xfrm>
              <a:off x="2014872" y="2636061"/>
              <a:ext cx="351660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আমরা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একাধিক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বছরের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মুনাফা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বের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করলাম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78EA4CC-6BB9-4333-9F38-8EC68B0A9FF1}"/>
              </a:ext>
            </a:extLst>
          </p:cNvPr>
          <p:cNvGrpSpPr/>
          <p:nvPr/>
        </p:nvGrpSpPr>
        <p:grpSpPr>
          <a:xfrm flipH="1">
            <a:off x="6013307" y="336424"/>
            <a:ext cx="4356720" cy="2410270"/>
            <a:chOff x="1643059" y="2428182"/>
            <a:chExt cx="4181813" cy="1859067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58920BE8-FE9A-4DF0-BE7F-9F26B5ADE77F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5552776-1A60-4614-87E0-CD2C13798FEF}"/>
                </a:ext>
              </a:extLst>
            </p:cNvPr>
            <p:cNvSpPr/>
            <p:nvPr/>
          </p:nvSpPr>
          <p:spPr>
            <a:xfrm>
              <a:off x="1808954" y="2849145"/>
              <a:ext cx="3673144" cy="10682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আমরা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একাধিক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মাসের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মুনাফা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কীভাবে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বের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করব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?।</a:t>
              </a:r>
            </a:p>
            <a:p>
              <a:pPr algn="ctr"/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C332C15-CA42-1C2E-DA67-E32EB9BD5894}"/>
              </a:ext>
            </a:extLst>
          </p:cNvPr>
          <p:cNvSpPr txBox="1"/>
          <p:nvPr/>
        </p:nvSpPr>
        <p:spPr>
          <a:xfrm>
            <a:off x="2995167" y="3452398"/>
            <a:ext cx="745658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সেরকম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সমস‌্য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20E5841-2023-5DB6-13A6-79C09CEBCC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819841" y="3200400"/>
            <a:ext cx="1766781" cy="32451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30A2865-81C1-D575-ACE6-3B2FEAF08FA7}"/>
              </a:ext>
            </a:extLst>
          </p:cNvPr>
          <p:cNvSpPr txBox="1"/>
          <p:nvPr/>
        </p:nvSpPr>
        <p:spPr>
          <a:xfrm>
            <a:off x="2513012" y="4304985"/>
            <a:ext cx="9389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৬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৯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১০০০০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72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F4AED-F5A4-CAB1-DB00-9B9C4850D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F2991DC6-720E-DBCA-1401-EF98619E58EB}"/>
              </a:ext>
            </a:extLst>
          </p:cNvPr>
          <p:cNvSpPr txBox="1"/>
          <p:nvPr/>
        </p:nvSpPr>
        <p:spPr>
          <a:xfrm>
            <a:off x="2513012" y="241844"/>
            <a:ext cx="745658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১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১২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মাস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94FC4F-A995-1682-915E-1CEE39444A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-77788" y="778481"/>
            <a:ext cx="2438400" cy="44786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DFD842A-6F11-D8DB-A5E4-52DAD45754A7}"/>
                  </a:ext>
                </a:extLst>
              </p:cNvPr>
              <p:cNvSpPr/>
              <p:nvPr/>
            </p:nvSpPr>
            <p:spPr>
              <a:xfrm>
                <a:off x="11568671" y="1727775"/>
                <a:ext cx="76455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DFD842A-6F11-D8DB-A5E4-52DAD45754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8671" y="1727775"/>
                <a:ext cx="764553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AE5779CF-8514-CCC2-2D75-82053DC488B8}"/>
              </a:ext>
            </a:extLst>
          </p:cNvPr>
          <p:cNvSpPr txBox="1"/>
          <p:nvPr/>
        </p:nvSpPr>
        <p:spPr>
          <a:xfrm>
            <a:off x="7099896" y="4670168"/>
            <a:ext cx="207648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= ৪৫০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টাকা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  <a:sym typeface="MT Extra" panose="05050102010205020202" pitchFamily="18" charset="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B917B5-FCB0-EFE8-B2D9-B8BDB023058F}"/>
              </a:ext>
            </a:extLst>
          </p:cNvPr>
          <p:cNvSpPr txBox="1"/>
          <p:nvPr/>
        </p:nvSpPr>
        <p:spPr>
          <a:xfrm>
            <a:off x="5544184" y="5453390"/>
            <a:ext cx="3657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মুনাফার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৪৫০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B13D8E-1872-3467-4F0E-30B33321A5C3}"/>
              </a:ext>
            </a:extLst>
          </p:cNvPr>
          <p:cNvSpPr txBox="1"/>
          <p:nvPr/>
        </p:nvSpPr>
        <p:spPr>
          <a:xfrm>
            <a:off x="2921966" y="1143000"/>
            <a:ext cx="8125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১০০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১২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মাসে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৬   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12CE691-C567-C088-27FF-035D1104767E}"/>
                  </a:ext>
                </a:extLst>
              </p:cNvPr>
              <p:cNvSpPr txBox="1"/>
              <p:nvPr/>
            </p:nvSpPr>
            <p:spPr>
              <a:xfrm>
                <a:off x="2976138" y="1666559"/>
                <a:ext cx="7977007" cy="849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  ১   ”        ”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as-IN" sz="3200" b="1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12CE691-C567-C088-27FF-035D1104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6138" y="1666559"/>
                <a:ext cx="7977007" cy="849463"/>
              </a:xfrm>
              <a:prstGeom prst="rect">
                <a:avLst/>
              </a:prstGeom>
              <a:blipFill>
                <a:blip r:embed="rId4"/>
                <a:stretch>
                  <a:fillRect l="-1910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1F59C10-7E98-463C-600B-0E4BCB22C54A}"/>
                  </a:ext>
                </a:extLst>
              </p:cNvPr>
              <p:cNvSpPr txBox="1"/>
              <p:nvPr/>
            </p:nvSpPr>
            <p:spPr>
              <a:xfrm>
                <a:off x="2512205" y="3188480"/>
                <a:ext cx="8633283" cy="85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১০০০০    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৯  ”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১০০০০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৯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as-IN" sz="3200" b="1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1F59C10-7E98-463C-600B-0E4BCB22C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205" y="3188480"/>
                <a:ext cx="8633283" cy="858697"/>
              </a:xfrm>
              <a:prstGeom prst="rect">
                <a:avLst/>
              </a:prstGeom>
              <a:blipFill>
                <a:blip r:embed="rId5"/>
                <a:stretch>
                  <a:fillRect l="-1766" b="-9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F33F618-E765-C81B-B4A8-AEB16379D747}"/>
              </a:ext>
            </a:extLst>
          </p:cNvPr>
          <p:cNvCxnSpPr>
            <a:cxnSpLocks/>
          </p:cNvCxnSpPr>
          <p:nvPr/>
        </p:nvCxnSpPr>
        <p:spPr>
          <a:xfrm flipV="1">
            <a:off x="7999412" y="3657599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DA0009C-269E-36BE-8556-D6FBD8F70A70}"/>
                  </a:ext>
                </a:extLst>
              </p:cNvPr>
              <p:cNvSpPr/>
              <p:nvPr/>
            </p:nvSpPr>
            <p:spPr>
              <a:xfrm>
                <a:off x="8075612" y="3943104"/>
                <a:ext cx="43633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DA0009C-269E-36BE-8556-D6FBD8F70A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5612" y="3943104"/>
                <a:ext cx="43633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3DC169-CF70-8321-2FD6-985B631FC08A}"/>
              </a:ext>
            </a:extLst>
          </p:cNvPr>
          <p:cNvCxnSpPr>
            <a:cxnSpLocks/>
          </p:cNvCxnSpPr>
          <p:nvPr/>
        </p:nvCxnSpPr>
        <p:spPr>
          <a:xfrm flipV="1">
            <a:off x="8292192" y="3225874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492C38E-0E16-925A-9371-52A894936CBC}"/>
                  </a:ext>
                </a:extLst>
              </p:cNvPr>
              <p:cNvSpPr/>
              <p:nvPr/>
            </p:nvSpPr>
            <p:spPr>
              <a:xfrm>
                <a:off x="8352629" y="2796039"/>
                <a:ext cx="94592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১০০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492C38E-0E16-925A-9371-52A894936C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2629" y="2796039"/>
                <a:ext cx="94592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F4D406F-A9AA-367A-3736-BCD496025DAC}"/>
              </a:ext>
            </a:extLst>
          </p:cNvPr>
          <p:cNvCxnSpPr>
            <a:cxnSpLocks/>
          </p:cNvCxnSpPr>
          <p:nvPr/>
        </p:nvCxnSpPr>
        <p:spPr>
          <a:xfrm flipV="1">
            <a:off x="8782781" y="3672208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21B817C-2D0C-72A5-AF1F-CA6DB86B246A}"/>
                  </a:ext>
                </a:extLst>
              </p:cNvPr>
              <p:cNvSpPr/>
              <p:nvPr/>
            </p:nvSpPr>
            <p:spPr>
              <a:xfrm>
                <a:off x="9316181" y="3862708"/>
                <a:ext cx="4459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21B817C-2D0C-72A5-AF1F-CA6DB86B24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6181" y="3862708"/>
                <a:ext cx="44595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C113B35-2373-EA39-87E6-25E5B2C04610}"/>
              </a:ext>
            </a:extLst>
          </p:cNvPr>
          <p:cNvCxnSpPr>
            <a:cxnSpLocks/>
          </p:cNvCxnSpPr>
          <p:nvPr/>
        </p:nvCxnSpPr>
        <p:spPr>
          <a:xfrm flipV="1">
            <a:off x="7542212" y="3251236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D4A3940-5A8E-E364-66C8-823DBA5FA6AF}"/>
                  </a:ext>
                </a:extLst>
              </p:cNvPr>
              <p:cNvSpPr/>
              <p:nvPr/>
            </p:nvSpPr>
            <p:spPr>
              <a:xfrm>
                <a:off x="7667905" y="2884579"/>
                <a:ext cx="43633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D4A3940-5A8E-E364-66C8-823DBA5FA6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7905" y="2884579"/>
                <a:ext cx="436337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860DEE1-AD64-597F-0AC7-E76263E26AF9}"/>
              </a:ext>
            </a:extLst>
          </p:cNvPr>
          <p:cNvCxnSpPr>
            <a:cxnSpLocks/>
          </p:cNvCxnSpPr>
          <p:nvPr/>
        </p:nvCxnSpPr>
        <p:spPr>
          <a:xfrm flipV="1">
            <a:off x="9142412" y="3930137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02444C8-47A5-7D37-E308-2BC895E5D140}"/>
                  </a:ext>
                </a:extLst>
              </p:cNvPr>
              <p:cNvSpPr/>
              <p:nvPr/>
            </p:nvSpPr>
            <p:spPr>
              <a:xfrm>
                <a:off x="9218612" y="4215642"/>
                <a:ext cx="43633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02444C8-47A5-7D37-E308-2BC895E5D1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8612" y="4215642"/>
                <a:ext cx="436337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D018A4E-ACE5-5B4C-DC59-F5C964AD9F5F}"/>
              </a:ext>
            </a:extLst>
          </p:cNvPr>
          <p:cNvCxnSpPr>
            <a:cxnSpLocks/>
          </p:cNvCxnSpPr>
          <p:nvPr/>
        </p:nvCxnSpPr>
        <p:spPr>
          <a:xfrm flipV="1">
            <a:off x="8453154" y="2851862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FFCC32F-2350-4B86-5B05-CFED1EA74689}"/>
                  </a:ext>
                </a:extLst>
              </p:cNvPr>
              <p:cNvSpPr/>
              <p:nvPr/>
            </p:nvSpPr>
            <p:spPr>
              <a:xfrm>
                <a:off x="8357856" y="2478666"/>
                <a:ext cx="62869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৫০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FFCC32F-2350-4B86-5B05-CFED1EA746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856" y="2478666"/>
                <a:ext cx="628698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732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17" grpId="0"/>
      <p:bldP spid="22" grpId="0" animBg="1"/>
      <p:bldP spid="23" grpId="0" animBg="1"/>
      <p:bldP spid="27" grpId="0"/>
      <p:bldP spid="28" grpId="0"/>
      <p:bldP spid="29" grpId="0"/>
      <p:bldP spid="4" grpId="0"/>
      <p:bldP spid="24" grpId="0"/>
      <p:bldP spid="26" grpId="0"/>
      <p:bldP spid="31" grpId="0"/>
      <p:bldP spid="33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B19913-0E45-EF43-E3E3-16756D7C89C0}"/>
              </a:ext>
            </a:extLst>
          </p:cNvPr>
          <p:cNvSpPr/>
          <p:nvPr/>
        </p:nvSpPr>
        <p:spPr>
          <a:xfrm>
            <a:off x="3351212" y="254080"/>
            <a:ext cx="4511832" cy="1046862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6D897AE-60A6-335C-B075-C4E7B4D3F0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837612" y="0"/>
            <a:ext cx="1998954" cy="13556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1446212" y="1332019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21448E-9094-43E5-A774-1A84A7FE45F4}"/>
              </a:ext>
            </a:extLst>
          </p:cNvPr>
          <p:cNvSpPr txBox="1"/>
          <p:nvPr/>
        </p:nvSpPr>
        <p:spPr>
          <a:xfrm>
            <a:off x="1170635" y="2642486"/>
            <a:ext cx="984755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জিহাদ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সোনালী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১২%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১৫০০০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৭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পরিশোধ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38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8794755-05A6-440D-987F-B9A4492ACD4C}"/>
              </a:ext>
            </a:extLst>
          </p:cNvPr>
          <p:cNvSpPr txBox="1"/>
          <p:nvPr/>
        </p:nvSpPr>
        <p:spPr>
          <a:xfrm>
            <a:off x="4704272" y="-25052"/>
            <a:ext cx="2879945" cy="6846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en-US" sz="11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11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15AECCE-09DE-4613-868E-036DCB7F7F1B}"/>
              </a:ext>
            </a:extLst>
          </p:cNvPr>
          <p:cNvSpPr/>
          <p:nvPr/>
        </p:nvSpPr>
        <p:spPr>
          <a:xfrm>
            <a:off x="755853" y="2065367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৭০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12DE4B0-4E03-4B31-BDD1-9F5D5FD3E9BB}"/>
              </a:ext>
            </a:extLst>
          </p:cNvPr>
          <p:cNvSpPr/>
          <p:nvPr/>
        </p:nvSpPr>
        <p:spPr>
          <a:xfrm>
            <a:off x="7313612" y="2057400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৮০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5DB2488-3D39-43CA-843C-B3D71925F63C}"/>
              </a:ext>
            </a:extLst>
          </p:cNvPr>
          <p:cNvSpPr/>
          <p:nvPr/>
        </p:nvSpPr>
        <p:spPr>
          <a:xfrm>
            <a:off x="5206742" y="2067738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 ৭৫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8B9597-55BE-420C-BE65-827E2D1A664A}"/>
              </a:ext>
            </a:extLst>
          </p:cNvPr>
          <p:cNvSpPr txBox="1"/>
          <p:nvPr/>
        </p:nvSpPr>
        <p:spPr>
          <a:xfrm>
            <a:off x="1300989" y="581282"/>
            <a:ext cx="8452493" cy="646331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8AF2475-3D04-4430-9797-67CE4601B7F5}"/>
              </a:ext>
            </a:extLst>
          </p:cNvPr>
          <p:cNvSpPr/>
          <p:nvPr/>
        </p:nvSpPr>
        <p:spPr>
          <a:xfrm>
            <a:off x="3122878" y="2034412"/>
            <a:ext cx="1756961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৭২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05020" y="1850917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238C00-3DD3-4C87-8AE3-5CD69471FA82}"/>
              </a:ext>
            </a:extLst>
          </p:cNvPr>
          <p:cNvSpPr txBox="1"/>
          <p:nvPr/>
        </p:nvSpPr>
        <p:spPr>
          <a:xfrm>
            <a:off x="412007" y="1254600"/>
            <a:ext cx="11541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১। 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৯%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৮০০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1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58592" y="265983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05020" y="1805169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15AECCE-09DE-4613-868E-036DCB7F7F1B}"/>
                  </a:ext>
                </a:extLst>
              </p:cNvPr>
              <p:cNvSpPr/>
              <p:nvPr/>
            </p:nvSpPr>
            <p:spPr>
              <a:xfrm>
                <a:off x="574500" y="4084543"/>
                <a:ext cx="1600842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৫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15AECCE-09DE-4613-868E-036DCB7F7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00" y="4084543"/>
                <a:ext cx="1600842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2DE4B0-4E03-4B31-BDD1-9F5D5FD3E9BB}"/>
                  </a:ext>
                </a:extLst>
              </p:cNvPr>
              <p:cNvSpPr/>
              <p:nvPr/>
            </p:nvSpPr>
            <p:spPr>
              <a:xfrm>
                <a:off x="2654577" y="4069828"/>
                <a:ext cx="1634316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খ)</a:t>
                </a:r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৬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2DE4B0-4E03-4B31-BDD1-9F5D5FD3E9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577" y="4069828"/>
                <a:ext cx="163431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/>
              <p:nvPr/>
            </p:nvSpPr>
            <p:spPr>
              <a:xfrm>
                <a:off x="4694378" y="4084543"/>
                <a:ext cx="1581255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378" y="4084543"/>
                <a:ext cx="158125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/>
              <p:nvPr/>
            </p:nvSpPr>
            <p:spPr>
              <a:xfrm>
                <a:off x="6766972" y="4024164"/>
                <a:ext cx="1859427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:r>
                  <a:rPr lang="pt-BR" sz="3600" b="1" dirty="0">
                    <a:solidFill>
                      <a:schemeClr val="tx1"/>
                    </a:solidFill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972" y="4024164"/>
                <a:ext cx="185942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025780" y="4024164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C238C00-3DD3-4C87-8AE3-5CD69471FA82}"/>
                  </a:ext>
                </a:extLst>
              </p:cNvPr>
              <p:cNvSpPr txBox="1"/>
              <p:nvPr/>
            </p:nvSpPr>
            <p:spPr>
              <a:xfrm>
                <a:off x="335287" y="2895600"/>
                <a:ext cx="1161791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৫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বছরে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মুনাফা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৩৫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হলে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মুনাফার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হার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?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C238C00-3DD3-4C87-8AE3-5CD69471F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7" y="2895600"/>
                <a:ext cx="11617914" cy="769441"/>
              </a:xfrm>
              <a:prstGeom prst="rect">
                <a:avLst/>
              </a:prstGeom>
              <a:blipFill>
                <a:blip r:embed="rId7"/>
                <a:stretch>
                  <a:fillRect l="-2099" t="-15873" b="-37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5485006" y="483422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8972860" y="4069828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46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3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0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/>
      <p:bldP spid="39" grpId="0" animBg="1"/>
      <p:bldP spid="42" grpId="0" animBg="1"/>
      <p:bldP spid="20" grpId="0"/>
      <p:bldP spid="17" grpId="0" animBg="1"/>
      <p:bldP spid="17" grpId="1" animBg="1"/>
      <p:bldP spid="17" grpId="2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/>
      <p:bldP spid="27" grpId="0" animBg="1"/>
      <p:bldP spid="27" grpId="1" animBg="1"/>
      <p:bldP spid="27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5042368" y="-1125429"/>
            <a:ext cx="2795673" cy="58473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6CB553-94FB-407E-9610-DB4A41052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812" y="2286000"/>
            <a:ext cx="5124472" cy="2616835"/>
          </a:xfrm>
          <a:prstGeom prst="rect">
            <a:avLst/>
          </a:prstGeom>
        </p:spPr>
      </p:pic>
      <p:pic>
        <p:nvPicPr>
          <p:cNvPr id="5" name="Picture 4" descr="F:\New folder (2)\Animated gif\img8.gif">
            <a:extLst>
              <a:ext uri="{FF2B5EF4-FFF2-40B4-BE49-F238E27FC236}">
                <a16:creationId xmlns:a16="http://schemas.microsoft.com/office/drawing/2014/main" id="{2031BD29-DBC7-4F08-82F9-E112BB8A75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48" y="970502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New folder (2)\Animated gif\img8.gif">
            <a:extLst>
              <a:ext uri="{FF2B5EF4-FFF2-40B4-BE49-F238E27FC236}">
                <a16:creationId xmlns:a16="http://schemas.microsoft.com/office/drawing/2014/main" id="{F1228068-1FBA-4930-BCD8-AE8397D438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275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New folder (2)\Animated gif\img8.gif">
            <a:extLst>
              <a:ext uri="{FF2B5EF4-FFF2-40B4-BE49-F238E27FC236}">
                <a16:creationId xmlns:a16="http://schemas.microsoft.com/office/drawing/2014/main" id="{71223450-9C09-4527-8E94-4755548548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999" y="990380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New folder (2)\Animated gif\img8.gif">
            <a:extLst>
              <a:ext uri="{FF2B5EF4-FFF2-40B4-BE49-F238E27FC236}">
                <a16:creationId xmlns:a16="http://schemas.microsoft.com/office/drawing/2014/main" id="{58FDFCD8-C08B-405D-8180-FBA722249E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912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8129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CD849F-F864-4BA7-9F65-2A9D8DD47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7" y="-112543"/>
            <a:ext cx="12163863" cy="67878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C886E7-CF1F-4D8F-9AA0-DCDC59B1429B}"/>
              </a:ext>
            </a:extLst>
          </p:cNvPr>
          <p:cNvSpPr txBox="1"/>
          <p:nvPr/>
        </p:nvSpPr>
        <p:spPr>
          <a:xfrm>
            <a:off x="4266645" y="2209800"/>
            <a:ext cx="2234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36ABC-7B11-4D94-B9C0-0C015B015BF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B6A521-4FAC-4263-B097-F1822E454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646" y="182740"/>
            <a:ext cx="10437812" cy="7289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94158E-0D0B-49DE-B07D-1E3D2F85343B}"/>
              </a:ext>
            </a:extLst>
          </p:cNvPr>
          <p:cNvSpPr txBox="1"/>
          <p:nvPr/>
        </p:nvSpPr>
        <p:spPr>
          <a:xfrm>
            <a:off x="386041" y="1424970"/>
            <a:ext cx="11134179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9600" b="1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97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3CF8D6-D19E-4580-B8DB-25904A5FE5B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1ECEFE-8A09-477F-85CB-F8215CC58C27}"/>
              </a:ext>
            </a:extLst>
          </p:cNvPr>
          <p:cNvSpPr txBox="1"/>
          <p:nvPr/>
        </p:nvSpPr>
        <p:spPr>
          <a:xfrm>
            <a:off x="227012" y="3812178"/>
            <a:ext cx="6004366" cy="2800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মোহাম্মদ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মনিরুজ্জামান</a:t>
            </a:r>
            <a:endParaRPr lang="en-US" sz="36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রাজারচর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মোল্যাকান্দি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শিবচর,মাদারীপুর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মোবাইল:01721242319</a:t>
            </a: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Email: mztutul2006@gmail.com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7C88AB-41B9-4F5C-AB70-9470D737A185}"/>
              </a:ext>
            </a:extLst>
          </p:cNvPr>
          <p:cNvGrpSpPr/>
          <p:nvPr/>
        </p:nvGrpSpPr>
        <p:grpSpPr>
          <a:xfrm>
            <a:off x="6475412" y="1617618"/>
            <a:ext cx="527022" cy="4605282"/>
            <a:chOff x="6788179" y="1941341"/>
            <a:chExt cx="1065299" cy="2982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252E1A-F133-42B6-868F-3A9E6CFD3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>
              <a:off x="6079889" y="3150106"/>
              <a:ext cx="2982353" cy="5648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B76ED5-C8BB-4158-835E-E1D814D28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 flipV="1">
              <a:off x="5648315" y="3081205"/>
              <a:ext cx="2982353" cy="70262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4519509" y="0"/>
            <a:ext cx="37085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</a:t>
            </a:r>
            <a:r>
              <a:rPr lang="bn-IN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রিচিতি</a:t>
            </a:r>
            <a:endParaRPr lang="en-US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61212" y="3810000"/>
            <a:ext cx="4992895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পাঠঃ-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৫০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12" y="417444"/>
            <a:ext cx="2657442" cy="2901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509268-419A-5C43-5D8D-E6DC969641B7}"/>
              </a:ext>
            </a:extLst>
          </p:cNvPr>
          <p:cNvSpPr txBox="1"/>
          <p:nvPr/>
        </p:nvSpPr>
        <p:spPr>
          <a:xfrm>
            <a:off x="6252918" y="1157408"/>
            <a:ext cx="4750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703" y="756124"/>
            <a:ext cx="2444226" cy="282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908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81466" y="1106358"/>
            <a:ext cx="651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9904412" y="3020214"/>
            <a:ext cx="1440464" cy="31796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3286508" y="3003649"/>
            <a:ext cx="5779704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ম্যাম</a:t>
            </a:r>
            <a:r>
              <a:rPr lang="en-US" sz="4400" dirty="0">
                <a:cs typeface="NikoshBAN" panose="02000000000000000000" pitchFamily="2" charset="0"/>
              </a:rPr>
              <a:t>, </a:t>
            </a:r>
            <a:r>
              <a:rPr lang="en-US" sz="4400" dirty="0" err="1">
                <a:cs typeface="NikoshBAN" panose="02000000000000000000" pitchFamily="2" charset="0"/>
              </a:rPr>
              <a:t>শতকরা</a:t>
            </a:r>
            <a:r>
              <a:rPr lang="en-US" sz="4400" dirty="0">
                <a:cs typeface="NikoshBAN" panose="02000000000000000000" pitchFamily="2" charset="0"/>
              </a:rPr>
              <a:t> ও </a:t>
            </a:r>
            <a:r>
              <a:rPr lang="en-US" sz="4400" dirty="0" err="1">
                <a:cs typeface="NikoshBAN" panose="02000000000000000000" pitchFamily="2" charset="0"/>
              </a:rPr>
              <a:t>লাভক্ষতি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সংক্রান্ত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সমস্যা</a:t>
            </a:r>
            <a:r>
              <a:rPr lang="en-US" sz="4400" dirty="0">
                <a:cs typeface="NikoshBAN" panose="02000000000000000000" pitchFamily="2" charset="0"/>
              </a:rPr>
              <a:t> ও </a:t>
            </a:r>
            <a:r>
              <a:rPr lang="en-US" sz="4400" dirty="0" err="1">
                <a:cs typeface="NikoshBAN" panose="02000000000000000000" pitchFamily="2" charset="0"/>
              </a:rPr>
              <a:t>সমাধান</a:t>
            </a:r>
            <a:r>
              <a:rPr lang="en-US" sz="4400" dirty="0">
                <a:cs typeface="NikoshBAN" panose="02000000000000000000" pitchFamily="2" charset="0"/>
              </a:rPr>
              <a:t>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322708" y="457200"/>
            <a:ext cx="2606854" cy="478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75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68646" y="1057076"/>
            <a:ext cx="8097766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5212" y="2367171"/>
            <a:ext cx="8229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লাভক্ষতি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-৩</a:t>
            </a:r>
          </a:p>
        </p:txBody>
      </p:sp>
    </p:spTree>
    <p:extLst>
      <p:ext uri="{BB962C8B-B14F-4D97-AF65-F5344CB8AC3E}">
        <p14:creationId xmlns:p14="http://schemas.microsoft.com/office/powerpoint/2010/main" val="3412772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60800" y="857071"/>
            <a:ext cx="2995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5212" y="2590800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৩.৬.৪ 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দৈনন্দিন জীবনে জনসংখ্যা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লাভ-ক্ষতি ও মুনাফা সংক্রান্ত সমস্যার সমাধানে শতকরা ব্যবহার করতে পারবে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6161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A3BB50-856F-457C-9368-C8529E8C3EB1}"/>
              </a:ext>
            </a:extLst>
          </p:cNvPr>
          <p:cNvSpPr txBox="1"/>
          <p:nvPr/>
        </p:nvSpPr>
        <p:spPr>
          <a:xfrm>
            <a:off x="2681466" y="76200"/>
            <a:ext cx="668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চলো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148888-16F4-4707-A71A-102CD858CC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-731847" y="1189653"/>
            <a:ext cx="2438400" cy="44786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AE5BEA-E978-423D-9A3A-B280AAF28073}"/>
              </a:ext>
            </a:extLst>
          </p:cNvPr>
          <p:cNvSpPr txBox="1"/>
          <p:nvPr/>
        </p:nvSpPr>
        <p:spPr>
          <a:xfrm>
            <a:off x="303212" y="55970"/>
            <a:ext cx="85750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তনিমা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বছরের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২০০০০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নিলেন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মুনাফার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৬%। ৩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দিবে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1C8312-5160-416B-AA0B-A8217B76E67E}"/>
              </a:ext>
            </a:extLst>
          </p:cNvPr>
          <p:cNvSpPr txBox="1"/>
          <p:nvPr/>
        </p:nvSpPr>
        <p:spPr>
          <a:xfrm>
            <a:off x="2055812" y="1828800"/>
            <a:ext cx="2271311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7B25B1-AC28-4DF5-852F-C307FEFE3621}"/>
              </a:ext>
            </a:extLst>
          </p:cNvPr>
          <p:cNvSpPr txBox="1"/>
          <p:nvPr/>
        </p:nvSpPr>
        <p:spPr>
          <a:xfrm>
            <a:off x="4327123" y="1828800"/>
            <a:ext cx="24384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10B3D3-E7A1-46D4-A1E9-BE3F9BB56B70}"/>
              </a:ext>
            </a:extLst>
          </p:cNvPr>
          <p:cNvSpPr txBox="1"/>
          <p:nvPr/>
        </p:nvSpPr>
        <p:spPr>
          <a:xfrm>
            <a:off x="6803540" y="1809884"/>
            <a:ext cx="134827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E38AE4-99F3-4A06-B0F0-D96D59AFC0E6}"/>
              </a:ext>
            </a:extLst>
          </p:cNvPr>
          <p:cNvSpPr txBox="1"/>
          <p:nvPr/>
        </p:nvSpPr>
        <p:spPr>
          <a:xfrm>
            <a:off x="2055812" y="2468649"/>
            <a:ext cx="2271311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D0DA90-A077-47CF-83D4-6AA0395BCA89}"/>
              </a:ext>
            </a:extLst>
          </p:cNvPr>
          <p:cNvSpPr txBox="1"/>
          <p:nvPr/>
        </p:nvSpPr>
        <p:spPr>
          <a:xfrm>
            <a:off x="4327123" y="2462166"/>
            <a:ext cx="24384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3B6B0B-FD45-4E3B-AA65-12864A648958}"/>
              </a:ext>
            </a:extLst>
          </p:cNvPr>
          <p:cNvSpPr txBox="1"/>
          <p:nvPr/>
        </p:nvSpPr>
        <p:spPr>
          <a:xfrm>
            <a:off x="6765522" y="2462166"/>
            <a:ext cx="1386289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2D11B0-0C70-4195-BE8B-8D09E5D257DD}"/>
              </a:ext>
            </a:extLst>
          </p:cNvPr>
          <p:cNvSpPr txBox="1"/>
          <p:nvPr/>
        </p:nvSpPr>
        <p:spPr>
          <a:xfrm>
            <a:off x="2055812" y="3108497"/>
            <a:ext cx="2271311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6C3E35-EC55-4697-800A-AD4FFA910CF0}"/>
              </a:ext>
            </a:extLst>
          </p:cNvPr>
          <p:cNvSpPr txBox="1"/>
          <p:nvPr/>
        </p:nvSpPr>
        <p:spPr>
          <a:xfrm>
            <a:off x="4327123" y="3108497"/>
            <a:ext cx="24384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418C7E-E165-4A72-B370-D8A2F589C4FA}"/>
              </a:ext>
            </a:extLst>
          </p:cNvPr>
          <p:cNvSpPr txBox="1"/>
          <p:nvPr/>
        </p:nvSpPr>
        <p:spPr>
          <a:xfrm>
            <a:off x="6765523" y="3108497"/>
            <a:ext cx="138628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7EAFEB-E838-4585-A815-06F45A353A32}"/>
              </a:ext>
            </a:extLst>
          </p:cNvPr>
          <p:cNvSpPr txBox="1"/>
          <p:nvPr/>
        </p:nvSpPr>
        <p:spPr>
          <a:xfrm>
            <a:off x="8168389" y="2468649"/>
            <a:ext cx="116275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DF7F79-F716-4C0A-BB31-DC979F03AEF5}"/>
              </a:ext>
            </a:extLst>
          </p:cNvPr>
          <p:cNvSpPr txBox="1"/>
          <p:nvPr/>
        </p:nvSpPr>
        <p:spPr>
          <a:xfrm>
            <a:off x="8188322" y="3109135"/>
            <a:ext cx="1182689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B0C6E9-1841-4B4C-A7C8-057F88F0F8C4}"/>
              </a:ext>
            </a:extLst>
          </p:cNvPr>
          <p:cNvSpPr txBox="1"/>
          <p:nvPr/>
        </p:nvSpPr>
        <p:spPr>
          <a:xfrm>
            <a:off x="9387589" y="3114980"/>
            <a:ext cx="1162753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2566D8F-9946-4F28-97B4-C9F9F12813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275197" y="3796187"/>
            <a:ext cx="1212630" cy="26767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DF98832-919C-47BB-BB35-ADB1B941F17B}"/>
              </a:ext>
            </a:extLst>
          </p:cNvPr>
          <p:cNvSpPr txBox="1"/>
          <p:nvPr/>
        </p:nvSpPr>
        <p:spPr>
          <a:xfrm>
            <a:off x="2934701" y="4267200"/>
            <a:ext cx="668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6EFE1B3-D43E-4440-A558-595DF93384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1859893" y="4068834"/>
            <a:ext cx="986118" cy="25146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9A0572D-F28A-4B5F-9277-8CC8F15EBB84}"/>
              </a:ext>
            </a:extLst>
          </p:cNvPr>
          <p:cNvSpPr txBox="1"/>
          <p:nvPr/>
        </p:nvSpPr>
        <p:spPr>
          <a:xfrm>
            <a:off x="2910066" y="4273150"/>
            <a:ext cx="668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046E97-689E-42C5-AC75-562EDB6BAEE3}"/>
              </a:ext>
            </a:extLst>
          </p:cNvPr>
          <p:cNvSpPr txBox="1"/>
          <p:nvPr/>
        </p:nvSpPr>
        <p:spPr>
          <a:xfrm>
            <a:off x="2959336" y="4445553"/>
            <a:ext cx="668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2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/>
      <p:bldP spid="18" grpId="1"/>
      <p:bldP spid="20" grpId="0"/>
      <p:bldP spid="20" grpId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BF6D84-A707-41C7-B6C6-CB78ABC110A1}"/>
              </a:ext>
            </a:extLst>
          </p:cNvPr>
          <p:cNvSpPr txBox="1"/>
          <p:nvPr/>
        </p:nvSpPr>
        <p:spPr>
          <a:xfrm>
            <a:off x="2817812" y="1323300"/>
            <a:ext cx="668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×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×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CE678B-71D8-4BF8-87F9-813A47A11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-31405" y="1356430"/>
            <a:ext cx="2438400" cy="44786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C99195F-670A-481E-AD7C-216B76D36822}"/>
                  </a:ext>
                </a:extLst>
              </p:cNvPr>
              <p:cNvSpPr txBox="1"/>
              <p:nvPr/>
            </p:nvSpPr>
            <p:spPr>
              <a:xfrm>
                <a:off x="2970212" y="2209800"/>
                <a:ext cx="6689546" cy="1007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</a:t>
                </a:r>
                <a:r>
                  <a:rPr lang="en-US" sz="4000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= ২০০০০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i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  <m:r>
                      <a:rPr lang="en-US" sz="4000" b="0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× ৩</a:t>
                </a:r>
                <a:endParaRPr lang="en-US" sz="44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C99195F-670A-481E-AD7C-216B76D368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212" y="2209800"/>
                <a:ext cx="6689546" cy="1007584"/>
              </a:xfrm>
              <a:prstGeom prst="rect">
                <a:avLst/>
              </a:prstGeom>
              <a:blipFill>
                <a:blip r:embed="rId3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A6E4BD-97B0-4617-96DB-4A7358D48ED5}"/>
              </a:ext>
            </a:extLst>
          </p:cNvPr>
          <p:cNvCxnSpPr>
            <a:cxnSpLocks/>
          </p:cNvCxnSpPr>
          <p:nvPr/>
        </p:nvCxnSpPr>
        <p:spPr>
          <a:xfrm flipV="1">
            <a:off x="5476785" y="2519065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E47DE8-D58B-4975-A7AC-36C1DA9F4747}"/>
              </a:ext>
            </a:extLst>
          </p:cNvPr>
          <p:cNvCxnSpPr>
            <a:cxnSpLocks/>
          </p:cNvCxnSpPr>
          <p:nvPr/>
        </p:nvCxnSpPr>
        <p:spPr>
          <a:xfrm flipV="1">
            <a:off x="6772185" y="2785763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669999C-95B4-47B7-A3CA-B10543748991}"/>
                  </a:ext>
                </a:extLst>
              </p:cNvPr>
              <p:cNvSpPr/>
              <p:nvPr/>
            </p:nvSpPr>
            <p:spPr>
              <a:xfrm>
                <a:off x="5180012" y="2057400"/>
                <a:ext cx="8515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২০০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669999C-95B4-47B7-A3CA-B105437489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0012" y="2057400"/>
                <a:ext cx="85151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3117A96-2F95-4C35-89EA-DE56466DC19A}"/>
                  </a:ext>
                </a:extLst>
              </p:cNvPr>
              <p:cNvSpPr/>
              <p:nvPr/>
            </p:nvSpPr>
            <p:spPr>
              <a:xfrm>
                <a:off x="7838985" y="3007735"/>
                <a:ext cx="4122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3117A96-2F95-4C35-89EA-DE56466DC1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8985" y="3007735"/>
                <a:ext cx="41229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0C48F43F-98D1-4C25-A966-D92C2C217C72}"/>
              </a:ext>
            </a:extLst>
          </p:cNvPr>
          <p:cNvSpPr txBox="1"/>
          <p:nvPr/>
        </p:nvSpPr>
        <p:spPr>
          <a:xfrm>
            <a:off x="4852194" y="3691372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৩৬০০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549796-AA5A-45BB-80F0-4D4E8D2BEDF4}"/>
              </a:ext>
            </a:extLst>
          </p:cNvPr>
          <p:cNvSpPr txBox="1"/>
          <p:nvPr/>
        </p:nvSpPr>
        <p:spPr>
          <a:xfrm>
            <a:off x="2653371" y="4621230"/>
            <a:ext cx="8085227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তনিমা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৩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বছর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পর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৩৬০০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দিবে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78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  <p:bldP spid="9" grpId="0"/>
      <p:bldP spid="12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BF6D84-A707-41C7-B6C6-CB78ABC110A1}"/>
              </a:ext>
            </a:extLst>
          </p:cNvPr>
          <p:cNvSpPr txBox="1"/>
          <p:nvPr/>
        </p:nvSpPr>
        <p:spPr>
          <a:xfrm>
            <a:off x="2749639" y="130314"/>
            <a:ext cx="668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ঐকিক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নিয়মেও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CE678B-71D8-4BF8-87F9-813A47A11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47649" y="979905"/>
            <a:ext cx="2438400" cy="447869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A6E4BD-97B0-4617-96DB-4A7358D48ED5}"/>
              </a:ext>
            </a:extLst>
          </p:cNvPr>
          <p:cNvCxnSpPr>
            <a:cxnSpLocks/>
          </p:cNvCxnSpPr>
          <p:nvPr/>
        </p:nvCxnSpPr>
        <p:spPr>
          <a:xfrm flipV="1">
            <a:off x="9371012" y="2823864"/>
            <a:ext cx="1219200" cy="3378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E47DE8-D58B-4975-A7AC-36C1DA9F4747}"/>
              </a:ext>
            </a:extLst>
          </p:cNvPr>
          <p:cNvCxnSpPr>
            <a:cxnSpLocks/>
          </p:cNvCxnSpPr>
          <p:nvPr/>
        </p:nvCxnSpPr>
        <p:spPr>
          <a:xfrm flipV="1">
            <a:off x="9415920" y="3276599"/>
            <a:ext cx="1066800" cy="381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669999C-95B4-47B7-A3CA-B10543748991}"/>
                  </a:ext>
                </a:extLst>
              </p:cNvPr>
              <p:cNvSpPr/>
              <p:nvPr/>
            </p:nvSpPr>
            <p:spPr>
              <a:xfrm>
                <a:off x="9074239" y="2362200"/>
                <a:ext cx="128737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২০০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669999C-95B4-47B7-A3CA-B105437489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4239" y="2362200"/>
                <a:ext cx="1287373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3117A96-2F95-4C35-89EA-DE56466DC19A}"/>
                  </a:ext>
                </a:extLst>
              </p:cNvPr>
              <p:cNvSpPr/>
              <p:nvPr/>
            </p:nvSpPr>
            <p:spPr>
              <a:xfrm>
                <a:off x="10482720" y="3500735"/>
                <a:ext cx="48923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3117A96-2F95-4C35-89EA-DE56466DC1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2720" y="3500735"/>
                <a:ext cx="48923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27549796-AA5A-45BB-80F0-4D4E8D2BEDF4}"/>
              </a:ext>
            </a:extLst>
          </p:cNvPr>
          <p:cNvSpPr txBox="1"/>
          <p:nvPr/>
        </p:nvSpPr>
        <p:spPr>
          <a:xfrm>
            <a:off x="2638494" y="5178161"/>
            <a:ext cx="8085227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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তনিমা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৩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বছর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পর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৩৬০০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দিবে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89929D-6B93-430F-A67C-7DB3F9BFC0CD}"/>
              </a:ext>
            </a:extLst>
          </p:cNvPr>
          <p:cNvSpPr txBox="1"/>
          <p:nvPr/>
        </p:nvSpPr>
        <p:spPr>
          <a:xfrm>
            <a:off x="4494212" y="979905"/>
            <a:ext cx="7052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৬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9CF666-D15D-4A24-B520-6D6D0BD67333}"/>
                  </a:ext>
                </a:extLst>
              </p:cNvPr>
              <p:cNvSpPr txBox="1"/>
              <p:nvPr/>
            </p:nvSpPr>
            <p:spPr>
              <a:xfrm>
                <a:off x="4548383" y="1503464"/>
                <a:ext cx="7261029" cy="825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১   ”        ”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9CF666-D15D-4A24-B520-6D6D0BD673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383" y="1503464"/>
                <a:ext cx="7261029" cy="825354"/>
              </a:xfrm>
              <a:prstGeom prst="rect">
                <a:avLst/>
              </a:prstGeom>
              <a:blipFill>
                <a:blip r:embed="rId5"/>
                <a:stretch>
                  <a:fillRect l="-2099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B2F93CD-1301-4569-A971-7F84748AB861}"/>
                  </a:ext>
                </a:extLst>
              </p:cNvPr>
              <p:cNvSpPr txBox="1"/>
              <p:nvPr/>
            </p:nvSpPr>
            <p:spPr>
              <a:xfrm>
                <a:off x="4138784" y="2772475"/>
                <a:ext cx="7594428" cy="825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২০০০০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৩  ”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২০০০০</m:t>
                        </m:r>
                        <m:r>
                          <a:rPr lang="as-IN" sz="3200" b="1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B2F93CD-1301-4569-A971-7F84748AB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784" y="2772475"/>
                <a:ext cx="7594428" cy="825354"/>
              </a:xfrm>
              <a:prstGeom prst="rect">
                <a:avLst/>
              </a:prstGeom>
              <a:blipFill>
                <a:blip r:embed="rId6"/>
                <a:stretch>
                  <a:fillRect l="-2087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B64C680-35EC-4944-8048-3F20241F56CD}"/>
                  </a:ext>
                </a:extLst>
              </p:cNvPr>
              <p:cNvSpPr/>
              <p:nvPr/>
            </p:nvSpPr>
            <p:spPr>
              <a:xfrm>
                <a:off x="8606138" y="3984553"/>
                <a:ext cx="26863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৩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৬০০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B64C680-35EC-4944-8048-3F20241F56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6138" y="3984553"/>
                <a:ext cx="2686364" cy="584775"/>
              </a:xfrm>
              <a:prstGeom prst="rect">
                <a:avLst/>
              </a:prstGeom>
              <a:blipFill>
                <a:blip r:embed="rId7"/>
                <a:stretch>
                  <a:fillRect l="-590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92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3" grpId="0" animBg="1"/>
      <p:bldP spid="11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6569</TotalTime>
  <Words>623</Words>
  <Application>Microsoft Office PowerPoint</Application>
  <PresentationFormat>Custom</PresentationFormat>
  <Paragraphs>129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Cambria Math</vt:lpstr>
      <vt:lpstr>Harlow Solid Italic</vt:lpstr>
      <vt:lpstr>MT Extra</vt:lpstr>
      <vt:lpstr>NikoshBAN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MUSHFIKAH</dc:creator>
  <cp:lastModifiedBy>Huzayfa LC</cp:lastModifiedBy>
  <cp:revision>453</cp:revision>
  <dcterms:created xsi:type="dcterms:W3CDTF">2006-08-16T00:00:00Z</dcterms:created>
  <dcterms:modified xsi:type="dcterms:W3CDTF">2026-08-04T04:33:53Z</dcterms:modified>
</cp:coreProperties>
</file>