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77" r:id="rId3"/>
    <p:sldId id="267" r:id="rId4"/>
    <p:sldId id="272" r:id="rId5"/>
    <p:sldId id="259" r:id="rId6"/>
    <p:sldId id="260" r:id="rId7"/>
    <p:sldId id="261" r:id="rId8"/>
    <p:sldId id="278" r:id="rId9"/>
    <p:sldId id="262" r:id="rId10"/>
    <p:sldId id="274" r:id="rId11"/>
    <p:sldId id="275" r:id="rId12"/>
    <p:sldId id="263" r:id="rId13"/>
    <p:sldId id="264" r:id="rId14"/>
    <p:sldId id="265" r:id="rId15"/>
    <p:sldId id="270" r:id="rId16"/>
    <p:sldId id="279" r:id="rId17"/>
    <p:sldId id="280" r:id="rId18"/>
    <p:sldId id="281" r:id="rId19"/>
    <p:sldId id="282" r:id="rId20"/>
    <p:sldId id="28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78" autoAdjust="0"/>
    <p:restoredTop sz="94660"/>
  </p:normalViewPr>
  <p:slideViewPr>
    <p:cSldViewPr snapToGrid="0">
      <p:cViewPr varScale="1">
        <p:scale>
          <a:sx n="65" d="100"/>
          <a:sy n="65" d="100"/>
        </p:scale>
        <p:origin x="-676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700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378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2339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4924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632000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6821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89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8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212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8808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4961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080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205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915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330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656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5D999-1433-46B2-AAF5-D368E3AFCD6F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757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2610" y="1180938"/>
            <a:ext cx="62144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err="1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13800" b="1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0" b="1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2743201" y="3297677"/>
            <a:ext cx="3793787" cy="2889115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68021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18" y="94503"/>
            <a:ext cx="9620663" cy="5129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8467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70" y="359923"/>
            <a:ext cx="9169768" cy="46984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46300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94" y="307423"/>
            <a:ext cx="9068703" cy="5081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19090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82" y="243191"/>
            <a:ext cx="8952344" cy="3939702"/>
          </a:xfrm>
          <a:prstGeom prst="rect">
            <a:avLst/>
          </a:prstGeom>
        </p:spPr>
      </p:pic>
      <p:sp>
        <p:nvSpPr>
          <p:cNvPr id="7" name="Line Callout 3 (Border and Accent Bar) 6"/>
          <p:cNvSpPr/>
          <p:nvPr/>
        </p:nvSpPr>
        <p:spPr>
          <a:xfrm>
            <a:off x="1147865" y="4309353"/>
            <a:ext cx="2363821" cy="1429966"/>
          </a:xfrm>
          <a:prstGeom prst="accentBorderCallout3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ine Callout 3 (Border and Accent Bar) 7"/>
          <p:cNvSpPr/>
          <p:nvPr/>
        </p:nvSpPr>
        <p:spPr>
          <a:xfrm>
            <a:off x="4800600" y="4309353"/>
            <a:ext cx="2363821" cy="1429966"/>
          </a:xfrm>
          <a:prstGeom prst="accentBorderCallout3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43177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6" y="217237"/>
            <a:ext cx="9661964" cy="52497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613957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13" y="334816"/>
            <a:ext cx="9867428" cy="51029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45407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95" y="486382"/>
            <a:ext cx="9601073" cy="473737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85" y="405587"/>
            <a:ext cx="9152805" cy="504190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2" y="535021"/>
            <a:ext cx="9805484" cy="478601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37" y="904671"/>
            <a:ext cx="9521441" cy="2597286"/>
          </a:xfrm>
          <a:prstGeom prst="rect">
            <a:avLst/>
          </a:prstGeom>
        </p:spPr>
      </p:pic>
      <p:sp>
        <p:nvSpPr>
          <p:cNvPr id="4" name="Up Arrow Callout 3"/>
          <p:cNvSpPr/>
          <p:nvPr/>
        </p:nvSpPr>
        <p:spPr>
          <a:xfrm>
            <a:off x="797668" y="4017523"/>
            <a:ext cx="2519464" cy="19649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Callout 4"/>
          <p:cNvSpPr/>
          <p:nvPr/>
        </p:nvSpPr>
        <p:spPr>
          <a:xfrm>
            <a:off x="3581400" y="4017523"/>
            <a:ext cx="2519464" cy="19649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Callout 5"/>
          <p:cNvSpPr/>
          <p:nvPr/>
        </p:nvSpPr>
        <p:spPr>
          <a:xfrm>
            <a:off x="6324600" y="4017523"/>
            <a:ext cx="2519464" cy="19649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ver 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  <p:pic>
        <p:nvPicPr>
          <p:cNvPr id="4" name="Picture 3" descr="6666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3637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689" y="436271"/>
            <a:ext cx="6122684" cy="3348599"/>
          </a:xfrm>
          <a:prstGeom prst="rect">
            <a:avLst/>
          </a:prstGeom>
        </p:spPr>
      </p:pic>
      <p:sp>
        <p:nvSpPr>
          <p:cNvPr id="5" name="Action Button: Back or Previous 4">
            <a:hlinkClick r:id="" action="ppaction://hlinkshowjump?jump=previousslide" highlightClick="1"/>
          </p:cNvPr>
          <p:cNvSpPr/>
          <p:nvPr/>
        </p:nvSpPr>
        <p:spPr>
          <a:xfrm>
            <a:off x="1702340" y="4416357"/>
            <a:ext cx="2616741" cy="133269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4737370" y="4387174"/>
            <a:ext cx="2441642" cy="141051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5112" y="2280572"/>
            <a:ext cx="73748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: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: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৪র্থ ও ৫ম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অধ্যায়ের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 smtClean="0"/>
              <a:t>অণুজীব, শৈবাল ও </a:t>
            </a:r>
            <a:r>
              <a:rPr lang="as-IN" sz="3200" b="1" dirty="0" smtClean="0"/>
              <a:t>ছত্রাক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: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: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০৭.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০৯.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২০২২৪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32160" y="553260"/>
            <a:ext cx="6100762" cy="952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028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32" y="166378"/>
            <a:ext cx="9044533" cy="4532076"/>
          </a:xfrm>
          <a:prstGeom prst="rect">
            <a:avLst/>
          </a:prstGeom>
        </p:spPr>
      </p:pic>
      <p:sp>
        <p:nvSpPr>
          <p:cNvPr id="6" name="Sun 5"/>
          <p:cNvSpPr/>
          <p:nvPr/>
        </p:nvSpPr>
        <p:spPr>
          <a:xfrm>
            <a:off x="1420238" y="4659549"/>
            <a:ext cx="1322962" cy="1322962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n 6"/>
          <p:cNvSpPr/>
          <p:nvPr/>
        </p:nvSpPr>
        <p:spPr>
          <a:xfrm>
            <a:off x="3657600" y="4659549"/>
            <a:ext cx="1322962" cy="1322962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5867400" y="4659549"/>
            <a:ext cx="1322962" cy="1322962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24004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77" y="972765"/>
            <a:ext cx="9020129" cy="3820681"/>
          </a:xfrm>
          <a:prstGeom prst="rect">
            <a:avLst/>
          </a:prstGeom>
        </p:spPr>
      </p:pic>
      <p:sp>
        <p:nvSpPr>
          <p:cNvPr id="9" name="Quad Arrow Callout 8"/>
          <p:cNvSpPr/>
          <p:nvPr/>
        </p:nvSpPr>
        <p:spPr>
          <a:xfrm>
            <a:off x="1809345" y="4105072"/>
            <a:ext cx="2023353" cy="2023353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Quad Arrow Callout 9"/>
          <p:cNvSpPr/>
          <p:nvPr/>
        </p:nvSpPr>
        <p:spPr>
          <a:xfrm>
            <a:off x="4267200" y="4105072"/>
            <a:ext cx="2023353" cy="2023353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Quad Arrow Callout 10"/>
          <p:cNvSpPr/>
          <p:nvPr/>
        </p:nvSpPr>
        <p:spPr>
          <a:xfrm>
            <a:off x="6629400" y="4105072"/>
            <a:ext cx="2023353" cy="2023353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36983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80985" cy="5050616"/>
          </a:xfrm>
          <a:prstGeom prst="rect">
            <a:avLst/>
          </a:prstGeom>
        </p:spPr>
      </p:pic>
      <p:sp>
        <p:nvSpPr>
          <p:cNvPr id="8" name="12-Point Star 7"/>
          <p:cNvSpPr/>
          <p:nvPr/>
        </p:nvSpPr>
        <p:spPr>
          <a:xfrm>
            <a:off x="834957" y="4708187"/>
            <a:ext cx="1682885" cy="1157592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12-Point Star 8"/>
          <p:cNvSpPr/>
          <p:nvPr/>
        </p:nvSpPr>
        <p:spPr>
          <a:xfrm>
            <a:off x="3581400" y="4800600"/>
            <a:ext cx="1682885" cy="1157592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2-Point Star 10"/>
          <p:cNvSpPr/>
          <p:nvPr/>
        </p:nvSpPr>
        <p:spPr>
          <a:xfrm>
            <a:off x="6248400" y="4683868"/>
            <a:ext cx="1682885" cy="1157592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5357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7" y="194553"/>
            <a:ext cx="9942589" cy="5252936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846306" y="5214026"/>
            <a:ext cx="1342417" cy="9727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Callout 8"/>
          <p:cNvSpPr/>
          <p:nvPr/>
        </p:nvSpPr>
        <p:spPr>
          <a:xfrm>
            <a:off x="3544111" y="5272392"/>
            <a:ext cx="1342417" cy="9727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Callout 9"/>
          <p:cNvSpPr/>
          <p:nvPr/>
        </p:nvSpPr>
        <p:spPr>
          <a:xfrm>
            <a:off x="6525638" y="5291847"/>
            <a:ext cx="1342417" cy="97276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57850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08" y="340468"/>
            <a:ext cx="9675017" cy="4992756"/>
          </a:xfrm>
          <a:prstGeom prst="rect">
            <a:avLst/>
          </a:prstGeom>
        </p:spPr>
      </p:pic>
      <p:sp>
        <p:nvSpPr>
          <p:cNvPr id="4" name="Decagon 3"/>
          <p:cNvSpPr/>
          <p:nvPr/>
        </p:nvSpPr>
        <p:spPr>
          <a:xfrm>
            <a:off x="1167319" y="4922196"/>
            <a:ext cx="1634247" cy="156615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ecagon 4"/>
          <p:cNvSpPr/>
          <p:nvPr/>
        </p:nvSpPr>
        <p:spPr>
          <a:xfrm>
            <a:off x="3581400" y="4922196"/>
            <a:ext cx="1634247" cy="156615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ecagon 5"/>
          <p:cNvSpPr/>
          <p:nvPr/>
        </p:nvSpPr>
        <p:spPr>
          <a:xfrm>
            <a:off x="6248400" y="4922196"/>
            <a:ext cx="1634247" cy="156615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81128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015025" cy="52432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67194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326</TotalTime>
  <Words>30</Words>
  <Application>Microsoft Office PowerPoint</Application>
  <PresentationFormat>Custom</PresentationFormat>
  <Paragraphs>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Facet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aaaa</dc:title>
  <dc:creator>Hewlett-Packard Company</dc:creator>
  <cp:lastModifiedBy>monir</cp:lastModifiedBy>
  <cp:revision>156</cp:revision>
  <dcterms:created xsi:type="dcterms:W3CDTF">2019-12-24T06:06:50Z</dcterms:created>
  <dcterms:modified xsi:type="dcterms:W3CDTF">2026-08-04T16:54:45Z</dcterms:modified>
</cp:coreProperties>
</file>