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2" r:id="rId5"/>
    <p:sldId id="264" r:id="rId6"/>
    <p:sldId id="266" r:id="rId7"/>
    <p:sldId id="268" r:id="rId8"/>
    <p:sldId id="269" r:id="rId9"/>
    <p:sldId id="271" r:id="rId10"/>
    <p:sldId id="272" r:id="rId11"/>
    <p:sldId id="273" r:id="rId12"/>
    <p:sldId id="275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6" y="0"/>
            <a:ext cx="8915400" cy="6629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21976" y="2967335"/>
            <a:ext cx="3700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শুভ</a:t>
            </a:r>
            <a:r>
              <a:rPr lang="en-U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সকাল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713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9" t="405" r="1809" b="14387"/>
          <a:stretch/>
        </p:blipFill>
        <p:spPr>
          <a:xfrm>
            <a:off x="78179" y="0"/>
            <a:ext cx="89154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7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991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6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62185" y="228600"/>
            <a:ext cx="3509294" cy="923330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উত্তর</a:t>
            </a: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লিখি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524000"/>
            <a:ext cx="8610600" cy="954107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ক)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হাজি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মুহম্মদ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মহসিন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এর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পিতা-মাতার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নাম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কী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খ) </a:t>
            </a:r>
            <a:r>
              <a:rPr 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তিনি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কেমন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জীবন-যাপন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করতেন</a:t>
            </a: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</a:t>
            </a: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377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93" y="164122"/>
            <a:ext cx="8721968" cy="61663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64235" y="2967335"/>
            <a:ext cx="6415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সবাই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ভালো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থাকবে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27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577689-44EC-D548-776F-584D43E00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722" y="805818"/>
            <a:ext cx="2707105" cy="1078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শিক্ষক</a:t>
            </a:r>
            <a:r>
              <a:rPr lang="en-US" dirty="0"/>
              <a:t> </a:t>
            </a:r>
            <a:r>
              <a:rPr lang="en-US" dirty="0" err="1"/>
              <a:t>পরিচিতি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AC67580-E3CC-5E3C-36BC-3980A6A7D1D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56511" y="3031026"/>
            <a:ext cx="3329739" cy="2332121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chemeClr val="accent2"/>
                </a:solidFill>
              </a:rPr>
              <a:t>মো</a:t>
            </a:r>
            <a:r>
              <a:rPr lang="en-GB" dirty="0">
                <a:solidFill>
                  <a:schemeClr val="accent2"/>
                </a:solidFill>
              </a:rPr>
              <a:t>: </a:t>
            </a:r>
            <a:r>
              <a:rPr lang="en-GB" dirty="0" err="1">
                <a:solidFill>
                  <a:schemeClr val="accent2"/>
                </a:solidFill>
              </a:rPr>
              <a:t>নাজমুল</a:t>
            </a:r>
            <a:r>
              <a:rPr lang="en-GB" dirty="0">
                <a:solidFill>
                  <a:schemeClr val="accent2"/>
                </a:solidFill>
              </a:rPr>
              <a:t> </a:t>
            </a:r>
            <a:r>
              <a:rPr lang="en-GB" dirty="0" err="1">
                <a:solidFill>
                  <a:schemeClr val="accent2"/>
                </a:solidFill>
              </a:rPr>
              <a:t>হোসেন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সহকারী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শিক্ষক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 smtClean="0">
                <a:solidFill>
                  <a:schemeClr val="accent2"/>
                </a:solidFill>
              </a:rPr>
              <a:t>শহীদ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গফুর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সরকারি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>
                <a:solidFill>
                  <a:schemeClr val="accent2"/>
                </a:solidFill>
              </a:rPr>
              <a:t>প্রাথমিক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বিদ্যালয়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US" dirty="0" err="1">
                <a:solidFill>
                  <a:schemeClr val="accent2"/>
                </a:solidFill>
              </a:rPr>
              <a:t>পাইকগাছা,খুলনা</a:t>
            </a:r>
            <a:r>
              <a:rPr lang="en-US" dirty="0">
                <a:solidFill>
                  <a:schemeClr val="accent2"/>
                </a:solidFill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597366"/>
            <a:ext cx="3954627" cy="36206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1C58B5-EBB2-3C72-EBF1-F8D3A2D22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2456"/>
            <a:ext cx="2804360" cy="23321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C254F8-23E9-067E-97FF-513D4EE42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765" y="162456"/>
            <a:ext cx="3276600" cy="205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A6D24C-99F2-8297-0006-6AAE6B546208}"/>
              </a:ext>
            </a:extLst>
          </p:cNvPr>
          <p:cNvSpPr/>
          <p:nvPr/>
        </p:nvSpPr>
        <p:spPr>
          <a:xfrm>
            <a:off x="4724400" y="76200"/>
            <a:ext cx="4227095" cy="66735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বিষয়</a:t>
            </a:r>
            <a:r>
              <a:rPr lang="en-US" sz="4800" dirty="0"/>
              <a:t> : </a:t>
            </a:r>
            <a:r>
              <a:rPr lang="en-US" sz="4800" dirty="0" err="1"/>
              <a:t>বাংলা</a:t>
            </a:r>
            <a:endParaRPr lang="en-US" sz="4800" dirty="0"/>
          </a:p>
          <a:p>
            <a:pPr algn="ctr"/>
            <a:r>
              <a:rPr lang="en-US" sz="4800" dirty="0" err="1"/>
              <a:t>শ্রেণি</a:t>
            </a:r>
            <a:r>
              <a:rPr lang="en-US" sz="4800" dirty="0"/>
              <a:t> : </a:t>
            </a:r>
            <a:r>
              <a:rPr lang="en-US" sz="4800" dirty="0" err="1"/>
              <a:t>চতুর্থ</a:t>
            </a:r>
            <a:r>
              <a:rPr lang="en-US" sz="4800" dirty="0"/>
              <a:t> </a:t>
            </a:r>
          </a:p>
          <a:p>
            <a:pPr algn="ctr"/>
            <a:r>
              <a:rPr lang="en-US" sz="4800" dirty="0" err="1"/>
              <a:t>সময়</a:t>
            </a:r>
            <a:r>
              <a:rPr lang="en-US" sz="4800" dirty="0"/>
              <a:t> : ৫০ </a:t>
            </a:r>
            <a:r>
              <a:rPr lang="en-US" sz="4800" dirty="0" err="1" smtClean="0"/>
              <a:t>মিনিট</a:t>
            </a:r>
            <a:endParaRPr lang="en-US" sz="4800" dirty="0" smtClean="0"/>
          </a:p>
          <a:p>
            <a:pPr algn="ctr"/>
            <a:r>
              <a:rPr lang="en-US" sz="4800" dirty="0" err="1" smtClean="0"/>
              <a:t>দানবীর</a:t>
            </a:r>
            <a:r>
              <a:rPr lang="en-US" sz="4800" dirty="0" smtClean="0"/>
              <a:t> </a:t>
            </a:r>
            <a:r>
              <a:rPr lang="en-US" sz="4800" dirty="0" err="1" smtClean="0"/>
              <a:t>মুহসিন</a:t>
            </a:r>
            <a:endParaRPr lang="en-US" sz="4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"/>
            <a:ext cx="3124200" cy="652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8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30BBD7A-8A9C-E028-3F55-0759B9D2E3FA}"/>
              </a:ext>
            </a:extLst>
          </p:cNvPr>
          <p:cNvSpPr/>
          <p:nvPr/>
        </p:nvSpPr>
        <p:spPr>
          <a:xfrm>
            <a:off x="1768642" y="457201"/>
            <a:ext cx="4448677" cy="23220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/>
              <a:t>শিখনফল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6D82309-EC6A-6FE3-2A35-C2E07E23B4E6}"/>
              </a:ext>
            </a:extLst>
          </p:cNvPr>
          <p:cNvSpPr/>
          <p:nvPr/>
        </p:nvSpPr>
        <p:spPr>
          <a:xfrm>
            <a:off x="990781" y="3705726"/>
            <a:ext cx="8139364" cy="25627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বিরামচিহ্ন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অনুসারে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স্পষ্ট</a:t>
            </a:r>
            <a:r>
              <a:rPr lang="en-US" sz="4000" dirty="0" smtClean="0">
                <a:solidFill>
                  <a:schemeClr val="tx1"/>
                </a:solidFill>
              </a:rPr>
              <a:t> ও </a:t>
            </a:r>
            <a:r>
              <a:rPr lang="en-US" sz="4000" dirty="0" err="1" smtClean="0">
                <a:solidFill>
                  <a:schemeClr val="tx1"/>
                </a:solidFill>
              </a:rPr>
              <a:t>শুদ্ধ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উচ্চারণে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সাবলীলভাবে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ধরনের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শব্দ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পড়তে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</a:rPr>
              <a:t> ।   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304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5362" y="381000"/>
            <a:ext cx="475322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আজকের</a:t>
            </a:r>
            <a:r>
              <a:rPr 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5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পাঠ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447801"/>
            <a:ext cx="6629400" cy="52292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62199" y="1676400"/>
            <a:ext cx="55626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দানবীর</a:t>
            </a:r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মুহসিন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71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4971" y="304800"/>
            <a:ext cx="2698176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পূর্ব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পাঠ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057400"/>
            <a:ext cx="7543800" cy="230832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কে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ভয়ে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কাঁপছিল</a:t>
            </a:r>
            <a:r>
              <a:rPr lang="en-US" sz="3600" dirty="0" smtClean="0">
                <a:latin typeface="+mj-lt"/>
              </a:rPr>
              <a:t> ?</a:t>
            </a:r>
            <a:endParaRPr lang="en-US" sz="3600" dirty="0" smtClean="0">
              <a:latin typeface="+mj-lt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3600" dirty="0" err="1" smtClean="0">
                <a:latin typeface="+mj-lt"/>
              </a:rPr>
              <a:t>চোরের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সাথে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মুহসিন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কেমন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আচরণ</a:t>
            </a:r>
            <a:r>
              <a:rPr lang="en-US" sz="3600" dirty="0" smtClean="0">
                <a:latin typeface="+mj-lt"/>
              </a:rPr>
              <a:t> </a:t>
            </a:r>
            <a:r>
              <a:rPr lang="en-US" sz="3600" dirty="0" err="1" smtClean="0">
                <a:latin typeface="+mj-lt"/>
              </a:rPr>
              <a:t>করেছিলেন</a:t>
            </a:r>
            <a:r>
              <a:rPr lang="en-US" sz="3600" dirty="0" smtClean="0">
                <a:latin typeface="+mj-lt"/>
              </a:rPr>
              <a:t>?</a:t>
            </a:r>
            <a:endParaRPr lang="en-US" sz="3600" dirty="0" smtClean="0">
              <a:latin typeface="+mj-lt"/>
            </a:endParaRPr>
          </a:p>
          <a:p>
            <a:endParaRPr lang="en-US" sz="3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672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28800" y="381000"/>
            <a:ext cx="6934200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একটু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ছবি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দেখি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532876"/>
            <a:ext cx="8686800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হাজি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মুহম্মদ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মুহসিনের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১৭৩২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ভারতের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হুগলিতে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পিতা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হাজি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ফয়জুল্লাহ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মাতা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জয়নাব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খানম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661555"/>
            <a:ext cx="8447314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7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0"/>
            <a:ext cx="8839200" cy="3581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4267200"/>
            <a:ext cx="8229600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তাঁর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পিতা</a:t>
            </a:r>
            <a:r>
              <a:rPr lang="en-US" sz="2800" dirty="0" smtClean="0"/>
              <a:t> </a:t>
            </a:r>
            <a:r>
              <a:rPr lang="en-US" sz="2800" dirty="0" err="1" smtClean="0"/>
              <a:t>ধনী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মানুষ</a:t>
            </a:r>
            <a:r>
              <a:rPr lang="en-US" sz="2800" dirty="0" smtClean="0"/>
              <a:t> </a:t>
            </a:r>
            <a:r>
              <a:rPr lang="en-US" sz="2800" dirty="0" err="1" smtClean="0"/>
              <a:t>ছিলেন</a:t>
            </a:r>
            <a:r>
              <a:rPr lang="en-US" sz="2800" dirty="0" smtClean="0"/>
              <a:t> । </a:t>
            </a:r>
            <a:r>
              <a:rPr lang="en-US" sz="2800" dirty="0" err="1" smtClean="0"/>
              <a:t>পিতার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কাছ</a:t>
            </a:r>
            <a:r>
              <a:rPr lang="en-US" sz="2800" dirty="0" smtClean="0"/>
              <a:t> </a:t>
            </a:r>
            <a:r>
              <a:rPr lang="en-US" sz="2800" dirty="0" err="1" smtClean="0"/>
              <a:t>থেকে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তিনি</a:t>
            </a:r>
            <a:r>
              <a:rPr lang="en-US" sz="2800" dirty="0" smtClean="0"/>
              <a:t>  </a:t>
            </a:r>
            <a:r>
              <a:rPr lang="en-US" sz="2800" dirty="0" err="1" smtClean="0"/>
              <a:t>সম্পত্তি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পান</a:t>
            </a:r>
            <a:r>
              <a:rPr lang="en-US" sz="2800" dirty="0" smtClean="0"/>
              <a:t> । </a:t>
            </a:r>
            <a:r>
              <a:rPr lang="en-US" sz="2800" dirty="0" err="1" smtClean="0"/>
              <a:t>বোন</a:t>
            </a:r>
            <a:r>
              <a:rPr lang="en-US" sz="2800" dirty="0" smtClean="0"/>
              <a:t> </a:t>
            </a:r>
            <a:r>
              <a:rPr lang="en-US" sz="2800" dirty="0" err="1" smtClean="0"/>
              <a:t>মন্নুজানের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কাছ</a:t>
            </a:r>
            <a:r>
              <a:rPr lang="en-US" sz="2800" dirty="0" smtClean="0"/>
              <a:t> </a:t>
            </a:r>
            <a:r>
              <a:rPr lang="en-US" sz="2800" dirty="0" err="1" smtClean="0"/>
              <a:t>থেকে</a:t>
            </a:r>
            <a:r>
              <a:rPr lang="en-US" sz="2800" dirty="0" smtClean="0"/>
              <a:t> ও </a:t>
            </a:r>
            <a:r>
              <a:rPr lang="en-US" sz="2800" dirty="0" err="1" smtClean="0"/>
              <a:t>সম্পত্তি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লাভ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করেন</a:t>
            </a:r>
            <a:r>
              <a:rPr lang="en-US" sz="2800" dirty="0" smtClean="0"/>
              <a:t> 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6393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220" y="4267200"/>
            <a:ext cx="888101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তিনি</a:t>
            </a:r>
            <a:r>
              <a:rPr lang="en-US" sz="2800" dirty="0" smtClean="0"/>
              <a:t> </a:t>
            </a:r>
            <a:r>
              <a:rPr lang="en-US" sz="2800" dirty="0" err="1" smtClean="0"/>
              <a:t>এই</a:t>
            </a:r>
            <a:r>
              <a:rPr lang="en-US" sz="2800" dirty="0" smtClean="0"/>
              <a:t> </a:t>
            </a:r>
            <a:r>
              <a:rPr lang="en-US" sz="2800" dirty="0" err="1" smtClean="0"/>
              <a:t>সম্পদ</a:t>
            </a:r>
            <a:r>
              <a:rPr lang="en-US" sz="2800" dirty="0" smtClean="0"/>
              <a:t> </a:t>
            </a:r>
            <a:r>
              <a:rPr lang="en-US" sz="2800" dirty="0" err="1" smtClean="0"/>
              <a:t>মানুষের</a:t>
            </a:r>
            <a:r>
              <a:rPr lang="en-US" sz="2800" dirty="0" smtClean="0"/>
              <a:t> ও </a:t>
            </a:r>
            <a:r>
              <a:rPr lang="en-US" sz="2800" dirty="0" err="1" smtClean="0"/>
              <a:t>সমাজের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কাজে</a:t>
            </a:r>
            <a:r>
              <a:rPr lang="en-US" sz="2800" dirty="0" smtClean="0"/>
              <a:t> </a:t>
            </a:r>
            <a:r>
              <a:rPr lang="en-US" sz="2800" dirty="0" err="1" smtClean="0"/>
              <a:t>বিলিয়ে</a:t>
            </a:r>
            <a:r>
              <a:rPr lang="en-US" sz="2800" dirty="0" smtClean="0"/>
              <a:t> </a:t>
            </a:r>
            <a:r>
              <a:rPr lang="en-US" sz="2800" dirty="0" err="1" smtClean="0"/>
              <a:t>দেন</a:t>
            </a:r>
            <a:r>
              <a:rPr lang="en-US" sz="2800" dirty="0" smtClean="0"/>
              <a:t> ।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" y="510639"/>
            <a:ext cx="89344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2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136</Words>
  <Application>Microsoft Office PowerPoint</Application>
  <PresentationFormat>On-screen Show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শিক্ষক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19</cp:revision>
  <dcterms:created xsi:type="dcterms:W3CDTF">2006-08-16T00:00:00Z</dcterms:created>
  <dcterms:modified xsi:type="dcterms:W3CDTF">2026-08-04T16:51:41Z</dcterms:modified>
</cp:coreProperties>
</file>