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3" r:id="rId5"/>
    <p:sldId id="264" r:id="rId6"/>
    <p:sldId id="265" r:id="rId7"/>
    <p:sldId id="266" r:id="rId8"/>
    <p:sldId id="268" r:id="rId9"/>
    <p:sldId id="269" r:id="rId10"/>
    <p:sldId id="271" r:id="rId11"/>
    <p:sldId id="273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#2">
  <dgm:title val=""/>
  <dgm:desc val=""/>
  <dgm:catLst>
    <dgm:cat type="accent6" pri="11500"/>
  </dgm:catLst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#3">
  <dgm:title val=""/>
  <dgm:desc val=""/>
  <dgm:catLst>
    <dgm:cat type="accent6" pri="11500"/>
  </dgm:catLst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F608B-E9B9-4E62-8729-63FDA110CBBC}" type="doc">
      <dgm:prSet loTypeId="urn:microsoft.com/office/officeart/2005/8/layout/venn3#2" loCatId="relationship" qsTypeId="urn:microsoft.com/office/officeart/2005/8/quickstyle/3d1#2" qsCatId="3D" csTypeId="urn:microsoft.com/office/officeart/2005/8/colors/accent6_5#2" csCatId="accent6" phldr="1"/>
      <dgm:spPr/>
      <dgm:t>
        <a:bodyPr/>
        <a:lstStyle/>
        <a:p>
          <a:endParaRPr lang="en-US"/>
        </a:p>
      </dgm:t>
    </dgm:pt>
    <dgm:pt modelId="{CC59C630-1983-4230-9C46-71220BDC0761}">
      <dgm:prSet phldrT="[Text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US" b="1" cap="none" spc="50" dirty="0" err="1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শি</a:t>
          </a:r>
          <a:endParaRPr lang="en-US" b="1" cap="none" spc="50" dirty="0">
            <a:ln w="0"/>
            <a:solidFill>
              <a:schemeClr val="tx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00498DA-9D51-4509-8DEB-3B1CBD46B75C}" type="parTrans" cxnId="{640FB1C4-8444-4D84-89B4-15DB32ADF74D}">
      <dgm:prSet/>
      <dgm:spPr/>
      <dgm:t>
        <a:bodyPr/>
        <a:lstStyle/>
        <a:p>
          <a:endParaRPr lang="en-US"/>
        </a:p>
      </dgm:t>
    </dgm:pt>
    <dgm:pt modelId="{0464F513-D6EA-4A96-8541-3FF1677BF489}" type="sibTrans" cxnId="{640FB1C4-8444-4D84-89B4-15DB32ADF74D}">
      <dgm:prSet/>
      <dgm:spPr/>
      <dgm:t>
        <a:bodyPr/>
        <a:lstStyle/>
        <a:p>
          <a:endParaRPr lang="en-US"/>
        </a:p>
      </dgm:t>
    </dgm:pt>
    <dgm:pt modelId="{42B394FE-8A7F-477F-B1EE-5A0C6089BC38}">
      <dgm:prSet phldrT="[Text]"/>
      <dgm:spPr/>
      <dgm:t>
        <a:bodyPr/>
        <a:lstStyle/>
        <a:p>
          <a:r>
            <a:rPr lang="en-US" b="1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খ</a:t>
          </a:r>
        </a:p>
      </dgm:t>
    </dgm:pt>
    <dgm:pt modelId="{54167F27-10DF-4739-A2D1-6A707E278637}" type="parTrans" cxnId="{85CB0B99-50BD-424D-9056-1FDE4133F89C}">
      <dgm:prSet/>
      <dgm:spPr/>
      <dgm:t>
        <a:bodyPr/>
        <a:lstStyle/>
        <a:p>
          <a:endParaRPr lang="en-US"/>
        </a:p>
      </dgm:t>
    </dgm:pt>
    <dgm:pt modelId="{93332A7C-D062-414B-9A2B-5E05B75A902B}" type="sibTrans" cxnId="{85CB0B99-50BD-424D-9056-1FDE4133F89C}">
      <dgm:prSet/>
      <dgm:spPr/>
      <dgm:t>
        <a:bodyPr/>
        <a:lstStyle/>
        <a:p>
          <a:endParaRPr lang="en-US"/>
        </a:p>
      </dgm:t>
    </dgm:pt>
    <dgm:pt modelId="{16C92D10-9E00-4FF4-8974-2E4391C4F117}">
      <dgm:prSet phldrT="[Text]"/>
      <dgm:spPr>
        <a:solidFill>
          <a:srgbClr val="FF0000">
            <a:alpha val="65000"/>
          </a:srgbClr>
        </a:solidFill>
      </dgm:spPr>
      <dgm:t>
        <a:bodyPr/>
        <a:lstStyle/>
        <a:p>
          <a:r>
            <a:rPr lang="en-US" b="1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ন</a:t>
          </a:r>
        </a:p>
      </dgm:t>
    </dgm:pt>
    <dgm:pt modelId="{B99A60F7-19D3-4406-B18E-6713E14F2A61}" type="parTrans" cxnId="{B802E080-ED11-4D49-B568-210CA77C893F}">
      <dgm:prSet/>
      <dgm:spPr/>
      <dgm:t>
        <a:bodyPr/>
        <a:lstStyle/>
        <a:p>
          <a:endParaRPr lang="en-US"/>
        </a:p>
      </dgm:t>
    </dgm:pt>
    <dgm:pt modelId="{CD763B15-DCEF-4B71-A854-0DA73819E6E8}" type="sibTrans" cxnId="{B802E080-ED11-4D49-B568-210CA77C893F}">
      <dgm:prSet/>
      <dgm:spPr/>
      <dgm:t>
        <a:bodyPr/>
        <a:lstStyle/>
        <a:p>
          <a:endParaRPr lang="en-US"/>
        </a:p>
      </dgm:t>
    </dgm:pt>
    <dgm:pt modelId="{FAF46B33-0E22-485F-A9D8-52AFD71CF6C6}">
      <dgm:prSet phldrT="[Text]"/>
      <dgm:spPr/>
      <dgm:t>
        <a:bodyPr/>
        <a:lstStyle/>
        <a:p>
          <a:r>
            <a:rPr lang="en-US" b="1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</a:t>
          </a:r>
        </a:p>
      </dgm:t>
    </dgm:pt>
    <dgm:pt modelId="{37622A53-5372-49F2-90C7-CD38E1753CDF}" type="parTrans" cxnId="{A07EE383-D2D0-47FB-92F3-F16848351D33}">
      <dgm:prSet/>
      <dgm:spPr/>
      <dgm:t>
        <a:bodyPr/>
        <a:lstStyle/>
        <a:p>
          <a:endParaRPr lang="en-US"/>
        </a:p>
      </dgm:t>
    </dgm:pt>
    <dgm:pt modelId="{6725F971-909B-4927-B1D3-2A39257217F5}" type="sibTrans" cxnId="{A07EE383-D2D0-47FB-92F3-F16848351D33}">
      <dgm:prSet/>
      <dgm:spPr/>
      <dgm:t>
        <a:bodyPr/>
        <a:lstStyle/>
        <a:p>
          <a:endParaRPr lang="en-US"/>
        </a:p>
      </dgm:t>
    </dgm:pt>
    <dgm:pt modelId="{9C3AA6AB-065E-4D31-BCB6-17289E5E0B94}">
      <dgm:prSet phldrT="[Text]"/>
      <dgm:spPr>
        <a:solidFill>
          <a:schemeClr val="bg1">
            <a:alpha val="80000"/>
          </a:schemeClr>
        </a:solidFill>
      </dgm:spPr>
      <dgm:t>
        <a:bodyPr/>
        <a:lstStyle/>
        <a:p>
          <a:r>
            <a:rPr lang="en-US" b="1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ল</a:t>
          </a:r>
        </a:p>
      </dgm:t>
    </dgm:pt>
    <dgm:pt modelId="{3E671786-E9BE-4140-AE60-4C02720617A8}" type="parTrans" cxnId="{1EC5D822-D394-4217-A6EB-66F7081A2D2C}">
      <dgm:prSet/>
      <dgm:spPr/>
      <dgm:t>
        <a:bodyPr/>
        <a:lstStyle/>
        <a:p>
          <a:endParaRPr lang="en-US"/>
        </a:p>
      </dgm:t>
    </dgm:pt>
    <dgm:pt modelId="{2DB7BFC2-DF9B-47C8-BDDC-E177833EC3B2}" type="sibTrans" cxnId="{1EC5D822-D394-4217-A6EB-66F7081A2D2C}">
      <dgm:prSet/>
      <dgm:spPr/>
      <dgm:t>
        <a:bodyPr/>
        <a:lstStyle/>
        <a:p>
          <a:endParaRPr lang="en-US"/>
        </a:p>
      </dgm:t>
    </dgm:pt>
    <dgm:pt modelId="{85788E37-0E64-4582-A40C-EE6738B67041}" type="pres">
      <dgm:prSet presAssocID="{164F608B-E9B9-4E62-8729-63FDA110CB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ED8130-8BC4-4457-B32F-13C965BDBDE4}" type="pres">
      <dgm:prSet presAssocID="{CC59C630-1983-4230-9C46-71220BDC0761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9812A-0504-4A64-96CA-EABED4364C73}" type="pres">
      <dgm:prSet presAssocID="{0464F513-D6EA-4A96-8541-3FF1677BF489}" presName="space" presStyleCnt="0"/>
      <dgm:spPr/>
    </dgm:pt>
    <dgm:pt modelId="{1C85A29B-E207-42AD-8CBB-F226BC0425C0}" type="pres">
      <dgm:prSet presAssocID="{42B394FE-8A7F-477F-B1EE-5A0C6089BC38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F1921-9B0B-437C-80B3-70BFDE62E84C}" type="pres">
      <dgm:prSet presAssocID="{93332A7C-D062-414B-9A2B-5E05B75A902B}" presName="space" presStyleCnt="0"/>
      <dgm:spPr/>
    </dgm:pt>
    <dgm:pt modelId="{D6002236-807D-4D76-B51F-EFB8A8A36A5B}" type="pres">
      <dgm:prSet presAssocID="{16C92D10-9E00-4FF4-8974-2E4391C4F117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1EFC6-3B84-4B68-8736-A43C4558906E}" type="pres">
      <dgm:prSet presAssocID="{CD763B15-DCEF-4B71-A854-0DA73819E6E8}" presName="space" presStyleCnt="0"/>
      <dgm:spPr/>
    </dgm:pt>
    <dgm:pt modelId="{C08CED25-B32E-4F89-8E40-444F929533EF}" type="pres">
      <dgm:prSet presAssocID="{FAF46B33-0E22-485F-A9D8-52AFD71CF6C6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CB520-7487-4201-8C5C-0546C50AC79D}" type="pres">
      <dgm:prSet presAssocID="{6725F971-909B-4927-B1D3-2A39257217F5}" presName="space" presStyleCnt="0"/>
      <dgm:spPr/>
    </dgm:pt>
    <dgm:pt modelId="{EE00ABEC-99C9-4A49-8484-A829A2282106}" type="pres">
      <dgm:prSet presAssocID="{9C3AA6AB-065E-4D31-BCB6-17289E5E0B94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619FAE-006D-4420-A7B5-B556EC856867}" type="presOf" srcId="{FAF46B33-0E22-485F-A9D8-52AFD71CF6C6}" destId="{C08CED25-B32E-4F89-8E40-444F929533EF}" srcOrd="0" destOrd="0" presId="urn:microsoft.com/office/officeart/2005/8/layout/venn3#2"/>
    <dgm:cxn modelId="{00F85781-15B7-4FF2-9C04-9C369CDA0917}" type="presOf" srcId="{42B394FE-8A7F-477F-B1EE-5A0C6089BC38}" destId="{1C85A29B-E207-42AD-8CBB-F226BC0425C0}" srcOrd="0" destOrd="0" presId="urn:microsoft.com/office/officeart/2005/8/layout/venn3#2"/>
    <dgm:cxn modelId="{640FB1C4-8444-4D84-89B4-15DB32ADF74D}" srcId="{164F608B-E9B9-4E62-8729-63FDA110CBBC}" destId="{CC59C630-1983-4230-9C46-71220BDC0761}" srcOrd="0" destOrd="0" parTransId="{500498DA-9D51-4509-8DEB-3B1CBD46B75C}" sibTransId="{0464F513-D6EA-4A96-8541-3FF1677BF489}"/>
    <dgm:cxn modelId="{528FA0C5-E552-403F-B8AF-F3893BBB6227}" type="presOf" srcId="{16C92D10-9E00-4FF4-8974-2E4391C4F117}" destId="{D6002236-807D-4D76-B51F-EFB8A8A36A5B}" srcOrd="0" destOrd="0" presId="urn:microsoft.com/office/officeart/2005/8/layout/venn3#2"/>
    <dgm:cxn modelId="{85CB0B99-50BD-424D-9056-1FDE4133F89C}" srcId="{164F608B-E9B9-4E62-8729-63FDA110CBBC}" destId="{42B394FE-8A7F-477F-B1EE-5A0C6089BC38}" srcOrd="1" destOrd="0" parTransId="{54167F27-10DF-4739-A2D1-6A707E278637}" sibTransId="{93332A7C-D062-414B-9A2B-5E05B75A902B}"/>
    <dgm:cxn modelId="{A07EE383-D2D0-47FB-92F3-F16848351D33}" srcId="{164F608B-E9B9-4E62-8729-63FDA110CBBC}" destId="{FAF46B33-0E22-485F-A9D8-52AFD71CF6C6}" srcOrd="3" destOrd="0" parTransId="{37622A53-5372-49F2-90C7-CD38E1753CDF}" sibTransId="{6725F971-909B-4927-B1D3-2A39257217F5}"/>
    <dgm:cxn modelId="{1EC5D822-D394-4217-A6EB-66F7081A2D2C}" srcId="{164F608B-E9B9-4E62-8729-63FDA110CBBC}" destId="{9C3AA6AB-065E-4D31-BCB6-17289E5E0B94}" srcOrd="4" destOrd="0" parTransId="{3E671786-E9BE-4140-AE60-4C02720617A8}" sibTransId="{2DB7BFC2-DF9B-47C8-BDDC-E177833EC3B2}"/>
    <dgm:cxn modelId="{B802E080-ED11-4D49-B568-210CA77C893F}" srcId="{164F608B-E9B9-4E62-8729-63FDA110CBBC}" destId="{16C92D10-9E00-4FF4-8974-2E4391C4F117}" srcOrd="2" destOrd="0" parTransId="{B99A60F7-19D3-4406-B18E-6713E14F2A61}" sibTransId="{CD763B15-DCEF-4B71-A854-0DA73819E6E8}"/>
    <dgm:cxn modelId="{FC75AEF7-1D43-423A-AD41-54BC04A92E3D}" type="presOf" srcId="{9C3AA6AB-065E-4D31-BCB6-17289E5E0B94}" destId="{EE00ABEC-99C9-4A49-8484-A829A2282106}" srcOrd="0" destOrd="0" presId="urn:microsoft.com/office/officeart/2005/8/layout/venn3#2"/>
    <dgm:cxn modelId="{2DC1E956-53DF-4CCF-89DD-0D9DADD949E8}" type="presOf" srcId="{164F608B-E9B9-4E62-8729-63FDA110CBBC}" destId="{85788E37-0E64-4582-A40C-EE6738B67041}" srcOrd="0" destOrd="0" presId="urn:microsoft.com/office/officeart/2005/8/layout/venn3#2"/>
    <dgm:cxn modelId="{A0D0C291-53E7-41AE-8766-3352DAB5383E}" type="presOf" srcId="{CC59C630-1983-4230-9C46-71220BDC0761}" destId="{1FED8130-8BC4-4457-B32F-13C965BDBDE4}" srcOrd="0" destOrd="0" presId="urn:microsoft.com/office/officeart/2005/8/layout/venn3#2"/>
    <dgm:cxn modelId="{ECFFEF9B-0C16-446F-966A-F2D034F3F985}" type="presParOf" srcId="{85788E37-0E64-4582-A40C-EE6738B67041}" destId="{1FED8130-8BC4-4457-B32F-13C965BDBDE4}" srcOrd="0" destOrd="0" presId="urn:microsoft.com/office/officeart/2005/8/layout/venn3#2"/>
    <dgm:cxn modelId="{9B1C6AAD-B41A-454E-BF34-46AF10211AAD}" type="presParOf" srcId="{85788E37-0E64-4582-A40C-EE6738B67041}" destId="{44C9812A-0504-4A64-96CA-EABED4364C73}" srcOrd="1" destOrd="0" presId="urn:microsoft.com/office/officeart/2005/8/layout/venn3#2"/>
    <dgm:cxn modelId="{E403C3ED-F189-4FF7-9BB2-E20576E76DDD}" type="presParOf" srcId="{85788E37-0E64-4582-A40C-EE6738B67041}" destId="{1C85A29B-E207-42AD-8CBB-F226BC0425C0}" srcOrd="2" destOrd="0" presId="urn:microsoft.com/office/officeart/2005/8/layout/venn3#2"/>
    <dgm:cxn modelId="{709FF155-E997-4B47-9DD5-3691CE723BFB}" type="presParOf" srcId="{85788E37-0E64-4582-A40C-EE6738B67041}" destId="{ED0F1921-9B0B-437C-80B3-70BFDE62E84C}" srcOrd="3" destOrd="0" presId="urn:microsoft.com/office/officeart/2005/8/layout/venn3#2"/>
    <dgm:cxn modelId="{A6BB9842-612E-4553-AD6F-DB9613F79590}" type="presParOf" srcId="{85788E37-0E64-4582-A40C-EE6738B67041}" destId="{D6002236-807D-4D76-B51F-EFB8A8A36A5B}" srcOrd="4" destOrd="0" presId="urn:microsoft.com/office/officeart/2005/8/layout/venn3#2"/>
    <dgm:cxn modelId="{FC0450D2-90AA-4EF6-B315-A0ED9EB0C164}" type="presParOf" srcId="{85788E37-0E64-4582-A40C-EE6738B67041}" destId="{6CE1EFC6-3B84-4B68-8736-A43C4558906E}" srcOrd="5" destOrd="0" presId="urn:microsoft.com/office/officeart/2005/8/layout/venn3#2"/>
    <dgm:cxn modelId="{0DD9752B-3D86-467B-BB93-B4A246A7A50A}" type="presParOf" srcId="{85788E37-0E64-4582-A40C-EE6738B67041}" destId="{C08CED25-B32E-4F89-8E40-444F929533EF}" srcOrd="6" destOrd="0" presId="urn:microsoft.com/office/officeart/2005/8/layout/venn3#2"/>
    <dgm:cxn modelId="{F3AE428A-51D8-4568-AE4A-AC2615405637}" type="presParOf" srcId="{85788E37-0E64-4582-A40C-EE6738B67041}" destId="{1A4CB520-7487-4201-8C5C-0546C50AC79D}" srcOrd="7" destOrd="0" presId="urn:microsoft.com/office/officeart/2005/8/layout/venn3#2"/>
    <dgm:cxn modelId="{6FF3E975-F1CC-4528-8520-34E37F249D12}" type="presParOf" srcId="{85788E37-0E64-4582-A40C-EE6738B67041}" destId="{EE00ABEC-99C9-4A49-8484-A829A2282106}" srcOrd="8" destOrd="0" presId="urn:microsoft.com/office/officeart/2005/8/layout/venn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4F608B-E9B9-4E62-8729-63FDA110CBBC}" type="doc">
      <dgm:prSet loTypeId="urn:microsoft.com/office/officeart/2005/8/layout/venn3#3" loCatId="relationship" qsTypeId="urn:microsoft.com/office/officeart/2005/8/quickstyle/3d3#1" qsCatId="3D" csTypeId="urn:microsoft.com/office/officeart/2005/8/colors/accent6_5#3" csCatId="accent6" phldr="1"/>
      <dgm:spPr/>
      <dgm:t>
        <a:bodyPr/>
        <a:lstStyle/>
        <a:p>
          <a:endParaRPr lang="en-US"/>
        </a:p>
      </dgm:t>
    </dgm:pt>
    <dgm:pt modelId="{CC59C630-1983-4230-9C46-71220BDC0761}">
      <dgm:prSet phldrT="[Text]"/>
      <dgm:spPr/>
      <dgm:t>
        <a:bodyPr/>
        <a:lstStyle/>
        <a:p>
          <a:r>
            <a:rPr lang="en-US" dirty="0" err="1"/>
            <a:t>মূ</a:t>
          </a:r>
          <a:endParaRPr lang="en-US" dirty="0"/>
        </a:p>
      </dgm:t>
    </dgm:pt>
    <dgm:pt modelId="{500498DA-9D51-4509-8DEB-3B1CBD46B75C}" type="parTrans" cxnId="{640FB1C4-8444-4D84-89B4-15DB32ADF74D}">
      <dgm:prSet/>
      <dgm:spPr/>
      <dgm:t>
        <a:bodyPr/>
        <a:lstStyle/>
        <a:p>
          <a:endParaRPr lang="en-US"/>
        </a:p>
      </dgm:t>
    </dgm:pt>
    <dgm:pt modelId="{0464F513-D6EA-4A96-8541-3FF1677BF489}" type="sibTrans" cxnId="{640FB1C4-8444-4D84-89B4-15DB32ADF74D}">
      <dgm:prSet/>
      <dgm:spPr/>
      <dgm:t>
        <a:bodyPr/>
        <a:lstStyle/>
        <a:p>
          <a:endParaRPr lang="en-US"/>
        </a:p>
      </dgm:t>
    </dgm:pt>
    <dgm:pt modelId="{42B394FE-8A7F-477F-B1EE-5A0C6089BC38}">
      <dgm:prSet phldrT="[Text]"/>
      <dgm:spPr/>
      <dgm:t>
        <a:bodyPr/>
        <a:lstStyle/>
        <a:p>
          <a:r>
            <a:rPr lang="en-US" dirty="0" err="1"/>
            <a:t>ল্যা</a:t>
          </a:r>
          <a:endParaRPr lang="en-US" dirty="0"/>
        </a:p>
      </dgm:t>
    </dgm:pt>
    <dgm:pt modelId="{54167F27-10DF-4739-A2D1-6A707E278637}" type="parTrans" cxnId="{85CB0B99-50BD-424D-9056-1FDE4133F89C}">
      <dgm:prSet/>
      <dgm:spPr/>
      <dgm:t>
        <a:bodyPr/>
        <a:lstStyle/>
        <a:p>
          <a:endParaRPr lang="en-US"/>
        </a:p>
      </dgm:t>
    </dgm:pt>
    <dgm:pt modelId="{93332A7C-D062-414B-9A2B-5E05B75A902B}" type="sibTrans" cxnId="{85CB0B99-50BD-424D-9056-1FDE4133F89C}">
      <dgm:prSet/>
      <dgm:spPr/>
      <dgm:t>
        <a:bodyPr/>
        <a:lstStyle/>
        <a:p>
          <a:endParaRPr lang="en-US"/>
        </a:p>
      </dgm:t>
    </dgm:pt>
    <dgm:pt modelId="{16C92D10-9E00-4FF4-8974-2E4391C4F117}">
      <dgm:prSet phldrT="[Text]"/>
      <dgm:spPr/>
      <dgm:t>
        <a:bodyPr/>
        <a:lstStyle/>
        <a:p>
          <a:r>
            <a:rPr lang="en-US" dirty="0"/>
            <a:t>য়</a:t>
          </a:r>
        </a:p>
      </dgm:t>
    </dgm:pt>
    <dgm:pt modelId="{B99A60F7-19D3-4406-B18E-6713E14F2A61}" type="parTrans" cxnId="{B802E080-ED11-4D49-B568-210CA77C893F}">
      <dgm:prSet/>
      <dgm:spPr/>
      <dgm:t>
        <a:bodyPr/>
        <a:lstStyle/>
        <a:p>
          <a:endParaRPr lang="en-US"/>
        </a:p>
      </dgm:t>
    </dgm:pt>
    <dgm:pt modelId="{CD763B15-DCEF-4B71-A854-0DA73819E6E8}" type="sibTrans" cxnId="{B802E080-ED11-4D49-B568-210CA77C893F}">
      <dgm:prSet/>
      <dgm:spPr/>
      <dgm:t>
        <a:bodyPr/>
        <a:lstStyle/>
        <a:p>
          <a:endParaRPr lang="en-US"/>
        </a:p>
      </dgm:t>
    </dgm:pt>
    <dgm:pt modelId="{FAF46B33-0E22-485F-A9D8-52AFD71CF6C6}">
      <dgm:prSet phldrT="[Text]"/>
      <dgm:spPr/>
      <dgm:t>
        <a:bodyPr/>
        <a:lstStyle/>
        <a:p>
          <a:r>
            <a:rPr lang="en-US" dirty="0"/>
            <a:t>ন</a:t>
          </a:r>
        </a:p>
      </dgm:t>
    </dgm:pt>
    <dgm:pt modelId="{37622A53-5372-49F2-90C7-CD38E1753CDF}" type="parTrans" cxnId="{A07EE383-D2D0-47FB-92F3-F16848351D33}">
      <dgm:prSet/>
      <dgm:spPr/>
      <dgm:t>
        <a:bodyPr/>
        <a:lstStyle/>
        <a:p>
          <a:endParaRPr lang="en-US"/>
        </a:p>
      </dgm:t>
    </dgm:pt>
    <dgm:pt modelId="{6725F971-909B-4927-B1D3-2A39257217F5}" type="sibTrans" cxnId="{A07EE383-D2D0-47FB-92F3-F16848351D33}">
      <dgm:prSet/>
      <dgm:spPr/>
      <dgm:t>
        <a:bodyPr/>
        <a:lstStyle/>
        <a:p>
          <a:endParaRPr lang="en-US"/>
        </a:p>
      </dgm:t>
    </dgm:pt>
    <dgm:pt modelId="{85788E37-0E64-4582-A40C-EE6738B67041}" type="pres">
      <dgm:prSet presAssocID="{164F608B-E9B9-4E62-8729-63FDA110CB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ED8130-8BC4-4457-B32F-13C965BDBDE4}" type="pres">
      <dgm:prSet presAssocID="{CC59C630-1983-4230-9C46-71220BDC076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9812A-0504-4A64-96CA-EABED4364C73}" type="pres">
      <dgm:prSet presAssocID="{0464F513-D6EA-4A96-8541-3FF1677BF489}" presName="space" presStyleCnt="0"/>
      <dgm:spPr/>
    </dgm:pt>
    <dgm:pt modelId="{1C85A29B-E207-42AD-8CBB-F226BC0425C0}" type="pres">
      <dgm:prSet presAssocID="{42B394FE-8A7F-477F-B1EE-5A0C6089BC3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F1921-9B0B-437C-80B3-70BFDE62E84C}" type="pres">
      <dgm:prSet presAssocID="{93332A7C-D062-414B-9A2B-5E05B75A902B}" presName="space" presStyleCnt="0"/>
      <dgm:spPr/>
    </dgm:pt>
    <dgm:pt modelId="{D6002236-807D-4D76-B51F-EFB8A8A36A5B}" type="pres">
      <dgm:prSet presAssocID="{16C92D10-9E00-4FF4-8974-2E4391C4F117}" presName="Name5" presStyleLbl="vennNode1" presStyleIdx="2" presStyleCnt="4" custLinFactNeighborX="-32543" custLinFactNeighborY="-112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1EFC6-3B84-4B68-8736-A43C4558906E}" type="pres">
      <dgm:prSet presAssocID="{CD763B15-DCEF-4B71-A854-0DA73819E6E8}" presName="space" presStyleCnt="0"/>
      <dgm:spPr/>
    </dgm:pt>
    <dgm:pt modelId="{C08CED25-B32E-4F89-8E40-444F929533EF}" type="pres">
      <dgm:prSet presAssocID="{FAF46B33-0E22-485F-A9D8-52AFD71CF6C6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0FB1C4-8444-4D84-89B4-15DB32ADF74D}" srcId="{164F608B-E9B9-4E62-8729-63FDA110CBBC}" destId="{CC59C630-1983-4230-9C46-71220BDC0761}" srcOrd="0" destOrd="0" parTransId="{500498DA-9D51-4509-8DEB-3B1CBD46B75C}" sibTransId="{0464F513-D6EA-4A96-8541-3FF1677BF489}"/>
    <dgm:cxn modelId="{A2176E60-01C7-4972-BAC3-F4BE91F1DEB5}" type="presOf" srcId="{FAF46B33-0E22-485F-A9D8-52AFD71CF6C6}" destId="{C08CED25-B32E-4F89-8E40-444F929533EF}" srcOrd="0" destOrd="0" presId="urn:microsoft.com/office/officeart/2005/8/layout/venn3#3"/>
    <dgm:cxn modelId="{85CB0B99-50BD-424D-9056-1FDE4133F89C}" srcId="{164F608B-E9B9-4E62-8729-63FDA110CBBC}" destId="{42B394FE-8A7F-477F-B1EE-5A0C6089BC38}" srcOrd="1" destOrd="0" parTransId="{54167F27-10DF-4739-A2D1-6A707E278637}" sibTransId="{93332A7C-D062-414B-9A2B-5E05B75A902B}"/>
    <dgm:cxn modelId="{F73B4AE2-8BF7-41A1-A276-EC80A6A3549D}" type="presOf" srcId="{CC59C630-1983-4230-9C46-71220BDC0761}" destId="{1FED8130-8BC4-4457-B32F-13C965BDBDE4}" srcOrd="0" destOrd="0" presId="urn:microsoft.com/office/officeart/2005/8/layout/venn3#3"/>
    <dgm:cxn modelId="{4204F6F8-5A81-46A2-AAFE-F9839D6A84A1}" type="presOf" srcId="{16C92D10-9E00-4FF4-8974-2E4391C4F117}" destId="{D6002236-807D-4D76-B51F-EFB8A8A36A5B}" srcOrd="0" destOrd="0" presId="urn:microsoft.com/office/officeart/2005/8/layout/venn3#3"/>
    <dgm:cxn modelId="{A07EE383-D2D0-47FB-92F3-F16848351D33}" srcId="{164F608B-E9B9-4E62-8729-63FDA110CBBC}" destId="{FAF46B33-0E22-485F-A9D8-52AFD71CF6C6}" srcOrd="3" destOrd="0" parTransId="{37622A53-5372-49F2-90C7-CD38E1753CDF}" sibTransId="{6725F971-909B-4927-B1D3-2A39257217F5}"/>
    <dgm:cxn modelId="{F73F910F-2AD9-4F05-AA25-CF97E978C5B2}" type="presOf" srcId="{42B394FE-8A7F-477F-B1EE-5A0C6089BC38}" destId="{1C85A29B-E207-42AD-8CBB-F226BC0425C0}" srcOrd="0" destOrd="0" presId="urn:microsoft.com/office/officeart/2005/8/layout/venn3#3"/>
    <dgm:cxn modelId="{B802E080-ED11-4D49-B568-210CA77C893F}" srcId="{164F608B-E9B9-4E62-8729-63FDA110CBBC}" destId="{16C92D10-9E00-4FF4-8974-2E4391C4F117}" srcOrd="2" destOrd="0" parTransId="{B99A60F7-19D3-4406-B18E-6713E14F2A61}" sibTransId="{CD763B15-DCEF-4B71-A854-0DA73819E6E8}"/>
    <dgm:cxn modelId="{8A01FEB3-A1FF-4A1E-ABD2-CC5B69B432B6}" type="presOf" srcId="{164F608B-E9B9-4E62-8729-63FDA110CBBC}" destId="{85788E37-0E64-4582-A40C-EE6738B67041}" srcOrd="0" destOrd="0" presId="urn:microsoft.com/office/officeart/2005/8/layout/venn3#3"/>
    <dgm:cxn modelId="{77433637-BA7D-4229-9FCA-F9F37428CD90}" type="presParOf" srcId="{85788E37-0E64-4582-A40C-EE6738B67041}" destId="{1FED8130-8BC4-4457-B32F-13C965BDBDE4}" srcOrd="0" destOrd="0" presId="urn:microsoft.com/office/officeart/2005/8/layout/venn3#3"/>
    <dgm:cxn modelId="{5323D5C4-F9E6-4235-9B78-369B00364E0C}" type="presParOf" srcId="{85788E37-0E64-4582-A40C-EE6738B67041}" destId="{44C9812A-0504-4A64-96CA-EABED4364C73}" srcOrd="1" destOrd="0" presId="urn:microsoft.com/office/officeart/2005/8/layout/venn3#3"/>
    <dgm:cxn modelId="{533D9A4B-7E0E-41F0-9104-0F874B8AA95D}" type="presParOf" srcId="{85788E37-0E64-4582-A40C-EE6738B67041}" destId="{1C85A29B-E207-42AD-8CBB-F226BC0425C0}" srcOrd="2" destOrd="0" presId="urn:microsoft.com/office/officeart/2005/8/layout/venn3#3"/>
    <dgm:cxn modelId="{82F3EED2-8E28-4E23-A6BA-084763DF8359}" type="presParOf" srcId="{85788E37-0E64-4582-A40C-EE6738B67041}" destId="{ED0F1921-9B0B-437C-80B3-70BFDE62E84C}" srcOrd="3" destOrd="0" presId="urn:microsoft.com/office/officeart/2005/8/layout/venn3#3"/>
    <dgm:cxn modelId="{E7D01677-88E2-42BB-A612-D2A39AB910C0}" type="presParOf" srcId="{85788E37-0E64-4582-A40C-EE6738B67041}" destId="{D6002236-807D-4D76-B51F-EFB8A8A36A5B}" srcOrd="4" destOrd="0" presId="urn:microsoft.com/office/officeart/2005/8/layout/venn3#3"/>
    <dgm:cxn modelId="{9C73BEB6-8A40-4008-A6F0-0C83E651B020}" type="presParOf" srcId="{85788E37-0E64-4582-A40C-EE6738B67041}" destId="{6CE1EFC6-3B84-4B68-8736-A43C4558906E}" srcOrd="5" destOrd="0" presId="urn:microsoft.com/office/officeart/2005/8/layout/venn3#3"/>
    <dgm:cxn modelId="{A4CFC665-43D3-4B78-A919-A9CE80A01A50}" type="presParOf" srcId="{85788E37-0E64-4582-A40C-EE6738B67041}" destId="{C08CED25-B32E-4F89-8E40-444F929533EF}" srcOrd="6" destOrd="0" presId="urn:microsoft.com/office/officeart/2005/8/layout/venn3#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D8130-8BC4-4457-B32F-13C965BDBDE4}">
      <dsp:nvSpPr>
        <dsp:cNvPr id="0" name=""/>
        <dsp:cNvSpPr/>
      </dsp:nvSpPr>
      <dsp:spPr>
        <a:xfrm>
          <a:off x="440" y="72267"/>
          <a:ext cx="858356" cy="858356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7238" tIns="46990" rIns="47238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cap="none" spc="50" dirty="0" err="1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শি</a:t>
          </a:r>
          <a:endParaRPr lang="en-US" sz="3700" b="1" kern="1200" cap="none" spc="50" dirty="0">
            <a:ln w="0"/>
            <a:solidFill>
              <a:schemeClr val="tx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26143" y="197970"/>
        <a:ext cx="606950" cy="606950"/>
      </dsp:txXfrm>
    </dsp:sp>
    <dsp:sp modelId="{1C85A29B-E207-42AD-8CBB-F226BC0425C0}">
      <dsp:nvSpPr>
        <dsp:cNvPr id="0" name=""/>
        <dsp:cNvSpPr/>
      </dsp:nvSpPr>
      <dsp:spPr>
        <a:xfrm>
          <a:off x="687125" y="72267"/>
          <a:ext cx="858356" cy="858356"/>
        </a:xfrm>
        <a:prstGeom prst="ellipse">
          <a:avLst/>
        </a:prstGeom>
        <a:solidFill>
          <a:schemeClr val="accent6">
            <a:shade val="80000"/>
            <a:alpha val="50000"/>
            <a:hueOff val="3"/>
            <a:satOff val="4898"/>
            <a:lumOff val="1502"/>
            <a:alphaOff val="75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7238" tIns="46990" rIns="47238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খ</a:t>
          </a:r>
        </a:p>
      </dsp:txBody>
      <dsp:txXfrm>
        <a:off x="812828" y="197970"/>
        <a:ext cx="606950" cy="606950"/>
      </dsp:txXfrm>
    </dsp:sp>
    <dsp:sp modelId="{D6002236-807D-4D76-B51F-EFB8A8A36A5B}">
      <dsp:nvSpPr>
        <dsp:cNvPr id="0" name=""/>
        <dsp:cNvSpPr/>
      </dsp:nvSpPr>
      <dsp:spPr>
        <a:xfrm>
          <a:off x="1373811" y="72267"/>
          <a:ext cx="858356" cy="858356"/>
        </a:xfrm>
        <a:prstGeom prst="ellipse">
          <a:avLst/>
        </a:prstGeom>
        <a:solidFill>
          <a:srgbClr val="FF0000">
            <a:alpha val="65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7238" tIns="46990" rIns="47238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ন</a:t>
          </a:r>
        </a:p>
      </dsp:txBody>
      <dsp:txXfrm>
        <a:off x="1499514" y="197970"/>
        <a:ext cx="606950" cy="606950"/>
      </dsp:txXfrm>
    </dsp:sp>
    <dsp:sp modelId="{C08CED25-B32E-4F89-8E40-444F929533EF}">
      <dsp:nvSpPr>
        <dsp:cNvPr id="0" name=""/>
        <dsp:cNvSpPr/>
      </dsp:nvSpPr>
      <dsp:spPr>
        <a:xfrm>
          <a:off x="2060496" y="72267"/>
          <a:ext cx="858356" cy="858356"/>
        </a:xfrm>
        <a:prstGeom prst="ellipse">
          <a:avLst/>
        </a:prstGeom>
        <a:solidFill>
          <a:schemeClr val="accent6">
            <a:shade val="80000"/>
            <a:alpha val="50000"/>
            <a:hueOff val="10"/>
            <a:satOff val="14693"/>
            <a:lumOff val="4505"/>
            <a:alphaOff val="225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7238" tIns="46990" rIns="47238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</a:t>
          </a:r>
        </a:p>
      </dsp:txBody>
      <dsp:txXfrm>
        <a:off x="2186199" y="197970"/>
        <a:ext cx="606950" cy="606950"/>
      </dsp:txXfrm>
    </dsp:sp>
    <dsp:sp modelId="{EE00ABEC-99C9-4A49-8484-A829A2282106}">
      <dsp:nvSpPr>
        <dsp:cNvPr id="0" name=""/>
        <dsp:cNvSpPr/>
      </dsp:nvSpPr>
      <dsp:spPr>
        <a:xfrm>
          <a:off x="2747181" y="72267"/>
          <a:ext cx="858356" cy="858356"/>
        </a:xfrm>
        <a:prstGeom prst="ellipse">
          <a:avLst/>
        </a:prstGeom>
        <a:solidFill>
          <a:schemeClr val="bg1">
            <a:alpha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7238" tIns="46990" rIns="47238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ল</a:t>
          </a:r>
        </a:p>
      </dsp:txBody>
      <dsp:txXfrm>
        <a:off x="2872884" y="197970"/>
        <a:ext cx="606950" cy="606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D8130-8BC4-4457-B32F-13C965BDBDE4}">
      <dsp:nvSpPr>
        <dsp:cNvPr id="0" name=""/>
        <dsp:cNvSpPr/>
      </dsp:nvSpPr>
      <dsp:spPr>
        <a:xfrm>
          <a:off x="297063" y="576"/>
          <a:ext cx="1365161" cy="1365161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5129" tIns="62230" rIns="75129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/>
            <a:t>মূ</a:t>
          </a:r>
          <a:endParaRPr lang="en-US" sz="4900" kern="1200" dirty="0"/>
        </a:p>
      </dsp:txBody>
      <dsp:txXfrm>
        <a:off x="496986" y="200499"/>
        <a:ext cx="965315" cy="965315"/>
      </dsp:txXfrm>
    </dsp:sp>
    <dsp:sp modelId="{1C85A29B-E207-42AD-8CBB-F226BC0425C0}">
      <dsp:nvSpPr>
        <dsp:cNvPr id="0" name=""/>
        <dsp:cNvSpPr/>
      </dsp:nvSpPr>
      <dsp:spPr>
        <a:xfrm>
          <a:off x="1389192" y="576"/>
          <a:ext cx="1365161" cy="1365161"/>
        </a:xfrm>
        <a:prstGeom prst="ellipse">
          <a:avLst/>
        </a:prstGeom>
        <a:solidFill>
          <a:schemeClr val="accent6">
            <a:shade val="80000"/>
            <a:alpha val="50000"/>
            <a:hueOff val="5"/>
            <a:satOff val="6530"/>
            <a:lumOff val="2002"/>
            <a:alphaOff val="1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5129" tIns="62230" rIns="75129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/>
            <a:t>ল্যা</a:t>
          </a:r>
          <a:endParaRPr lang="en-US" sz="4900" kern="1200" dirty="0"/>
        </a:p>
      </dsp:txBody>
      <dsp:txXfrm>
        <a:off x="1589115" y="200499"/>
        <a:ext cx="965315" cy="965315"/>
      </dsp:txXfrm>
    </dsp:sp>
    <dsp:sp modelId="{D6002236-807D-4D76-B51F-EFB8A8A36A5B}">
      <dsp:nvSpPr>
        <dsp:cNvPr id="0" name=""/>
        <dsp:cNvSpPr/>
      </dsp:nvSpPr>
      <dsp:spPr>
        <a:xfrm>
          <a:off x="2392469" y="0"/>
          <a:ext cx="1365161" cy="1365161"/>
        </a:xfrm>
        <a:prstGeom prst="ellipse">
          <a:avLst/>
        </a:prstGeom>
        <a:solidFill>
          <a:schemeClr val="accent6">
            <a:shade val="80000"/>
            <a:alpha val="50000"/>
            <a:hueOff val="9"/>
            <a:satOff val="13060"/>
            <a:lumOff val="4005"/>
            <a:alphaOff val="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5129" tIns="62230" rIns="75129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/>
            <a:t>য়</a:t>
          </a:r>
        </a:p>
      </dsp:txBody>
      <dsp:txXfrm>
        <a:off x="2592392" y="199923"/>
        <a:ext cx="965315" cy="965315"/>
      </dsp:txXfrm>
    </dsp:sp>
    <dsp:sp modelId="{C08CED25-B32E-4F89-8E40-444F929533EF}">
      <dsp:nvSpPr>
        <dsp:cNvPr id="0" name=""/>
        <dsp:cNvSpPr/>
      </dsp:nvSpPr>
      <dsp:spPr>
        <a:xfrm>
          <a:off x="3573451" y="576"/>
          <a:ext cx="1365161" cy="1365161"/>
        </a:xfrm>
        <a:prstGeom prst="ellipse">
          <a:avLst/>
        </a:prstGeom>
        <a:solidFill>
          <a:schemeClr val="accent6">
            <a:shade val="80000"/>
            <a:alpha val="50000"/>
            <a:hueOff val="14"/>
            <a:satOff val="19590"/>
            <a:lumOff val="6007"/>
            <a:alphaOff val="3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5129" tIns="62230" rIns="75129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/>
            <a:t>ন</a:t>
          </a:r>
        </a:p>
      </dsp:txBody>
      <dsp:txXfrm>
        <a:off x="3773374" y="200499"/>
        <a:ext cx="965315" cy="9653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#2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#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82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9C7FF5B-0E9F-4DB2-999D-12AA9B3E2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810000"/>
            <a:ext cx="8763000" cy="337335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জন‌্য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প্রাণ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দিয়েছেন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তাঁদের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মধ‌্যে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কষক,শ্রমিক,ছাত্র,শিক্ষক,রাজনীতিবিদ,পুলিশ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457200" algn="just">
              <a:lnSpc>
                <a:spcPct val="150000"/>
              </a:lnSpc>
            </a:pP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সৈনিক,কর্মকর্তা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নারী,শিশুসহ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সর্বস্তরের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পাহাড়,হাওড়,নদী,উপকূলসহ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ধর্ম,বর্ণ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পেশার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পঁচিশে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সেনারা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নিরস্ত্র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ঝাঁপিয়ে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আক্রমণ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বিশ্ববিদ‌্যালয়ের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ছাত্রাবাসে,পুলিশ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ব‌্যারাকে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আবাসিক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নির্বিচারে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মাস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এ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হত‌্যাকান্ড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তারাপ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এদেশের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মেধাবী,আলোকিত,বুদ্ধিজীবী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বরেণ‌্য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3182"/>
            <a:ext cx="8763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8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810000"/>
            <a:ext cx="8763000" cy="337335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জন‌্য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প্রাণ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দিয়েছেন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তাঁদের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মধ‌্যে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কষক,শ্রমিক,ছাত্র,শিক্ষক,রাজনীতিবিদ,পুলিশ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457200" algn="just">
              <a:lnSpc>
                <a:spcPct val="150000"/>
              </a:lnSpc>
            </a:pP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সৈনিক,কর্মকর্তা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নারী,শিশুসহ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সর্বস্তরের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পাহাড়,হাওড়,নদী,উপকূলসহ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ধর্ম,বর্ণ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পেশার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পঁচিশে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সেনারা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নিরস্ত্র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ঝাঁপিয়ে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আক্রমণ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বিশ্ববিদ‌্যালয়ের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ছাত্রাবাসে,পুলিশ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ব‌্যারাকে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আবাসিক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নির্বিচারে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মাস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এ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হত‌্যাকান্ড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তারাপ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এদেশের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মেধাবী,আলোকিত,বুদ্ধিজীবী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বরেণ‌্য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7630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8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982401" y="432702"/>
          <a:ext cx="5235677" cy="1366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2971800"/>
            <a:ext cx="7315200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#</a:t>
            </a:r>
            <a:r>
              <a:rPr lang="en-US" sz="2400" dirty="0" err="1" smtClean="0"/>
              <a:t>বাংলাদেশের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মুক্তিযদ্ধ</a:t>
            </a:r>
            <a:r>
              <a:rPr lang="en-US" sz="2400" dirty="0" smtClean="0"/>
              <a:t> </a:t>
            </a:r>
            <a:r>
              <a:rPr lang="en-US" sz="2400" dirty="0" err="1" smtClean="0"/>
              <a:t>কতসালে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হয়েছিল</a:t>
            </a:r>
            <a:r>
              <a:rPr lang="en-US" sz="2400" dirty="0" smtClean="0"/>
              <a:t> ?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#১৯৭১ </a:t>
            </a:r>
            <a:r>
              <a:rPr lang="en-US" sz="2400" dirty="0" err="1" smtClean="0"/>
              <a:t>সালের</a:t>
            </a:r>
            <a:r>
              <a:rPr lang="en-US" sz="2400" dirty="0" smtClean="0"/>
              <a:t> ২৫শে </a:t>
            </a:r>
            <a:r>
              <a:rPr lang="en-US" sz="2400" dirty="0" err="1" smtClean="0"/>
              <a:t>মার্চের</a:t>
            </a:r>
            <a:r>
              <a:rPr lang="en-US" sz="2400" dirty="0" smtClean="0"/>
              <a:t>  </a:t>
            </a:r>
            <a:r>
              <a:rPr lang="en-US" sz="2400" dirty="0" err="1" smtClean="0"/>
              <a:t>পাকিস্তানিদের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আক্রমণ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সম্পর্কে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লেখ</a:t>
            </a:r>
            <a:r>
              <a:rPr lang="en-US" sz="2400" dirty="0" smtClean="0"/>
              <a:t> 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312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66179" y="4823753"/>
            <a:ext cx="55563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।।</a:t>
            </a:r>
            <a:endParaRPr lang="en-US" sz="4400" dirty="0">
              <a:solidFill>
                <a:srgbClr val="7030A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17" y="235528"/>
            <a:ext cx="8780318" cy="6317673"/>
          </a:xfrm>
          <a:prstGeom prst="rect">
            <a:avLst/>
          </a:prstGeom>
          <a:ln w="38100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8" name="Rectangle 7"/>
          <p:cNvSpPr/>
          <p:nvPr/>
        </p:nvSpPr>
        <p:spPr>
          <a:xfrm>
            <a:off x="1470314" y="464127"/>
            <a:ext cx="5772150" cy="156966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9600" dirty="0" err="1" smtClean="0">
                <a:ln w="28575"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 smtClean="0">
                <a:ln w="28575">
                  <a:solidFill>
                    <a:schemeClr val="tx1"/>
                  </a:solidFill>
                </a:ln>
              </a:rPr>
              <a:t> </a:t>
            </a:r>
            <a:endParaRPr lang="en-US" sz="9600" dirty="0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6251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4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3" y="3031030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70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3240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21351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374493" y="973394"/>
          <a:ext cx="3605979" cy="1002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80655" y="3661486"/>
            <a:ext cx="7491845" cy="15696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পাঠ‌্যাংশ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নিজেদের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ব‌্যাখ‌্যা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spc="51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pc="51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as-IN" sz="3200" b="1" spc="51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spc="51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বিরামচিহ্ন অনুসারে স্পষ্ট ও শুদ্ধ উচ্চারণে সাবলীলভাবে বিভিন্ন ধরনের বাক্য পড়তে পারবে।</a:t>
            </a:r>
            <a:endParaRPr lang="en-US" sz="3200" b="1" spc="51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01837" y="2341418"/>
            <a:ext cx="363474" cy="978408"/>
          </a:xfrm>
          <a:prstGeom prst="downArrow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5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142" y="529306"/>
            <a:ext cx="4504459" cy="132343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750" y="1803920"/>
            <a:ext cx="4514851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৫ম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0" y="2759884"/>
            <a:ext cx="4566805" cy="92333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54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5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50" y="3701997"/>
            <a:ext cx="4566805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স্মরণীয়</a:t>
            </a:r>
            <a:r>
              <a:rPr 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যাঁরা</a:t>
            </a:r>
            <a:r>
              <a:rPr 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বরণীয়</a:t>
            </a:r>
            <a:r>
              <a:rPr 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যাঁরা</a:t>
            </a:r>
            <a:endParaRPr lang="en-US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09600"/>
            <a:ext cx="3962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81000"/>
            <a:ext cx="40386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পূর্ব</a:t>
            </a:r>
            <a:r>
              <a:rPr lang="en-US" sz="4400" dirty="0" smtClean="0"/>
              <a:t> </a:t>
            </a:r>
            <a:r>
              <a:rPr lang="en-US" sz="4400" dirty="0" err="1" smtClean="0"/>
              <a:t>জ্ঞান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752600"/>
            <a:ext cx="6613396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মুক্তিযুদ্ধ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কতসালে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কাদের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বিরুদ্ধে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যদ্ধ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পঁচিশে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ঘটেছিল</a:t>
            </a:r>
            <a:r>
              <a:rPr lang="en-US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53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04800"/>
            <a:ext cx="56388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/>
              <a:t>আজকের</a:t>
            </a:r>
            <a:r>
              <a:rPr lang="en-US" sz="5400" dirty="0" smtClean="0"/>
              <a:t> </a:t>
            </a:r>
            <a:r>
              <a:rPr lang="en-US" sz="5400" dirty="0" err="1" smtClean="0"/>
              <a:t>পাঠ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2133600"/>
            <a:ext cx="3714750" cy="4343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133600"/>
            <a:ext cx="5029200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4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457200"/>
            <a:ext cx="4648200" cy="70788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ছবি</a:t>
            </a:r>
            <a:r>
              <a:rPr lang="en-US" sz="4000" dirty="0" smtClean="0"/>
              <a:t> </a:t>
            </a:r>
            <a:r>
              <a:rPr lang="en-US" sz="4000" dirty="0" err="1" smtClean="0"/>
              <a:t>দেখে</a:t>
            </a:r>
            <a:r>
              <a:rPr lang="en-US" sz="4000" dirty="0" smtClean="0"/>
              <a:t> </a:t>
            </a:r>
            <a:r>
              <a:rPr lang="en-US" sz="4000" dirty="0" err="1" smtClean="0"/>
              <a:t>ভাব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2857500" cy="32220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55" y="1295400"/>
            <a:ext cx="2895600" cy="3222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295400"/>
            <a:ext cx="2700338" cy="32220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1" y="4800600"/>
            <a:ext cx="8720138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জন‌্য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প্রাণ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দিয়েছেন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তাঁদের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মধ‌্যে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কষক,শ্রমিক,ছাত্র,শিক্ষক,রাজনীতিবিদ,পুলিশ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সৈনিক,কর্মকর্তা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নারী,শিশুসহ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সর্বস্তরের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পাহাড়,হাওড়,নদী,উপকূলসহ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ধর্ম,বর্ণ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পেশার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হয়েছেন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01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457200"/>
            <a:ext cx="4648200" cy="70788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 </a:t>
            </a:r>
            <a:r>
              <a:rPr lang="en-US" sz="4000" dirty="0" err="1" smtClean="0"/>
              <a:t>আবার</a:t>
            </a:r>
            <a:r>
              <a:rPr lang="en-US" sz="4000" dirty="0" smtClean="0"/>
              <a:t> </a:t>
            </a:r>
            <a:r>
              <a:rPr lang="en-US" sz="4000" dirty="0" err="1" smtClean="0"/>
              <a:t>ছবি</a:t>
            </a:r>
            <a:r>
              <a:rPr lang="en-US" sz="4000" dirty="0" smtClean="0"/>
              <a:t> </a:t>
            </a:r>
            <a:r>
              <a:rPr lang="en-US" sz="4000" dirty="0" err="1" smtClean="0"/>
              <a:t>দেখ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3657600" cy="32220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1" y="4800600"/>
            <a:ext cx="8720138" cy="132343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পঁচিশে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সেনারা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নিরস্ত্র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ঝাঁপিয়ে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আক্রমণ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চালায়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বিশ্ববিদ‌্যালয়ের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ছাত্রাবাসে,পুলিশ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ব‌্যারাকে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আবাসিক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নির্বিচারে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মাস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এ 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হত‌্যাকান্ড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তারাপ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এদেশের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মেধাবী,আলোকিত,বুদ্ধিজীবী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বরেণ‌্য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মানুষদের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295401"/>
            <a:ext cx="3876675" cy="322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7" t="-2114" r="267" b="14165"/>
          <a:stretch/>
        </p:blipFill>
        <p:spPr>
          <a:xfrm>
            <a:off x="76200" y="1"/>
            <a:ext cx="9067800" cy="32419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3810000"/>
            <a:ext cx="8763000" cy="337335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জন‌্য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প্রাণ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দিয়েছেন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তাঁদের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মধ‌্যে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কষক,শ্রমিক,ছাত্র,শিক্ষক,রাজনীতিবিদ,পুলিশ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457200" algn="just">
              <a:lnSpc>
                <a:spcPct val="150000"/>
              </a:lnSpc>
            </a:pP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সৈনিক,কর্মকর্তা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নারী,শিশুসহ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সর্বস্তরের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পাহাড়,হাওড়,নদী,উপকূলসহ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ধর্ম,বর্ণ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পেশার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হয়েছেন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পঁচিশে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সেনারা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নিরস্ত্র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ঝাঁপিয়ে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আক্রমণ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বিশ্ববিদ‌্যালয়ের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ছাত্রাবাসে,পুলিশ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ব‌্যারাকে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আবাসিক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নির্বিচারে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ঘুমন্ত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মাস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এ 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হত‌্যাকান্ড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তারাপ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হত‌্যা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এদেশের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মেধাবী,আলোকিত,বুদ্ধিজীবী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বরেণ‌্য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মানুষদের</a:t>
            </a:r>
            <a:r>
              <a:rPr lang="en-US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algn="just">
              <a:lnSpc>
                <a:spcPct val="150000"/>
              </a:lnSpc>
            </a:pP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487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33</cp:revision>
  <dcterms:created xsi:type="dcterms:W3CDTF">2006-08-16T00:00:00Z</dcterms:created>
  <dcterms:modified xsi:type="dcterms:W3CDTF">2026-08-04T05:36:12Z</dcterms:modified>
</cp:coreProperties>
</file>