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  <p:sldId id="272" r:id="rId17"/>
    <p:sldId id="273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75" d="100"/>
          <a:sy n="75" d="100"/>
        </p:scale>
        <p:origin x="1140" y="7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748146"/>
            <a:ext cx="11049000" cy="446575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95325" y="1304668"/>
            <a:ext cx="10287000" cy="12287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6000" b="0" i="0" u="none" dirty="0">
                <a:solidFill>
                  <a:srgbClr val="FFFFFF"/>
                </a:solidFill>
                <a:latin typeface="Hind Siliguri"/>
              </a:rPr>
              <a:t>🌸 💻 🌸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71500" y="2526209"/>
            <a:ext cx="10801350" cy="83356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6480"/>
              </a:lnSpc>
            </a:pPr>
            <a:r>
              <a:rPr sz="6000" b="1" i="0" u="none" dirty="0" err="1">
                <a:solidFill>
                  <a:srgbClr val="FFFF00"/>
                </a:solidFill>
                <a:latin typeface="Hind Siliguri"/>
              </a:rPr>
              <a:t>ডিজিটাল</a:t>
            </a:r>
            <a:r>
              <a:rPr sz="6000" b="1" i="0" u="none" dirty="0">
                <a:solidFill>
                  <a:srgbClr val="FFFF00"/>
                </a:solidFill>
                <a:latin typeface="Hind Siliguri"/>
              </a:rPr>
              <a:t> </a:t>
            </a:r>
            <a:r>
              <a:rPr sz="6000" b="1" i="0" u="none" dirty="0" err="1">
                <a:solidFill>
                  <a:srgbClr val="FFFF00"/>
                </a:solidFill>
                <a:latin typeface="Hind Siliguri"/>
              </a:rPr>
              <a:t>শুভেচ্ছা</a:t>
            </a:r>
            <a:r>
              <a:rPr sz="6000" b="1" i="0" u="none" dirty="0">
                <a:solidFill>
                  <a:srgbClr val="FFFF00"/>
                </a:solidFill>
                <a:latin typeface="Hind Siliguri"/>
              </a:rPr>
              <a:t> ও </a:t>
            </a:r>
            <a:r>
              <a:rPr sz="6000" b="1" i="0" u="none" dirty="0" err="1">
                <a:solidFill>
                  <a:srgbClr val="FFFF00"/>
                </a:solidFill>
                <a:latin typeface="Hind Siliguri"/>
              </a:rPr>
              <a:t>স্বাগতম</a:t>
            </a:r>
            <a:endParaRPr sz="6000" b="1" i="0" u="none" dirty="0">
              <a:solidFill>
                <a:srgbClr val="FFFF00"/>
              </a:solidFill>
              <a:latin typeface="Hind Siliguri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52500" y="3765449"/>
            <a:ext cx="10287000" cy="123110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4000" b="0" i="0" u="none" dirty="0" err="1">
                <a:solidFill>
                  <a:srgbClr val="E0F2FE"/>
                </a:solidFill>
                <a:latin typeface="Hind Siliguri"/>
              </a:rPr>
              <a:t>তথ্য</a:t>
            </a:r>
            <a:r>
              <a:rPr sz="4000" b="0" i="0" u="none" dirty="0">
                <a:solidFill>
                  <a:srgbClr val="E0F2FE"/>
                </a:solidFill>
                <a:latin typeface="Hind Siliguri"/>
              </a:rPr>
              <a:t> ও </a:t>
            </a:r>
            <a:r>
              <a:rPr sz="4000" b="0" i="0" u="none" dirty="0" err="1">
                <a:solidFill>
                  <a:srgbClr val="E0F2FE"/>
                </a:solidFill>
                <a:latin typeface="Hind Siliguri"/>
              </a:rPr>
              <a:t>যোগাযোগ</a:t>
            </a:r>
            <a:r>
              <a:rPr sz="4000" b="0" i="0" u="none" dirty="0">
                <a:solidFill>
                  <a:srgbClr val="E0F2FE"/>
                </a:solidFill>
                <a:latin typeface="Hind Siliguri"/>
              </a:rPr>
              <a:t> </a:t>
            </a:r>
            <a:r>
              <a:rPr sz="4000" b="0" i="0" u="none" dirty="0" err="1">
                <a:solidFill>
                  <a:srgbClr val="E0F2FE"/>
                </a:solidFill>
                <a:latin typeface="Hind Siliguri"/>
              </a:rPr>
              <a:t>প্রযুক্তি</a:t>
            </a:r>
            <a:r>
              <a:rPr sz="4000" b="0" i="0" u="none" dirty="0">
                <a:solidFill>
                  <a:srgbClr val="E0F2FE"/>
                </a:solidFill>
                <a:latin typeface="Hind Siliguri"/>
              </a:rPr>
              <a:t> </a:t>
            </a:r>
            <a:r>
              <a:rPr sz="4000" b="0" i="0" u="none" dirty="0" err="1">
                <a:solidFill>
                  <a:srgbClr val="E0F2FE"/>
                </a:solidFill>
                <a:latin typeface="Hind Siliguri"/>
              </a:rPr>
              <a:t>ক্লাসে</a:t>
            </a:r>
            <a:r>
              <a:rPr sz="4000" b="0" i="0" u="none" dirty="0">
                <a:solidFill>
                  <a:srgbClr val="E0F2FE"/>
                </a:solidFill>
                <a:latin typeface="Hind Siliguri"/>
              </a:rPr>
              <a:t> </a:t>
            </a:r>
            <a:r>
              <a:rPr sz="4000" b="0" i="0" u="none" dirty="0" err="1">
                <a:solidFill>
                  <a:srgbClr val="E0F2FE"/>
                </a:solidFill>
                <a:latin typeface="Hind Siliguri"/>
              </a:rPr>
              <a:t>সবাইকে</a:t>
            </a:r>
            <a:r>
              <a:rPr sz="4000" b="0" i="0" u="none" dirty="0">
                <a:solidFill>
                  <a:srgbClr val="E0F2FE"/>
                </a:solidFill>
                <a:latin typeface="Hind Siliguri"/>
              </a:rPr>
              <a:t> </a:t>
            </a:r>
            <a:endParaRPr lang="en-US" sz="4000" b="0" i="0" u="none" dirty="0" smtClean="0">
              <a:solidFill>
                <a:srgbClr val="E0F2FE"/>
              </a:solidFill>
              <a:latin typeface="Hind Siliguri"/>
            </a:endParaRPr>
          </a:p>
          <a:p>
            <a:pPr algn="ctr"/>
            <a:r>
              <a:rPr sz="4000" b="0" i="0" u="none" dirty="0" err="1" smtClean="0">
                <a:solidFill>
                  <a:srgbClr val="E0F2FE"/>
                </a:solidFill>
                <a:latin typeface="Hind Siliguri"/>
              </a:rPr>
              <a:t>উষ্ণ</a:t>
            </a:r>
            <a:r>
              <a:rPr sz="4000" b="0" i="0" u="none" dirty="0" smtClean="0">
                <a:solidFill>
                  <a:srgbClr val="E0F2FE"/>
                </a:solidFill>
                <a:latin typeface="Hind Siliguri"/>
              </a:rPr>
              <a:t> </a:t>
            </a:r>
            <a:r>
              <a:rPr sz="4000" b="0" i="0" u="none" dirty="0" err="1">
                <a:solidFill>
                  <a:srgbClr val="E0F2FE"/>
                </a:solidFill>
                <a:latin typeface="Hind Siliguri"/>
              </a:rPr>
              <a:t>অভিবাদন</a:t>
            </a:r>
            <a:endParaRPr sz="4000" b="0" i="0" u="none" dirty="0">
              <a:solidFill>
                <a:srgbClr val="E0F2FE"/>
              </a:solidFill>
              <a:latin typeface="Hind Siligur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0" y="2081212"/>
            <a:ext cx="5334000" cy="36195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11200" y="2557162"/>
            <a:ext cx="5334000" cy="19697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এটি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এমন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এক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ধরনের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লাইসেন্স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ব্যবস্থা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যার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মাধ্যমে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স্রষ্টা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তার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কাজের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কিছু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অধিকার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জনসমক্ষে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উন্মুক্ত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করে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দেন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।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11200" y="4880697"/>
            <a:ext cx="5334000" cy="147732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ইন্টারনেটে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কন্টেন্ট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সহজে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আদান-প্রদানের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জন্য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এটি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বহুল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ব্যবহৃত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হয়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।</a:t>
            </a:r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0" y="2081212"/>
            <a:ext cx="5334000" cy="36195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11200" y="923775"/>
            <a:ext cx="11601450" cy="685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5400"/>
              </a:lnSpc>
            </a:pPr>
            <a:r>
              <a:rPr sz="4500" b="1" i="0" u="none" dirty="0" err="1">
                <a:solidFill>
                  <a:srgbClr val="0070C0"/>
                </a:solidFill>
                <a:latin typeface="Hind Siliguri"/>
              </a:rPr>
              <a:t>ক্রিয়েটিভ</a:t>
            </a:r>
            <a:r>
              <a:rPr sz="4500" b="1" i="0" u="none" dirty="0">
                <a:solidFill>
                  <a:srgbClr val="0070C0"/>
                </a:solidFill>
                <a:latin typeface="Hind Siliguri"/>
              </a:rPr>
              <a:t> </a:t>
            </a:r>
            <a:r>
              <a:rPr sz="4500" b="1" i="0" u="none" dirty="0" err="1">
                <a:solidFill>
                  <a:srgbClr val="0070C0"/>
                </a:solidFill>
                <a:latin typeface="Hind Siliguri"/>
              </a:rPr>
              <a:t>কমন্স</a:t>
            </a:r>
            <a:r>
              <a:rPr sz="4500" b="1" i="0" u="none" dirty="0">
                <a:solidFill>
                  <a:srgbClr val="0070C0"/>
                </a:solidFill>
                <a:latin typeface="Hind Siliguri"/>
              </a:rPr>
              <a:t> (Creative Commons)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081212"/>
            <a:ext cx="5334000" cy="36195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86500" y="1921192"/>
            <a:ext cx="5334000" cy="19697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200" b="0" i="0" u="none" dirty="0" err="1">
                <a:solidFill>
                  <a:srgbClr val="0070C0"/>
                </a:solidFill>
                <a:latin typeface="Hind Siliguri"/>
              </a:rPr>
              <a:t>যেসব</a:t>
            </a:r>
            <a:r>
              <a:rPr sz="3200" b="0" i="0" u="none" dirty="0">
                <a:solidFill>
                  <a:srgbClr val="0070C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70C0"/>
                </a:solidFill>
                <a:latin typeface="Hind Siliguri"/>
              </a:rPr>
              <a:t>সফটওয়্যারের</a:t>
            </a:r>
            <a:r>
              <a:rPr sz="3200" b="0" i="0" u="none" dirty="0">
                <a:solidFill>
                  <a:srgbClr val="0070C0"/>
                </a:solidFill>
                <a:latin typeface="Hind Siliguri"/>
              </a:rPr>
              <a:t> </a:t>
            </a:r>
            <a:r>
              <a:rPr sz="3200" b="1" i="0" u="none" dirty="0" err="1">
                <a:solidFill>
                  <a:srgbClr val="0070C0"/>
                </a:solidFill>
                <a:latin typeface="Hind Siliguri"/>
              </a:rPr>
              <a:t>সোর্স</a:t>
            </a:r>
            <a:r>
              <a:rPr sz="3200" b="1" i="0" u="none" dirty="0">
                <a:solidFill>
                  <a:srgbClr val="0070C0"/>
                </a:solidFill>
                <a:latin typeface="Hind Siliguri"/>
              </a:rPr>
              <a:t> </a:t>
            </a:r>
            <a:r>
              <a:rPr sz="3200" b="1" i="0" u="none" dirty="0" err="1">
                <a:solidFill>
                  <a:srgbClr val="0070C0"/>
                </a:solidFill>
                <a:latin typeface="Hind Siliguri"/>
              </a:rPr>
              <a:t>কোড</a:t>
            </a:r>
            <a:r>
              <a:rPr sz="3200" b="1" i="0" u="none" dirty="0">
                <a:solidFill>
                  <a:srgbClr val="0070C0"/>
                </a:solidFill>
                <a:latin typeface="Hind Siliguri"/>
              </a:rPr>
              <a:t> (Source Code)</a:t>
            </a:r>
            <a:r>
              <a:rPr sz="3200" b="0" i="0" u="none" dirty="0">
                <a:solidFill>
                  <a:srgbClr val="0070C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70C0"/>
                </a:solidFill>
                <a:latin typeface="Hind Siliguri"/>
              </a:rPr>
              <a:t>সবার</a:t>
            </a:r>
            <a:r>
              <a:rPr sz="3200" b="0" i="0" u="none" dirty="0">
                <a:solidFill>
                  <a:srgbClr val="0070C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70C0"/>
                </a:solidFill>
                <a:latin typeface="Hind Siliguri"/>
              </a:rPr>
              <a:t>জন্য</a:t>
            </a:r>
            <a:r>
              <a:rPr sz="3200" b="0" i="0" u="none" dirty="0">
                <a:solidFill>
                  <a:srgbClr val="0070C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70C0"/>
                </a:solidFill>
                <a:latin typeface="Hind Siliguri"/>
              </a:rPr>
              <a:t>উন্মুক্ত</a:t>
            </a:r>
            <a:r>
              <a:rPr sz="3200" b="0" i="0" u="none" dirty="0">
                <a:solidFill>
                  <a:srgbClr val="0070C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70C0"/>
                </a:solidFill>
                <a:latin typeface="Hind Siliguri"/>
              </a:rPr>
              <a:t>থাকে</a:t>
            </a:r>
            <a:r>
              <a:rPr sz="3200" b="0" i="0" u="none" dirty="0">
                <a:solidFill>
                  <a:srgbClr val="0070C0"/>
                </a:solidFill>
                <a:latin typeface="Hind Siliguri"/>
              </a:rPr>
              <a:t>, </a:t>
            </a:r>
            <a:r>
              <a:rPr sz="3200" b="0" i="0" u="none" dirty="0" err="1">
                <a:solidFill>
                  <a:srgbClr val="0070C0"/>
                </a:solidFill>
                <a:latin typeface="Hind Siliguri"/>
              </a:rPr>
              <a:t>তাকে</a:t>
            </a:r>
            <a:r>
              <a:rPr sz="3200" b="0" i="0" u="none" dirty="0">
                <a:solidFill>
                  <a:srgbClr val="0070C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70C0"/>
                </a:solidFill>
                <a:latin typeface="Hind Siliguri"/>
              </a:rPr>
              <a:t>ওপেন</a:t>
            </a:r>
            <a:r>
              <a:rPr sz="3200" b="0" i="0" u="none" dirty="0">
                <a:solidFill>
                  <a:srgbClr val="0070C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70C0"/>
                </a:solidFill>
                <a:latin typeface="Hind Siliguri"/>
              </a:rPr>
              <a:t>সোর্স</a:t>
            </a:r>
            <a:r>
              <a:rPr sz="3200" b="0" i="0" u="none" dirty="0">
                <a:solidFill>
                  <a:srgbClr val="0070C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70C0"/>
                </a:solidFill>
                <a:latin typeface="Hind Siliguri"/>
              </a:rPr>
              <a:t>সফটওয়্যার</a:t>
            </a:r>
            <a:r>
              <a:rPr sz="3200" b="0" i="0" u="none" dirty="0">
                <a:solidFill>
                  <a:srgbClr val="0070C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70C0"/>
                </a:solidFill>
                <a:latin typeface="Hind Siliguri"/>
              </a:rPr>
              <a:t>বলে</a:t>
            </a:r>
            <a:r>
              <a:rPr sz="3200" b="0" i="0" u="none" dirty="0">
                <a:solidFill>
                  <a:srgbClr val="0070C0"/>
                </a:solidFill>
                <a:latin typeface="Hind Siliguri"/>
              </a:rPr>
              <a:t>।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86500" y="4237583"/>
            <a:ext cx="5334000" cy="147732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200" b="1" i="0" u="none" dirty="0" err="1">
                <a:solidFill>
                  <a:srgbClr val="334155"/>
                </a:solidFill>
                <a:latin typeface="Hind Siliguri"/>
              </a:rPr>
              <a:t>উদাহরণ</a:t>
            </a:r>
            <a:r>
              <a:rPr sz="3200" b="1" i="0" u="none" dirty="0">
                <a:solidFill>
                  <a:srgbClr val="334155"/>
                </a:solidFill>
                <a:latin typeface="Hind Siliguri"/>
              </a:rPr>
              <a:t>: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লিনাক্স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(Linux),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পাইথন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(Python),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অডাসিটি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ইত্যাদি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।</a:t>
            </a:r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2081212"/>
            <a:ext cx="5334000" cy="36195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71500" y="697706"/>
            <a:ext cx="11601450" cy="685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5400"/>
              </a:lnSpc>
            </a:pPr>
            <a:r>
              <a:rPr sz="4500" b="1" i="0" u="none" dirty="0" err="1">
                <a:solidFill>
                  <a:srgbClr val="1E293B"/>
                </a:solidFill>
                <a:latin typeface="Hind Siliguri"/>
              </a:rPr>
              <a:t>ওপেন</a:t>
            </a:r>
            <a:r>
              <a:rPr sz="4500" b="1" i="0" u="none" dirty="0">
                <a:solidFill>
                  <a:srgbClr val="1E293B"/>
                </a:solidFill>
                <a:latin typeface="Hind Siliguri"/>
              </a:rPr>
              <a:t> </a:t>
            </a:r>
            <a:r>
              <a:rPr sz="4500" b="1" i="0" u="none" dirty="0" err="1">
                <a:solidFill>
                  <a:srgbClr val="1E293B"/>
                </a:solidFill>
                <a:latin typeface="Hind Siliguri"/>
              </a:rPr>
              <a:t>সোর্স</a:t>
            </a:r>
            <a:r>
              <a:rPr sz="4500" b="1" i="0" u="none" dirty="0">
                <a:solidFill>
                  <a:srgbClr val="1E293B"/>
                </a:solidFill>
                <a:latin typeface="Hind Siliguri"/>
              </a:rPr>
              <a:t> </a:t>
            </a:r>
            <a:r>
              <a:rPr sz="4500" b="1" i="0" u="none" dirty="0" err="1">
                <a:solidFill>
                  <a:srgbClr val="1E293B"/>
                </a:solidFill>
                <a:latin typeface="Hind Siliguri"/>
              </a:rPr>
              <a:t>সফটওয়্যার</a:t>
            </a:r>
            <a:endParaRPr sz="4500" b="1" i="0" u="none" dirty="0">
              <a:solidFill>
                <a:srgbClr val="1E293B"/>
              </a:solidFill>
              <a:latin typeface="Hind Siligur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571500" y="1711672"/>
          <a:ext cx="11029948" cy="43584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691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545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7062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89607">
                <a:tc>
                  <a:txBody>
                    <a:bodyPr/>
                    <a:lstStyle/>
                    <a:p>
                      <a:pPr algn="l"/>
                      <a:r>
                        <a:rPr sz="2700" b="1" i="0" u="none">
                          <a:solidFill>
                            <a:srgbClr val="FFFFFF"/>
                          </a:solidFill>
                          <a:latin typeface="Hind Siliguri"/>
                        </a:rPr>
                        <a:t>বিষয়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284C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2700" b="1" i="0" u="none" dirty="0" err="1">
                          <a:solidFill>
                            <a:srgbClr val="FFFFFF"/>
                          </a:solidFill>
                          <a:latin typeface="Hind Siliguri"/>
                        </a:rPr>
                        <a:t>বাণিজ্যিক</a:t>
                      </a:r>
                      <a:r>
                        <a:rPr sz="2700" b="1" i="0" u="none" dirty="0">
                          <a:solidFill>
                            <a:srgbClr val="FFFFFF"/>
                          </a:solidFill>
                          <a:latin typeface="Hind Siliguri"/>
                        </a:rPr>
                        <a:t> </a:t>
                      </a:r>
                      <a:r>
                        <a:rPr sz="2700" b="1" i="0" u="none" dirty="0" err="1">
                          <a:solidFill>
                            <a:srgbClr val="FFFFFF"/>
                          </a:solidFill>
                          <a:latin typeface="Hind Siliguri"/>
                        </a:rPr>
                        <a:t>সফটওয়্যার</a:t>
                      </a:r>
                      <a:endParaRPr sz="2700" b="1" i="0" u="none" dirty="0">
                        <a:solidFill>
                          <a:srgbClr val="FFFFFF"/>
                        </a:solidFill>
                        <a:latin typeface="Hind Siliguri"/>
                      </a:endParaRP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284C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2700" b="1" i="0" u="none">
                          <a:solidFill>
                            <a:srgbClr val="FFFFFF"/>
                          </a:solidFill>
                          <a:latin typeface="Hind Siliguri"/>
                        </a:rPr>
                        <a:t>ওপেন সোর্স সফটওয়্যার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284C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89607">
                <a:tc>
                  <a:txBody>
                    <a:bodyPr/>
                    <a:lstStyle/>
                    <a:p>
                      <a:pPr algn="l"/>
                      <a:r>
                        <a:rPr sz="2700" b="1" i="0" u="none">
                          <a:solidFill>
                            <a:srgbClr val="334155"/>
                          </a:solidFill>
                          <a:latin typeface="Hind Siliguri"/>
                        </a:rPr>
                        <a:t>মূল্য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2700" b="0" i="0" u="none" dirty="0" err="1">
                          <a:solidFill>
                            <a:srgbClr val="334155"/>
                          </a:solidFill>
                          <a:latin typeface="Hind Siliguri"/>
                        </a:rPr>
                        <a:t>লাইসেন্স</a:t>
                      </a:r>
                      <a:r>
                        <a:rPr sz="2700" b="0" i="0" u="none" dirty="0">
                          <a:solidFill>
                            <a:srgbClr val="334155"/>
                          </a:solidFill>
                          <a:latin typeface="Hind Siliguri"/>
                        </a:rPr>
                        <a:t> </a:t>
                      </a:r>
                      <a:r>
                        <a:rPr sz="2700" b="0" i="0" u="none" dirty="0" err="1">
                          <a:solidFill>
                            <a:srgbClr val="334155"/>
                          </a:solidFill>
                          <a:latin typeface="Hind Siliguri"/>
                        </a:rPr>
                        <a:t>ফি</a:t>
                      </a:r>
                      <a:r>
                        <a:rPr sz="2700" b="0" i="0" u="none" dirty="0">
                          <a:solidFill>
                            <a:srgbClr val="334155"/>
                          </a:solidFill>
                          <a:latin typeface="Hind Siliguri"/>
                        </a:rPr>
                        <a:t> </a:t>
                      </a:r>
                      <a:r>
                        <a:rPr sz="2700" b="0" i="0" u="none" dirty="0" err="1">
                          <a:solidFill>
                            <a:srgbClr val="334155"/>
                          </a:solidFill>
                          <a:latin typeface="Hind Siliguri"/>
                        </a:rPr>
                        <a:t>দিয়ে</a:t>
                      </a:r>
                      <a:r>
                        <a:rPr sz="2700" b="0" i="0" u="none" dirty="0">
                          <a:solidFill>
                            <a:srgbClr val="334155"/>
                          </a:solidFill>
                          <a:latin typeface="Hind Siliguri"/>
                        </a:rPr>
                        <a:t> </a:t>
                      </a:r>
                      <a:r>
                        <a:rPr sz="2700" b="0" i="0" u="none" dirty="0" err="1">
                          <a:solidFill>
                            <a:srgbClr val="334155"/>
                          </a:solidFill>
                          <a:latin typeface="Hind Siliguri"/>
                        </a:rPr>
                        <a:t>কিনতে</a:t>
                      </a:r>
                      <a:r>
                        <a:rPr sz="2700" b="0" i="0" u="none" dirty="0">
                          <a:solidFill>
                            <a:srgbClr val="334155"/>
                          </a:solidFill>
                          <a:latin typeface="Hind Siliguri"/>
                        </a:rPr>
                        <a:t> </a:t>
                      </a:r>
                      <a:r>
                        <a:rPr sz="2700" b="0" i="0" u="none" dirty="0" err="1">
                          <a:solidFill>
                            <a:srgbClr val="334155"/>
                          </a:solidFill>
                          <a:latin typeface="Hind Siliguri"/>
                        </a:rPr>
                        <a:t>হয়</a:t>
                      </a:r>
                      <a:endParaRPr sz="2700" b="0" i="0" u="none" dirty="0">
                        <a:solidFill>
                          <a:srgbClr val="334155"/>
                        </a:solidFill>
                        <a:latin typeface="Hind Siliguri"/>
                      </a:endParaRP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2700" b="0" i="0" u="none">
                          <a:solidFill>
                            <a:srgbClr val="334155"/>
                          </a:solidFill>
                          <a:latin typeface="Hind Siliguri"/>
                        </a:rPr>
                        <a:t>সাধারণত সম্পূর্ণ বিনামূল্যে পাওয়া যায়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89607">
                <a:tc>
                  <a:txBody>
                    <a:bodyPr/>
                    <a:lstStyle/>
                    <a:p>
                      <a:pPr algn="l"/>
                      <a:r>
                        <a:rPr sz="2700" b="1" i="0" u="none">
                          <a:solidFill>
                            <a:srgbClr val="334155"/>
                          </a:solidFill>
                          <a:latin typeface="Hind Siliguri"/>
                        </a:rPr>
                        <a:t>সোর্স কোড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2700" b="0" i="0" u="none">
                          <a:solidFill>
                            <a:srgbClr val="334155"/>
                          </a:solidFill>
                          <a:latin typeface="Hind Siliguri"/>
                        </a:rPr>
                        <a:t>গোপন রাখা হয়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2700" b="0" i="0" u="none">
                          <a:solidFill>
                            <a:srgbClr val="334155"/>
                          </a:solidFill>
                          <a:latin typeface="Hind Siliguri"/>
                        </a:rPr>
                        <a:t>সবার জন্য উন্মুক্ত থাকে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89610">
                <a:tc>
                  <a:txBody>
                    <a:bodyPr/>
                    <a:lstStyle/>
                    <a:p>
                      <a:pPr algn="l"/>
                      <a:r>
                        <a:rPr sz="2700" b="1" i="0" u="none">
                          <a:solidFill>
                            <a:srgbClr val="334155"/>
                          </a:solidFill>
                          <a:latin typeface="Hind Siliguri"/>
                        </a:rPr>
                        <a:t>পরিবর্তন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2700" b="0" i="0" u="none">
                          <a:solidFill>
                            <a:srgbClr val="334155"/>
                          </a:solidFill>
                          <a:latin typeface="Hind Siliguri"/>
                        </a:rPr>
                        <a:t>ব্যবহারকারী পরিবর্তন করতে পারে না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2700" b="0" i="0" u="none" dirty="0" err="1">
                          <a:solidFill>
                            <a:srgbClr val="334155"/>
                          </a:solidFill>
                          <a:latin typeface="Hind Siliguri"/>
                        </a:rPr>
                        <a:t>ইচ্ছামত</a:t>
                      </a:r>
                      <a:r>
                        <a:rPr sz="2700" b="0" i="0" u="none" dirty="0">
                          <a:solidFill>
                            <a:srgbClr val="334155"/>
                          </a:solidFill>
                          <a:latin typeface="Hind Siliguri"/>
                        </a:rPr>
                        <a:t> </a:t>
                      </a:r>
                      <a:r>
                        <a:rPr sz="2700" b="0" i="0" u="none" dirty="0" err="1">
                          <a:solidFill>
                            <a:srgbClr val="334155"/>
                          </a:solidFill>
                          <a:latin typeface="Hind Siliguri"/>
                        </a:rPr>
                        <a:t>পরিবর্তন</a:t>
                      </a:r>
                      <a:r>
                        <a:rPr sz="2700" b="0" i="0" u="none" dirty="0">
                          <a:solidFill>
                            <a:srgbClr val="334155"/>
                          </a:solidFill>
                          <a:latin typeface="Hind Siliguri"/>
                        </a:rPr>
                        <a:t> ও </a:t>
                      </a:r>
                      <a:r>
                        <a:rPr sz="2700" b="0" i="0" u="none" dirty="0" err="1">
                          <a:solidFill>
                            <a:srgbClr val="334155"/>
                          </a:solidFill>
                          <a:latin typeface="Hind Siliguri"/>
                        </a:rPr>
                        <a:t>উন্নত</a:t>
                      </a:r>
                      <a:r>
                        <a:rPr sz="2700" b="0" i="0" u="none" dirty="0">
                          <a:solidFill>
                            <a:srgbClr val="334155"/>
                          </a:solidFill>
                          <a:latin typeface="Hind Siliguri"/>
                        </a:rPr>
                        <a:t> </a:t>
                      </a:r>
                      <a:r>
                        <a:rPr sz="2700" b="0" i="0" u="none" dirty="0" err="1">
                          <a:solidFill>
                            <a:srgbClr val="334155"/>
                          </a:solidFill>
                          <a:latin typeface="Hind Siliguri"/>
                        </a:rPr>
                        <a:t>করা</a:t>
                      </a:r>
                      <a:r>
                        <a:rPr sz="2700" b="0" i="0" u="none" dirty="0">
                          <a:solidFill>
                            <a:srgbClr val="334155"/>
                          </a:solidFill>
                          <a:latin typeface="Hind Siliguri"/>
                        </a:rPr>
                        <a:t> </a:t>
                      </a:r>
                      <a:r>
                        <a:rPr sz="2700" b="0" i="0" u="none" dirty="0" err="1">
                          <a:solidFill>
                            <a:srgbClr val="334155"/>
                          </a:solidFill>
                          <a:latin typeface="Hind Siliguri"/>
                        </a:rPr>
                        <a:t>যায়</a:t>
                      </a:r>
                      <a:endParaRPr sz="2700" b="0" i="0" u="none" dirty="0">
                        <a:solidFill>
                          <a:srgbClr val="334155"/>
                        </a:solidFill>
                        <a:latin typeface="Hind Siliguri"/>
                      </a:endParaRP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571500" y="476250"/>
            <a:ext cx="11601450" cy="685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5400"/>
              </a:lnSpc>
            </a:pPr>
            <a:r>
              <a:rPr sz="4500" b="1" i="0" u="none" dirty="0" err="1">
                <a:solidFill>
                  <a:srgbClr val="FF0000"/>
                </a:solidFill>
                <a:latin typeface="Hind Siliguri"/>
              </a:rPr>
              <a:t>বাণিজ্যিক</a:t>
            </a:r>
            <a:r>
              <a:rPr sz="4500" b="1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4500" b="1" i="0" u="none" dirty="0" err="1">
                <a:solidFill>
                  <a:srgbClr val="FF0000"/>
                </a:solidFill>
                <a:latin typeface="Hind Siliguri"/>
              </a:rPr>
              <a:t>বনাম</a:t>
            </a:r>
            <a:r>
              <a:rPr sz="4500" b="1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4500" b="1" i="0" u="none" dirty="0" err="1">
                <a:solidFill>
                  <a:srgbClr val="FF0000"/>
                </a:solidFill>
                <a:latin typeface="Hind Siliguri"/>
              </a:rPr>
              <a:t>মুক্ত</a:t>
            </a:r>
            <a:r>
              <a:rPr sz="4500" b="1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4500" b="1" i="0" u="none" dirty="0" err="1">
                <a:solidFill>
                  <a:srgbClr val="FF0000"/>
                </a:solidFill>
                <a:latin typeface="Hind Siliguri"/>
              </a:rPr>
              <a:t>সফটওয়্যার</a:t>
            </a:r>
            <a:endParaRPr sz="4500" b="1" i="0" u="none" dirty="0">
              <a:solidFill>
                <a:srgbClr val="FF0000"/>
              </a:solidFill>
              <a:latin typeface="Hind Siligur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268333"/>
            <a:ext cx="11049000" cy="340415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895350" y="2268333"/>
            <a:ext cx="10401300" cy="138595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জ্ঞান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ও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তথ্য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কারো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একার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সম্পদ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নয়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,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সবার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জন্য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উন্মুক্ত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হওয়া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উচিত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—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এটিই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হলো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1" i="0" u="none" dirty="0" err="1">
                <a:solidFill>
                  <a:srgbClr val="00B0F0"/>
                </a:solidFill>
                <a:latin typeface="Hind Siliguri"/>
              </a:rPr>
              <a:t>মুক্ত</a:t>
            </a:r>
            <a:r>
              <a:rPr sz="3200" b="1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1" i="0" u="none" dirty="0" err="1">
                <a:solidFill>
                  <a:srgbClr val="00B0F0"/>
                </a:solidFill>
                <a:latin typeface="Hind Siliguri"/>
              </a:rPr>
              <a:t>দর্শন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।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33450" y="4086225"/>
            <a:ext cx="10401300" cy="138595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এই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দর্শন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থেকে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বিশ্বব্যাপী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বিনামূল্যে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জ্ঞান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ও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প্রযুক্তির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বিপ্লব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ঘটেছে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(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যেমন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: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উইকিপিডিয়া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,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মুক্ত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অপারেটিং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সিস্টেম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)।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33450" y="1130300"/>
            <a:ext cx="11601450" cy="685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5400"/>
              </a:lnSpc>
            </a:pPr>
            <a:r>
              <a:rPr sz="4500" b="1" i="0" u="none" dirty="0" err="1">
                <a:solidFill>
                  <a:srgbClr val="1E293B"/>
                </a:solidFill>
                <a:latin typeface="Hind Siliguri"/>
              </a:rPr>
              <a:t>মুক্ত</a:t>
            </a:r>
            <a:r>
              <a:rPr sz="4500" b="1" i="0" u="none" dirty="0">
                <a:solidFill>
                  <a:srgbClr val="1E293B"/>
                </a:solidFill>
                <a:latin typeface="Hind Siliguri"/>
              </a:rPr>
              <a:t> </a:t>
            </a:r>
            <a:r>
              <a:rPr sz="4500" b="1" i="0" u="none" dirty="0" err="1">
                <a:solidFill>
                  <a:srgbClr val="1E293B"/>
                </a:solidFill>
                <a:latin typeface="Hind Siliguri"/>
              </a:rPr>
              <a:t>দর্শন</a:t>
            </a:r>
            <a:r>
              <a:rPr sz="4500" b="1" i="0" u="none" dirty="0">
                <a:solidFill>
                  <a:srgbClr val="1E293B"/>
                </a:solidFill>
                <a:latin typeface="Hind Siliguri"/>
              </a:rPr>
              <a:t> (Open Philosophy)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1906586"/>
            <a:ext cx="11049000" cy="310991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81074" y="2316162"/>
            <a:ext cx="10485596" cy="5715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ts val="4500"/>
              </a:lnSpc>
            </a:pPr>
            <a:r>
              <a:rPr sz="3750" b="1" i="0" u="none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ind Siliguri"/>
              </a:rPr>
              <a:t>প্রশ্ন</a:t>
            </a:r>
            <a:endParaRPr sz="3750" b="1" i="0" u="none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Hind Siliguri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81075" y="3078162"/>
            <a:ext cx="10229850" cy="46839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ts val="3900"/>
              </a:lnSpc>
            </a:pPr>
            <a:r>
              <a:rPr sz="3200" b="1" i="0" u="none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ind Siliguri"/>
              </a:rPr>
              <a:t>১. </a:t>
            </a:r>
            <a:r>
              <a:rPr sz="3200" b="1" i="0" u="none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ind Siliguri"/>
              </a:rPr>
              <a:t>কপিরাইট</a:t>
            </a:r>
            <a:r>
              <a:rPr sz="3200" b="1" i="0" u="none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ind Siliguri"/>
              </a:rPr>
              <a:t> </a:t>
            </a:r>
            <a:r>
              <a:rPr sz="3200" b="1" i="0" u="none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ind Siliguri"/>
              </a:rPr>
              <a:t>আইনের</a:t>
            </a:r>
            <a:r>
              <a:rPr sz="3200" b="1" i="0" u="none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ind Siliguri"/>
              </a:rPr>
              <a:t> </a:t>
            </a:r>
            <a:r>
              <a:rPr sz="3200" b="1" i="0" u="none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ind Siliguri"/>
              </a:rPr>
              <a:t>মূল</a:t>
            </a:r>
            <a:r>
              <a:rPr sz="3200" b="1" i="0" u="none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ind Siliguri"/>
              </a:rPr>
              <a:t> </a:t>
            </a:r>
            <a:r>
              <a:rPr sz="3200" b="1" i="0" u="none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ind Siliguri"/>
              </a:rPr>
              <a:t>উদ্দেশ্য</a:t>
            </a:r>
            <a:r>
              <a:rPr sz="3200" b="1" i="0" u="none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ind Siliguri"/>
              </a:rPr>
              <a:t> </a:t>
            </a:r>
            <a:r>
              <a:rPr sz="3200" b="1" i="0" u="none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ind Siliguri"/>
              </a:rPr>
              <a:t>কী</a:t>
            </a:r>
            <a:r>
              <a:rPr sz="3200" b="1" i="0" u="none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ind Siliguri"/>
              </a:rPr>
              <a:t>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81074" y="3998912"/>
            <a:ext cx="10229850" cy="50013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ts val="3900"/>
              </a:lnSpc>
            </a:pPr>
            <a:r>
              <a:rPr sz="3200" b="1" i="0" u="none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ind Siliguri"/>
              </a:rPr>
              <a:t>২. </a:t>
            </a:r>
            <a:r>
              <a:rPr sz="3200" b="1" i="0" u="none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ind Siliguri"/>
              </a:rPr>
              <a:t>পাইরেটেড</a:t>
            </a:r>
            <a:r>
              <a:rPr sz="3200" b="1" i="0" u="none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ind Siliguri"/>
              </a:rPr>
              <a:t> </a:t>
            </a:r>
            <a:r>
              <a:rPr sz="3200" b="1" i="0" u="none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ind Siliguri"/>
              </a:rPr>
              <a:t>সফটওয়্যার</a:t>
            </a:r>
            <a:r>
              <a:rPr sz="3200" b="1" i="0" u="none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ind Siliguri"/>
              </a:rPr>
              <a:t> </a:t>
            </a:r>
            <a:r>
              <a:rPr sz="3200" b="1" i="0" u="none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ind Siliguri"/>
              </a:rPr>
              <a:t>ব্যবহারে</a:t>
            </a:r>
            <a:r>
              <a:rPr sz="3200" b="1" i="0" u="none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ind Siliguri"/>
              </a:rPr>
              <a:t> ২টি </a:t>
            </a:r>
            <a:r>
              <a:rPr sz="3200" b="1" i="0" u="none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ind Siliguri"/>
              </a:rPr>
              <a:t>সমস্যা</a:t>
            </a:r>
            <a:r>
              <a:rPr sz="3200" b="1" i="0" u="none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ind Siliguri"/>
              </a:rPr>
              <a:t> </a:t>
            </a:r>
            <a:r>
              <a:rPr sz="3200" b="1" i="0" u="none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ind Siliguri"/>
              </a:rPr>
              <a:t>লিখ</a:t>
            </a:r>
            <a:r>
              <a:rPr sz="3200" b="1" i="0" u="none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ind Siliguri"/>
              </a:rPr>
              <a:t>।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25328" y="1011237"/>
            <a:ext cx="11601450" cy="685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5400"/>
              </a:lnSpc>
            </a:pPr>
            <a:r>
              <a:rPr sz="4500" b="1" i="0" u="none" dirty="0" err="1">
                <a:solidFill>
                  <a:srgbClr val="FF0000"/>
                </a:solidFill>
                <a:latin typeface="Hind Siliguri"/>
              </a:rPr>
              <a:t>একক</a:t>
            </a:r>
            <a:r>
              <a:rPr sz="4500" b="1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4500" b="1" i="0" u="none" dirty="0" err="1">
                <a:solidFill>
                  <a:srgbClr val="FF0000"/>
                </a:solidFill>
                <a:latin typeface="Hind Siliguri"/>
              </a:rPr>
              <a:t>কাজ</a:t>
            </a:r>
            <a:r>
              <a:rPr sz="4500" b="1" i="0" u="none" dirty="0">
                <a:solidFill>
                  <a:srgbClr val="FF0000"/>
                </a:solidFill>
                <a:latin typeface="Hind Siliguri"/>
              </a:rPr>
              <a:t> (</a:t>
            </a:r>
            <a:r>
              <a:rPr sz="4500" b="1" i="0" u="none" dirty="0" err="1">
                <a:solidFill>
                  <a:srgbClr val="FF0000"/>
                </a:solidFill>
                <a:latin typeface="Hind Siliguri"/>
              </a:rPr>
              <a:t>সময়</a:t>
            </a:r>
            <a:r>
              <a:rPr sz="4500" b="1" i="0" u="none" dirty="0">
                <a:solidFill>
                  <a:srgbClr val="FF0000"/>
                </a:solidFill>
                <a:latin typeface="Hind Siliguri"/>
              </a:rPr>
              <a:t>: ৩ </a:t>
            </a:r>
            <a:r>
              <a:rPr sz="4500" b="1" i="0" u="none" dirty="0" err="1">
                <a:solidFill>
                  <a:srgbClr val="FF0000"/>
                </a:solidFill>
                <a:latin typeface="Hind Siliguri"/>
              </a:rPr>
              <a:t>মিনিট</a:t>
            </a:r>
            <a:r>
              <a:rPr sz="4500" b="1" i="0" u="none" dirty="0">
                <a:solidFill>
                  <a:srgbClr val="FF0000"/>
                </a:solidFill>
                <a:latin typeface="Hind Siliguri"/>
              </a:rPr>
              <a:t>)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390650" y="2389104"/>
            <a:ext cx="10572750" cy="73866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১.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কপিরাইট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স্বত্ব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লংঘন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করাকে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কী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বলা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হয়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90650" y="3604085"/>
            <a:ext cx="7626350" cy="147732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২.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উন্মুক্ত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সোর্স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কোড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বিশিষ্ট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 ১টি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অপারেটিং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সিস্টেমের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নাম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বল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।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390650" y="5392379"/>
            <a:ext cx="10572750" cy="73866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৩. '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ক্রিয়েটিভ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কমন্স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'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কিসের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জন্য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ব্যবহৃত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হয়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?</a:t>
            </a:r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7394" y="2571667"/>
            <a:ext cx="469906" cy="482959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7394" y="3723148"/>
            <a:ext cx="469906" cy="482959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7394" y="5574941"/>
            <a:ext cx="469906" cy="48295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914400" y="1019025"/>
            <a:ext cx="11601450" cy="685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5400"/>
              </a:lnSpc>
            </a:pPr>
            <a:r>
              <a:rPr sz="4500" b="1" i="0" u="none" dirty="0" err="1">
                <a:solidFill>
                  <a:srgbClr val="00B050"/>
                </a:solidFill>
                <a:latin typeface="Hind Siliguri"/>
              </a:rPr>
              <a:t>পাঠ</a:t>
            </a:r>
            <a:r>
              <a:rPr sz="4500" b="1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4500" b="1" i="0" u="none" dirty="0" err="1">
                <a:solidFill>
                  <a:srgbClr val="00B050"/>
                </a:solidFill>
                <a:latin typeface="Hind Siliguri"/>
              </a:rPr>
              <a:t>মূল্যায়ন</a:t>
            </a:r>
            <a:r>
              <a:rPr sz="4500" b="1" i="0" u="none" dirty="0">
                <a:solidFill>
                  <a:srgbClr val="00B050"/>
                </a:solidFill>
                <a:latin typeface="Hind Siliguri"/>
              </a:rPr>
              <a:t> (</a:t>
            </a:r>
            <a:r>
              <a:rPr sz="4500" b="1" i="0" u="none" dirty="0" err="1">
                <a:solidFill>
                  <a:srgbClr val="00B050"/>
                </a:solidFill>
                <a:latin typeface="Hind Siliguri"/>
              </a:rPr>
              <a:t>প্রশ্নোত্তর</a:t>
            </a:r>
            <a:r>
              <a:rPr sz="4500" b="1" i="0" u="none" dirty="0">
                <a:solidFill>
                  <a:srgbClr val="00B050"/>
                </a:solidFill>
                <a:latin typeface="Hind Siliguri"/>
              </a:rPr>
              <a:t>)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38225" y="2591854"/>
            <a:ext cx="10496550" cy="21246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>
              <a:lnSpc>
                <a:spcPct val="150000"/>
              </a:lnSpc>
            </a:pPr>
            <a:r>
              <a:rPr sz="3200" b="1" i="0" u="none" dirty="0">
                <a:ln/>
                <a:solidFill>
                  <a:srgbClr val="00B050"/>
                </a:solidFill>
                <a:latin typeface="Hind Siliguri SemiBold"/>
              </a:rPr>
              <a:t>"</a:t>
            </a:r>
            <a:r>
              <a:rPr sz="3200" b="1" i="0" u="none" dirty="0" err="1">
                <a:ln/>
                <a:solidFill>
                  <a:srgbClr val="00B050"/>
                </a:solidFill>
                <a:latin typeface="Hind Siliguri SemiBold"/>
              </a:rPr>
              <a:t>মুক্ত</a:t>
            </a:r>
            <a:r>
              <a:rPr sz="3200" b="1" i="0" u="none" dirty="0">
                <a:ln/>
                <a:solidFill>
                  <a:srgbClr val="00B050"/>
                </a:solidFill>
                <a:latin typeface="Hind Siliguri SemiBold"/>
              </a:rPr>
              <a:t> </a:t>
            </a:r>
            <a:r>
              <a:rPr sz="3200" b="1" i="0" u="none" dirty="0" err="1">
                <a:ln/>
                <a:solidFill>
                  <a:srgbClr val="00B050"/>
                </a:solidFill>
                <a:latin typeface="Hind Siliguri SemiBold"/>
              </a:rPr>
              <a:t>দর্শন</a:t>
            </a:r>
            <a:r>
              <a:rPr sz="3200" b="1" i="0" u="none" dirty="0">
                <a:ln/>
                <a:solidFill>
                  <a:srgbClr val="00B050"/>
                </a:solidFill>
                <a:latin typeface="Hind Siliguri SemiBold"/>
              </a:rPr>
              <a:t> ও </a:t>
            </a:r>
            <a:r>
              <a:rPr sz="3200" b="1" i="0" u="none" dirty="0" err="1">
                <a:ln/>
                <a:solidFill>
                  <a:srgbClr val="00B050"/>
                </a:solidFill>
                <a:latin typeface="Hind Siliguri SemiBold"/>
              </a:rPr>
              <a:t>ওপেন</a:t>
            </a:r>
            <a:r>
              <a:rPr sz="3200" b="1" i="0" u="none" dirty="0">
                <a:ln/>
                <a:solidFill>
                  <a:srgbClr val="00B050"/>
                </a:solidFill>
                <a:latin typeface="Hind Siliguri SemiBold"/>
              </a:rPr>
              <a:t> </a:t>
            </a:r>
            <a:r>
              <a:rPr sz="3200" b="1" i="0" u="none" dirty="0" err="1">
                <a:ln/>
                <a:solidFill>
                  <a:srgbClr val="00B050"/>
                </a:solidFill>
                <a:latin typeface="Hind Siliguri SemiBold"/>
              </a:rPr>
              <a:t>সোর্স</a:t>
            </a:r>
            <a:r>
              <a:rPr sz="3200" b="1" i="0" u="none" dirty="0">
                <a:ln/>
                <a:solidFill>
                  <a:srgbClr val="00B050"/>
                </a:solidFill>
                <a:latin typeface="Hind Siliguri SemiBold"/>
              </a:rPr>
              <a:t> </a:t>
            </a:r>
            <a:r>
              <a:rPr sz="3200" b="1" i="0" u="none" dirty="0" err="1">
                <a:ln/>
                <a:solidFill>
                  <a:srgbClr val="00B050"/>
                </a:solidFill>
                <a:latin typeface="Hind Siliguri SemiBold"/>
              </a:rPr>
              <a:t>সফটওয়্যার</a:t>
            </a:r>
            <a:r>
              <a:rPr sz="3200" b="1" i="0" u="none" dirty="0">
                <a:ln/>
                <a:solidFill>
                  <a:srgbClr val="00B050"/>
                </a:solidFill>
                <a:latin typeface="Hind Siliguri SemiBold"/>
              </a:rPr>
              <a:t> </a:t>
            </a:r>
            <a:r>
              <a:rPr sz="3200" b="1" i="0" u="none" dirty="0" err="1">
                <a:ln/>
                <a:solidFill>
                  <a:srgbClr val="00B050"/>
                </a:solidFill>
                <a:latin typeface="Hind Siliguri SemiBold"/>
              </a:rPr>
              <a:t>কীভাবে</a:t>
            </a:r>
            <a:r>
              <a:rPr sz="3200" b="1" i="0" u="none" dirty="0">
                <a:ln/>
                <a:solidFill>
                  <a:srgbClr val="00B050"/>
                </a:solidFill>
                <a:latin typeface="Hind Siliguri SemiBold"/>
              </a:rPr>
              <a:t> </a:t>
            </a:r>
            <a:r>
              <a:rPr sz="3200" b="1" i="0" u="none" dirty="0" err="1">
                <a:ln/>
                <a:solidFill>
                  <a:srgbClr val="00B050"/>
                </a:solidFill>
                <a:latin typeface="Hind Siliguri SemiBold"/>
              </a:rPr>
              <a:t>তরুণ</a:t>
            </a:r>
            <a:r>
              <a:rPr sz="3200" b="1" i="0" u="none" dirty="0">
                <a:ln/>
                <a:solidFill>
                  <a:srgbClr val="00B050"/>
                </a:solidFill>
                <a:latin typeface="Hind Siliguri SemiBold"/>
              </a:rPr>
              <a:t> </a:t>
            </a:r>
            <a:r>
              <a:rPr sz="3200" b="1" i="0" u="none" dirty="0" err="1">
                <a:ln/>
                <a:solidFill>
                  <a:srgbClr val="00B050"/>
                </a:solidFill>
                <a:latin typeface="Hind Siliguri SemiBold"/>
              </a:rPr>
              <a:t>সমাজকে</a:t>
            </a:r>
            <a:r>
              <a:rPr sz="3200" b="1" i="0" u="none" dirty="0">
                <a:ln/>
                <a:solidFill>
                  <a:srgbClr val="00B050"/>
                </a:solidFill>
                <a:latin typeface="Hind Siliguri SemiBold"/>
              </a:rPr>
              <a:t> </a:t>
            </a:r>
            <a:r>
              <a:rPr sz="3200" b="1" i="0" u="none" dirty="0" err="1">
                <a:ln/>
                <a:solidFill>
                  <a:srgbClr val="00B050"/>
                </a:solidFill>
                <a:latin typeface="Hind Siliguri SemiBold"/>
              </a:rPr>
              <a:t>ডিজিটাল</a:t>
            </a:r>
            <a:r>
              <a:rPr sz="3200" b="1" i="0" u="none" dirty="0">
                <a:ln/>
                <a:solidFill>
                  <a:srgbClr val="00B050"/>
                </a:solidFill>
                <a:latin typeface="Hind Siliguri SemiBold"/>
              </a:rPr>
              <a:t> </a:t>
            </a:r>
            <a:r>
              <a:rPr sz="3200" b="1" i="0" u="none" dirty="0" err="1">
                <a:ln/>
                <a:solidFill>
                  <a:srgbClr val="00B050"/>
                </a:solidFill>
                <a:latin typeface="Hind Siliguri SemiBold"/>
              </a:rPr>
              <a:t>প্রযুক্তিতে</a:t>
            </a:r>
            <a:r>
              <a:rPr sz="3200" b="1" i="0" u="none" dirty="0">
                <a:ln/>
                <a:solidFill>
                  <a:srgbClr val="00B050"/>
                </a:solidFill>
                <a:latin typeface="Hind Siliguri SemiBold"/>
              </a:rPr>
              <a:t> </a:t>
            </a:r>
            <a:r>
              <a:rPr sz="3200" b="1" i="0" u="none" dirty="0" err="1">
                <a:ln/>
                <a:solidFill>
                  <a:srgbClr val="00B050"/>
                </a:solidFill>
                <a:latin typeface="Hind Siliguri SemiBold"/>
              </a:rPr>
              <a:t>দক্ষ</a:t>
            </a:r>
            <a:r>
              <a:rPr sz="3200" b="1" i="0" u="none" dirty="0">
                <a:ln/>
                <a:solidFill>
                  <a:srgbClr val="00B050"/>
                </a:solidFill>
                <a:latin typeface="Hind Siliguri SemiBold"/>
              </a:rPr>
              <a:t> </a:t>
            </a:r>
            <a:r>
              <a:rPr sz="3200" b="1" i="0" u="none" dirty="0" err="1">
                <a:ln/>
                <a:solidFill>
                  <a:srgbClr val="00B050"/>
                </a:solidFill>
                <a:latin typeface="Hind Siliguri SemiBold"/>
              </a:rPr>
              <a:t>করে</a:t>
            </a:r>
            <a:r>
              <a:rPr sz="3200" b="1" i="0" u="none" dirty="0">
                <a:ln/>
                <a:solidFill>
                  <a:srgbClr val="00B050"/>
                </a:solidFill>
                <a:latin typeface="Hind Siliguri SemiBold"/>
              </a:rPr>
              <a:t> </a:t>
            </a:r>
            <a:r>
              <a:rPr sz="3200" b="1" i="0" u="none" dirty="0" err="1">
                <a:ln/>
                <a:solidFill>
                  <a:srgbClr val="00B050"/>
                </a:solidFill>
                <a:latin typeface="Hind Siliguri SemiBold"/>
              </a:rPr>
              <a:t>তুলতে</a:t>
            </a:r>
            <a:r>
              <a:rPr sz="3200" b="1" i="0" u="none" dirty="0">
                <a:ln/>
                <a:solidFill>
                  <a:srgbClr val="00B050"/>
                </a:solidFill>
                <a:latin typeface="Hind Siliguri SemiBold"/>
              </a:rPr>
              <a:t> </a:t>
            </a:r>
            <a:r>
              <a:rPr sz="3200" b="1" i="0" u="none" dirty="0" err="1">
                <a:ln/>
                <a:solidFill>
                  <a:srgbClr val="00B050"/>
                </a:solidFill>
                <a:latin typeface="Hind Siliguri SemiBold"/>
              </a:rPr>
              <a:t>পারে</a:t>
            </a:r>
            <a:r>
              <a:rPr sz="3200" b="1" i="0" u="none" dirty="0">
                <a:ln/>
                <a:solidFill>
                  <a:srgbClr val="00B050"/>
                </a:solidFill>
                <a:latin typeface="Hind Siliguri SemiBold"/>
              </a:rPr>
              <a:t>?" — </a:t>
            </a:r>
            <a:r>
              <a:rPr sz="3200" b="1" i="0" u="none" dirty="0" err="1">
                <a:ln/>
                <a:solidFill>
                  <a:srgbClr val="00B050"/>
                </a:solidFill>
                <a:latin typeface="Hind Siliguri SemiBold"/>
              </a:rPr>
              <a:t>তোমার</a:t>
            </a:r>
            <a:r>
              <a:rPr sz="3200" b="1" i="0" u="none" dirty="0">
                <a:ln/>
                <a:solidFill>
                  <a:srgbClr val="00B050"/>
                </a:solidFill>
                <a:latin typeface="Hind Siliguri SemiBold"/>
              </a:rPr>
              <a:t> </a:t>
            </a:r>
            <a:r>
              <a:rPr sz="3200" b="1" i="0" u="none" dirty="0" err="1">
                <a:ln/>
                <a:solidFill>
                  <a:srgbClr val="00B050"/>
                </a:solidFill>
                <a:latin typeface="Hind Siliguri SemiBold"/>
              </a:rPr>
              <a:t>নিজস্ব</a:t>
            </a:r>
            <a:r>
              <a:rPr sz="3200" b="1" i="0" u="none" dirty="0">
                <a:ln/>
                <a:solidFill>
                  <a:srgbClr val="00B050"/>
                </a:solidFill>
                <a:latin typeface="Hind Siliguri SemiBold"/>
              </a:rPr>
              <a:t> </a:t>
            </a:r>
            <a:r>
              <a:rPr sz="3200" b="1" i="0" u="none" dirty="0" err="1">
                <a:ln/>
                <a:solidFill>
                  <a:srgbClr val="00B050"/>
                </a:solidFill>
                <a:latin typeface="Hind Siliguri SemiBold"/>
              </a:rPr>
              <a:t>মতামত</a:t>
            </a:r>
            <a:r>
              <a:rPr sz="3200" b="1" i="0" u="none" dirty="0">
                <a:ln/>
                <a:solidFill>
                  <a:srgbClr val="00B050"/>
                </a:solidFill>
                <a:latin typeface="Hind Siliguri SemiBold"/>
              </a:rPr>
              <a:t> ১০ </a:t>
            </a:r>
            <a:r>
              <a:rPr sz="3200" b="1" i="0" u="none" dirty="0" err="1">
                <a:ln/>
                <a:solidFill>
                  <a:srgbClr val="00B050"/>
                </a:solidFill>
                <a:latin typeface="Hind Siliguri SemiBold"/>
              </a:rPr>
              <a:t>বাক্যে</a:t>
            </a:r>
            <a:r>
              <a:rPr sz="3200" b="1" i="0" u="none" dirty="0">
                <a:ln/>
                <a:solidFill>
                  <a:srgbClr val="00B050"/>
                </a:solidFill>
                <a:latin typeface="Hind Siliguri SemiBold"/>
              </a:rPr>
              <a:t> </a:t>
            </a:r>
            <a:r>
              <a:rPr sz="3200" b="1" i="0" u="none" dirty="0" err="1">
                <a:ln/>
                <a:solidFill>
                  <a:srgbClr val="00B050"/>
                </a:solidFill>
                <a:latin typeface="Hind Siliguri SemiBold"/>
              </a:rPr>
              <a:t>লিখে</a:t>
            </a:r>
            <a:r>
              <a:rPr sz="3200" b="1" i="0" u="none" dirty="0">
                <a:ln/>
                <a:solidFill>
                  <a:srgbClr val="00B050"/>
                </a:solidFill>
                <a:latin typeface="Hind Siliguri SemiBold"/>
              </a:rPr>
              <a:t> </a:t>
            </a:r>
            <a:r>
              <a:rPr sz="3200" b="1" i="0" u="none" dirty="0" err="1">
                <a:ln/>
                <a:solidFill>
                  <a:srgbClr val="00B050"/>
                </a:solidFill>
                <a:latin typeface="Hind Siliguri SemiBold"/>
              </a:rPr>
              <a:t>আনবে</a:t>
            </a:r>
            <a:r>
              <a:rPr sz="3200" b="1" i="0" u="none" dirty="0">
                <a:ln/>
                <a:solidFill>
                  <a:srgbClr val="00B050"/>
                </a:solidFill>
                <a:latin typeface="Hind Siliguri SemiBold"/>
              </a:rPr>
              <a:t>।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38225" y="1492250"/>
            <a:ext cx="11601450" cy="685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5400"/>
              </a:lnSpc>
            </a:pPr>
            <a:r>
              <a:rPr sz="4500" b="1" i="0" u="none" dirty="0" err="1">
                <a:solidFill>
                  <a:srgbClr val="FF0000"/>
                </a:solidFill>
                <a:latin typeface="Hind Siliguri"/>
              </a:rPr>
              <a:t>বাড়ির</a:t>
            </a:r>
            <a:r>
              <a:rPr sz="4500" b="1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4500" b="1" i="0" u="none" dirty="0" err="1">
                <a:solidFill>
                  <a:srgbClr val="FF0000"/>
                </a:solidFill>
                <a:latin typeface="Hind Siliguri"/>
              </a:rPr>
              <a:t>কাজ</a:t>
            </a:r>
            <a:endParaRPr sz="4500" b="1" i="0" u="none" dirty="0">
              <a:solidFill>
                <a:srgbClr val="FF0000"/>
              </a:solidFill>
              <a:latin typeface="Hind Siligur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977900"/>
            <a:ext cx="11049000" cy="490219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52500" y="1234528"/>
            <a:ext cx="10287000" cy="13811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6750" b="0" i="0" u="none" dirty="0">
                <a:solidFill>
                  <a:srgbClr val="FFFFFF"/>
                </a:solidFill>
                <a:latin typeface="Hind Siliguri"/>
              </a:rPr>
              <a:t>🌺 🌸 🌺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95325" y="3279593"/>
            <a:ext cx="10801350" cy="102758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6480"/>
              </a:lnSpc>
            </a:pPr>
            <a:r>
              <a:rPr sz="13800" b="1" i="0" u="none" dirty="0" err="1">
                <a:solidFill>
                  <a:srgbClr val="FFFF00"/>
                </a:solidFill>
                <a:latin typeface="Hind Siliguri"/>
              </a:rPr>
              <a:t>ধন্যবাদ</a:t>
            </a:r>
            <a:endParaRPr sz="6600" b="1" i="0" u="none" dirty="0">
              <a:solidFill>
                <a:srgbClr val="FFFF00"/>
              </a:solidFill>
              <a:latin typeface="Hind Siliguri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36800" y="4462462"/>
            <a:ext cx="7683500" cy="123110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4000" b="0" i="0" u="none" dirty="0" err="1">
                <a:solidFill>
                  <a:srgbClr val="E0F2FE"/>
                </a:solidFill>
                <a:latin typeface="Hind Siliguri"/>
              </a:rPr>
              <a:t>সবাই</a:t>
            </a:r>
            <a:r>
              <a:rPr sz="4000" b="0" i="0" u="none" dirty="0">
                <a:solidFill>
                  <a:srgbClr val="E0F2FE"/>
                </a:solidFill>
                <a:latin typeface="Hind Siliguri"/>
              </a:rPr>
              <a:t> </a:t>
            </a:r>
            <a:r>
              <a:rPr sz="4000" b="0" i="0" u="none" dirty="0" err="1">
                <a:solidFill>
                  <a:srgbClr val="E0F2FE"/>
                </a:solidFill>
                <a:latin typeface="Hind Siliguri"/>
              </a:rPr>
              <a:t>নিরাপদে</a:t>
            </a:r>
            <a:r>
              <a:rPr sz="4000" b="0" i="0" u="none" dirty="0">
                <a:solidFill>
                  <a:srgbClr val="E0F2FE"/>
                </a:solidFill>
                <a:latin typeface="Hind Siliguri"/>
              </a:rPr>
              <a:t> </a:t>
            </a:r>
            <a:r>
              <a:rPr sz="4000" b="0" i="0" u="none" dirty="0" err="1">
                <a:solidFill>
                  <a:srgbClr val="E0F2FE"/>
                </a:solidFill>
                <a:latin typeface="Hind Siliguri"/>
              </a:rPr>
              <a:t>থাকো</a:t>
            </a:r>
            <a:r>
              <a:rPr sz="4000" b="0" i="0" u="none" dirty="0">
                <a:solidFill>
                  <a:srgbClr val="E0F2FE"/>
                </a:solidFill>
                <a:latin typeface="Hind Siliguri"/>
              </a:rPr>
              <a:t> </a:t>
            </a:r>
            <a:r>
              <a:rPr sz="4000" b="0" i="0" u="none" dirty="0" err="1">
                <a:solidFill>
                  <a:srgbClr val="E0F2FE"/>
                </a:solidFill>
                <a:latin typeface="Hind Siliguri"/>
              </a:rPr>
              <a:t>এবং</a:t>
            </a:r>
            <a:r>
              <a:rPr sz="4000" b="0" i="0" u="none" dirty="0">
                <a:solidFill>
                  <a:srgbClr val="E0F2FE"/>
                </a:solidFill>
                <a:latin typeface="Hind Siliguri"/>
              </a:rPr>
              <a:t> </a:t>
            </a:r>
            <a:r>
              <a:rPr sz="4000" b="0" i="0" u="none" dirty="0" err="1">
                <a:solidFill>
                  <a:srgbClr val="E0F2FE"/>
                </a:solidFill>
                <a:latin typeface="Hind Siliguri"/>
              </a:rPr>
              <a:t>ডিজিটাল</a:t>
            </a:r>
            <a:r>
              <a:rPr sz="4000" b="0" i="0" u="none" dirty="0">
                <a:solidFill>
                  <a:srgbClr val="E0F2FE"/>
                </a:solidFill>
                <a:latin typeface="Hind Siliguri"/>
              </a:rPr>
              <a:t> </a:t>
            </a:r>
            <a:r>
              <a:rPr sz="4000" b="0" i="0" u="none" dirty="0" err="1">
                <a:solidFill>
                  <a:srgbClr val="E0F2FE"/>
                </a:solidFill>
                <a:latin typeface="Hind Siliguri"/>
              </a:rPr>
              <a:t>নৈতিকতা</a:t>
            </a:r>
            <a:r>
              <a:rPr sz="4000" b="0" i="0" u="none" dirty="0">
                <a:solidFill>
                  <a:srgbClr val="E0F2FE"/>
                </a:solidFill>
                <a:latin typeface="Hind Siliguri"/>
              </a:rPr>
              <a:t> </a:t>
            </a:r>
            <a:r>
              <a:rPr sz="4000" b="0" i="0" u="none" dirty="0" err="1">
                <a:solidFill>
                  <a:srgbClr val="E0F2FE"/>
                </a:solidFill>
                <a:latin typeface="Hind Siliguri"/>
              </a:rPr>
              <a:t>মেনে</a:t>
            </a:r>
            <a:r>
              <a:rPr sz="4000" b="0" i="0" u="none" dirty="0">
                <a:solidFill>
                  <a:srgbClr val="E0F2FE"/>
                </a:solidFill>
                <a:latin typeface="Hind Siliguri"/>
              </a:rPr>
              <a:t> </a:t>
            </a:r>
            <a:r>
              <a:rPr sz="4000" b="0" i="0" u="none" dirty="0" err="1">
                <a:solidFill>
                  <a:srgbClr val="E0F2FE"/>
                </a:solidFill>
                <a:latin typeface="Hind Siliguri"/>
              </a:rPr>
              <a:t>চলো</a:t>
            </a:r>
            <a:endParaRPr sz="4000" b="0" i="0" u="none" dirty="0">
              <a:solidFill>
                <a:srgbClr val="E0F2FE"/>
              </a:solidFill>
              <a:latin typeface="Hind Siligur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935" y="1394264"/>
            <a:ext cx="5334000" cy="4265831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2225" y="1394263"/>
            <a:ext cx="5334000" cy="4265831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984885" y="1680013"/>
            <a:ext cx="4920615" cy="6477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150" b="0" i="0" u="none" dirty="0">
                <a:solidFill>
                  <a:srgbClr val="0284C7"/>
                </a:solidFill>
                <a:latin typeface="Hind Siliguri SemiBold"/>
              </a:rPr>
              <a:t>👨‍🏫 </a:t>
            </a:r>
            <a:r>
              <a:rPr sz="3150" b="0" i="0" u="none" dirty="0" err="1">
                <a:solidFill>
                  <a:srgbClr val="0284C7"/>
                </a:solidFill>
                <a:latin typeface="Hind Siliguri SemiBold"/>
              </a:rPr>
              <a:t>শিক্ষক</a:t>
            </a:r>
            <a:r>
              <a:rPr sz="3150" b="0" i="0" u="none" dirty="0">
                <a:solidFill>
                  <a:srgbClr val="0284C7"/>
                </a:solidFill>
                <a:latin typeface="Hind Siliguri SemiBold"/>
              </a:rPr>
              <a:t> </a:t>
            </a:r>
            <a:r>
              <a:rPr sz="3150" b="0" i="0" u="none" dirty="0" err="1">
                <a:solidFill>
                  <a:srgbClr val="0284C7"/>
                </a:solidFill>
                <a:latin typeface="Hind Siliguri SemiBold"/>
              </a:rPr>
              <a:t>পরিচিতি</a:t>
            </a:r>
            <a:endParaRPr sz="3150" b="0" i="0" u="none" dirty="0">
              <a:solidFill>
                <a:srgbClr val="0284C7"/>
              </a:solidFill>
              <a:latin typeface="Hind Siliguri SemiBold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84885" y="2470588"/>
            <a:ext cx="4686300" cy="4153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509"/>
              </a:lnSpc>
            </a:pPr>
            <a:r>
              <a:rPr sz="2700" b="1" i="0" u="none" dirty="0" err="1">
                <a:solidFill>
                  <a:srgbClr val="00B0F0"/>
                </a:solidFill>
                <a:latin typeface="Hind Siliguri"/>
              </a:rPr>
              <a:t>নাম</a:t>
            </a:r>
            <a:r>
              <a:rPr sz="2700" b="1" i="0" u="none" dirty="0">
                <a:solidFill>
                  <a:srgbClr val="00B0F0"/>
                </a:solidFill>
                <a:latin typeface="Hind Siliguri"/>
              </a:rPr>
              <a:t>:</a:t>
            </a:r>
            <a:r>
              <a:rPr sz="27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700" b="0" i="0" u="none" dirty="0" err="1">
                <a:solidFill>
                  <a:srgbClr val="00B0F0"/>
                </a:solidFill>
                <a:latin typeface="Hind Siliguri"/>
              </a:rPr>
              <a:t>এস.এ</a:t>
            </a:r>
            <a:r>
              <a:rPr sz="2700" b="0" i="0" u="none" dirty="0">
                <a:solidFill>
                  <a:srgbClr val="00B0F0"/>
                </a:solidFill>
                <a:latin typeface="Hind Siliguri"/>
              </a:rPr>
              <a:t>. </a:t>
            </a:r>
            <a:r>
              <a:rPr sz="2700" b="0" i="0" u="none" dirty="0" err="1">
                <a:solidFill>
                  <a:srgbClr val="00B0F0"/>
                </a:solidFill>
                <a:latin typeface="Hind Siliguri"/>
              </a:rPr>
              <a:t>সাইফুল</a:t>
            </a:r>
            <a:r>
              <a:rPr sz="27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700" b="0" i="0" u="none" dirty="0" err="1">
                <a:solidFill>
                  <a:srgbClr val="00B0F0"/>
                </a:solidFill>
                <a:latin typeface="Hind Siliguri"/>
              </a:rPr>
              <a:t>ইসলাম</a:t>
            </a:r>
            <a:endParaRPr sz="2700" b="0" i="0" u="none" dirty="0">
              <a:solidFill>
                <a:srgbClr val="00B0F0"/>
              </a:solidFill>
              <a:latin typeface="Hind Siliguri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84885" y="3059203"/>
            <a:ext cx="4972050" cy="4153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509"/>
              </a:lnSpc>
            </a:pPr>
            <a:r>
              <a:rPr sz="2700" b="1" i="0" u="none" dirty="0" err="1">
                <a:solidFill>
                  <a:srgbClr val="00B0F0"/>
                </a:solidFill>
                <a:latin typeface="Hind Siliguri"/>
              </a:rPr>
              <a:t>পদবী</a:t>
            </a:r>
            <a:r>
              <a:rPr sz="2700" b="1" i="0" u="none" dirty="0">
                <a:solidFill>
                  <a:srgbClr val="00B0F0"/>
                </a:solidFill>
                <a:latin typeface="Hind Siliguri"/>
              </a:rPr>
              <a:t>:</a:t>
            </a:r>
            <a:r>
              <a:rPr sz="27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700" b="0" i="0" u="none" dirty="0" err="1">
                <a:solidFill>
                  <a:srgbClr val="00B0F0"/>
                </a:solidFill>
                <a:latin typeface="Hind Siliguri"/>
              </a:rPr>
              <a:t>সহকারী</a:t>
            </a:r>
            <a:r>
              <a:rPr sz="27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700" b="0" i="0" u="none" dirty="0" err="1">
                <a:solidFill>
                  <a:srgbClr val="00B0F0"/>
                </a:solidFill>
                <a:latin typeface="Hind Siliguri"/>
              </a:rPr>
              <a:t>শিক্ষক</a:t>
            </a:r>
            <a:r>
              <a:rPr sz="2700" b="0" i="0" u="none" dirty="0">
                <a:solidFill>
                  <a:srgbClr val="00B0F0"/>
                </a:solidFill>
                <a:latin typeface="Hind Siliguri"/>
              </a:rPr>
              <a:t> (</a:t>
            </a:r>
            <a:r>
              <a:rPr sz="2700" b="0" i="0" u="none" dirty="0" err="1">
                <a:solidFill>
                  <a:srgbClr val="00B0F0"/>
                </a:solidFill>
                <a:latin typeface="Hind Siliguri"/>
              </a:rPr>
              <a:t>আইসিটি</a:t>
            </a:r>
            <a:r>
              <a:rPr sz="2700" b="0" i="0" u="none" dirty="0">
                <a:solidFill>
                  <a:srgbClr val="00B0F0"/>
                </a:solidFill>
                <a:latin typeface="Hind Siliguri"/>
              </a:rPr>
              <a:t>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84884" y="3647818"/>
            <a:ext cx="5245677" cy="8914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509"/>
              </a:lnSpc>
            </a:pPr>
            <a:r>
              <a:rPr sz="2700" b="1" i="0" u="none" dirty="0" err="1">
                <a:solidFill>
                  <a:srgbClr val="00B0F0"/>
                </a:solidFill>
                <a:latin typeface="Hind Siliguri"/>
              </a:rPr>
              <a:t>প্রতিষ্ঠান</a:t>
            </a:r>
            <a:r>
              <a:rPr sz="2700" b="1" i="0" u="none" dirty="0">
                <a:solidFill>
                  <a:srgbClr val="00B0F0"/>
                </a:solidFill>
                <a:latin typeface="Hind Siliguri"/>
              </a:rPr>
              <a:t>:</a:t>
            </a:r>
            <a:r>
              <a:rPr sz="27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700" b="0" i="0" u="none" dirty="0" err="1">
                <a:solidFill>
                  <a:srgbClr val="00B0F0"/>
                </a:solidFill>
                <a:latin typeface="Hind Siliguri"/>
              </a:rPr>
              <a:t>পানিকাউরিয়া</a:t>
            </a:r>
            <a:r>
              <a:rPr sz="27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700" b="0" i="0" u="none" dirty="0" err="1">
                <a:solidFill>
                  <a:srgbClr val="00B0F0"/>
                </a:solidFill>
                <a:latin typeface="Hind Siliguri"/>
              </a:rPr>
              <a:t>মাধ্যমিক</a:t>
            </a:r>
            <a:r>
              <a:rPr sz="27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700" b="0" i="0" u="none" dirty="0" err="1">
                <a:solidFill>
                  <a:srgbClr val="00B0F0"/>
                </a:solidFill>
                <a:latin typeface="Hind Siliguri"/>
              </a:rPr>
              <a:t>বিদ্যালয়</a:t>
            </a:r>
            <a:endParaRPr sz="2700" b="0" i="0" u="none" dirty="0">
              <a:solidFill>
                <a:srgbClr val="00B0F0"/>
              </a:solidFill>
              <a:latin typeface="Hind Siliguri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84885" y="4682174"/>
            <a:ext cx="4686300" cy="4153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509"/>
              </a:lnSpc>
            </a:pPr>
            <a:r>
              <a:rPr sz="2700" b="1" i="0" u="none" dirty="0" err="1">
                <a:solidFill>
                  <a:srgbClr val="00B0F0"/>
                </a:solidFill>
                <a:latin typeface="Hind Siliguri"/>
              </a:rPr>
              <a:t>ঠিকানা</a:t>
            </a:r>
            <a:r>
              <a:rPr sz="2700" b="1" i="0" u="none" dirty="0">
                <a:solidFill>
                  <a:srgbClr val="00B0F0"/>
                </a:solidFill>
                <a:latin typeface="Hind Siliguri"/>
              </a:rPr>
              <a:t>:</a:t>
            </a:r>
            <a:r>
              <a:rPr sz="27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2700" b="0" i="0" u="none" dirty="0" err="1">
                <a:solidFill>
                  <a:srgbClr val="00B0F0"/>
                </a:solidFill>
                <a:latin typeface="Hind Siliguri"/>
              </a:rPr>
              <a:t>কলারোয়া</a:t>
            </a:r>
            <a:r>
              <a:rPr sz="2700" b="0" i="0" u="none" dirty="0">
                <a:solidFill>
                  <a:srgbClr val="00B0F0"/>
                </a:solidFill>
                <a:latin typeface="Hind Siliguri"/>
              </a:rPr>
              <a:t>, </a:t>
            </a:r>
            <a:r>
              <a:rPr sz="2700" b="0" i="0" u="none" dirty="0" err="1">
                <a:solidFill>
                  <a:srgbClr val="00B0F0"/>
                </a:solidFill>
                <a:latin typeface="Hind Siliguri"/>
              </a:rPr>
              <a:t>সাতক্ষীরা</a:t>
            </a:r>
            <a:endParaRPr sz="2700" b="0" i="0" u="none" dirty="0">
              <a:solidFill>
                <a:srgbClr val="00B0F0"/>
              </a:solidFill>
              <a:latin typeface="Hind Siliguri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699885" y="1639321"/>
            <a:ext cx="4920615" cy="6477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150" b="0" i="0" u="none" dirty="0">
                <a:solidFill>
                  <a:srgbClr val="0284C7"/>
                </a:solidFill>
                <a:latin typeface="Hind Siliguri SemiBold"/>
              </a:rPr>
              <a:t>📚 </a:t>
            </a:r>
            <a:r>
              <a:rPr sz="3150" b="0" i="0" u="none" dirty="0" err="1">
                <a:solidFill>
                  <a:srgbClr val="0284C7"/>
                </a:solidFill>
                <a:latin typeface="Hind Siliguri SemiBold"/>
              </a:rPr>
              <a:t>পাঠ</a:t>
            </a:r>
            <a:r>
              <a:rPr sz="3150" b="0" i="0" u="none" dirty="0">
                <a:solidFill>
                  <a:srgbClr val="0284C7"/>
                </a:solidFill>
                <a:latin typeface="Hind Siliguri SemiBold"/>
              </a:rPr>
              <a:t> </a:t>
            </a:r>
            <a:r>
              <a:rPr sz="3150" b="0" i="0" u="none" dirty="0" err="1">
                <a:solidFill>
                  <a:srgbClr val="0284C7"/>
                </a:solidFill>
                <a:latin typeface="Hind Siliguri SemiBold"/>
              </a:rPr>
              <a:t>পরিচিতি</a:t>
            </a:r>
            <a:endParaRPr sz="3150" b="0" i="0" u="none" dirty="0">
              <a:solidFill>
                <a:srgbClr val="0284C7"/>
              </a:solidFill>
              <a:latin typeface="Hind Siliguri SemiBold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699885" y="2360298"/>
            <a:ext cx="4686300" cy="4457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509"/>
              </a:lnSpc>
            </a:pPr>
            <a:r>
              <a:rPr sz="2700" b="1" i="0" u="none" dirty="0" err="1">
                <a:solidFill>
                  <a:srgbClr val="334155"/>
                </a:solidFill>
                <a:latin typeface="Hind Siliguri"/>
              </a:rPr>
              <a:t>শ্রেণি</a:t>
            </a:r>
            <a:r>
              <a:rPr sz="2700" b="1" i="0" u="none" dirty="0">
                <a:solidFill>
                  <a:srgbClr val="334155"/>
                </a:solidFill>
                <a:latin typeface="Hind Siliguri"/>
              </a:rPr>
              <a:t>: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700" b="0" i="0" u="none" dirty="0" err="1">
                <a:solidFill>
                  <a:srgbClr val="334155"/>
                </a:solidFill>
                <a:latin typeface="Hind Siliguri"/>
              </a:rPr>
              <a:t>সপ্তম</a:t>
            </a:r>
            <a:endParaRPr sz="2700" b="0" i="0" u="none" dirty="0">
              <a:solidFill>
                <a:srgbClr val="334155"/>
              </a:solidFill>
              <a:latin typeface="Hind Siliguri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699885" y="2893496"/>
            <a:ext cx="4686300" cy="4457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509"/>
              </a:lnSpc>
            </a:pPr>
            <a:r>
              <a:rPr sz="2700" b="1" i="0" u="none" dirty="0" err="1">
                <a:solidFill>
                  <a:srgbClr val="334155"/>
                </a:solidFill>
                <a:latin typeface="Hind Siliguri"/>
              </a:rPr>
              <a:t>বিষয়</a:t>
            </a:r>
            <a:r>
              <a:rPr sz="2700" b="1" i="0" u="none" dirty="0">
                <a:solidFill>
                  <a:srgbClr val="334155"/>
                </a:solidFill>
                <a:latin typeface="Hind Siliguri"/>
              </a:rPr>
              <a:t>: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700" b="0" i="0" u="none" dirty="0" err="1">
                <a:solidFill>
                  <a:srgbClr val="334155"/>
                </a:solidFill>
                <a:latin typeface="Hind Siliguri"/>
              </a:rPr>
              <a:t>তথ্য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 ও </a:t>
            </a:r>
            <a:r>
              <a:rPr sz="2700" b="0" i="0" u="none" dirty="0" err="1">
                <a:solidFill>
                  <a:srgbClr val="334155"/>
                </a:solidFill>
                <a:latin typeface="Hind Siliguri"/>
              </a:rPr>
              <a:t>যোগাযোগ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700" b="0" i="0" u="none" dirty="0" err="1">
                <a:solidFill>
                  <a:srgbClr val="334155"/>
                </a:solidFill>
                <a:latin typeface="Hind Siliguri"/>
              </a:rPr>
              <a:t>প্রযুক্তি</a:t>
            </a:r>
            <a:endParaRPr sz="2700" b="0" i="0" u="none" dirty="0">
              <a:solidFill>
                <a:srgbClr val="334155"/>
              </a:solidFill>
              <a:latin typeface="Hind Siliguri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699885" y="3435929"/>
            <a:ext cx="4686300" cy="4153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509"/>
              </a:lnSpc>
            </a:pPr>
            <a:r>
              <a:rPr sz="2700" b="1" i="0" u="none" dirty="0" err="1">
                <a:solidFill>
                  <a:srgbClr val="334155"/>
                </a:solidFill>
                <a:latin typeface="Hind Siliguri"/>
              </a:rPr>
              <a:t>অধ্যায়</a:t>
            </a:r>
            <a:r>
              <a:rPr sz="2700" b="1" i="0" u="none" dirty="0">
                <a:solidFill>
                  <a:srgbClr val="334155"/>
                </a:solidFill>
                <a:latin typeface="Hind Siliguri"/>
              </a:rPr>
              <a:t>: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700" b="0" i="0" u="none" dirty="0" err="1" smtClean="0">
                <a:solidFill>
                  <a:srgbClr val="334155"/>
                </a:solidFill>
                <a:latin typeface="Hind Siliguri"/>
              </a:rPr>
              <a:t>তৃতীয়</a:t>
            </a:r>
            <a:endParaRPr sz="2700" b="0" i="0" u="none" dirty="0">
              <a:solidFill>
                <a:srgbClr val="334155"/>
              </a:solidFill>
              <a:latin typeface="Hind Siliguri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731317" y="4522904"/>
            <a:ext cx="4686300" cy="4457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509"/>
              </a:lnSpc>
            </a:pPr>
            <a:r>
              <a:rPr sz="2700" b="1" i="0" u="none" dirty="0" err="1">
                <a:solidFill>
                  <a:srgbClr val="334155"/>
                </a:solidFill>
                <a:latin typeface="Hind Siliguri"/>
              </a:rPr>
              <a:t>সময়</a:t>
            </a:r>
            <a:r>
              <a:rPr sz="2700" b="1" i="0" u="none" dirty="0">
                <a:solidFill>
                  <a:srgbClr val="334155"/>
                </a:solidFill>
                <a:latin typeface="Hind Siliguri"/>
              </a:rPr>
              <a:t>: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 ৫০ </a:t>
            </a:r>
            <a:r>
              <a:rPr sz="2700" b="0" i="0" u="none" dirty="0" err="1">
                <a:solidFill>
                  <a:srgbClr val="334155"/>
                </a:solidFill>
                <a:latin typeface="Hind Siliguri"/>
              </a:rPr>
              <a:t>মিনিট</a:t>
            </a:r>
            <a:r>
              <a:rPr sz="27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2700" b="0" i="0" u="none" dirty="0" smtClean="0">
                <a:solidFill>
                  <a:srgbClr val="334155"/>
                </a:solidFill>
                <a:latin typeface="Hind Siliguri"/>
              </a:rPr>
              <a:t>|</a:t>
            </a:r>
            <a:endParaRPr sz="2700" b="0" i="0" u="none" dirty="0">
              <a:solidFill>
                <a:srgbClr val="334155"/>
              </a:solidFill>
              <a:latin typeface="Hind Siliguri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71500" y="476250"/>
            <a:ext cx="11601450" cy="685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5400"/>
              </a:lnSpc>
            </a:pPr>
            <a:r>
              <a:rPr sz="4500" b="1" i="0" u="none" dirty="0" err="1">
                <a:solidFill>
                  <a:srgbClr val="FF0000"/>
                </a:solidFill>
                <a:latin typeface="Hind Siliguri"/>
              </a:rPr>
              <a:t>পরিচিতি</a:t>
            </a:r>
            <a:endParaRPr sz="4500" b="1" i="0" u="none" dirty="0">
              <a:solidFill>
                <a:srgbClr val="FF0000"/>
              </a:solidFill>
              <a:latin typeface="Hind Siliguri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780098" y="5087761"/>
            <a:ext cx="4686300" cy="4153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509"/>
              </a:lnSpc>
            </a:pPr>
            <a:r>
              <a:rPr lang="en-US" sz="2700" b="1" dirty="0" err="1" smtClean="0">
                <a:solidFill>
                  <a:srgbClr val="334155"/>
                </a:solidFill>
                <a:latin typeface="Hind Siliguri"/>
              </a:rPr>
              <a:t>তারিখ</a:t>
            </a:r>
            <a:r>
              <a:rPr sz="2700" b="1" i="0" u="none" dirty="0" smtClean="0">
                <a:solidFill>
                  <a:srgbClr val="334155"/>
                </a:solidFill>
                <a:latin typeface="Hind Siliguri"/>
              </a:rPr>
              <a:t>:</a:t>
            </a:r>
            <a:r>
              <a:rPr sz="2700" b="0" i="0" u="none" dirty="0" smtClean="0">
                <a:solidFill>
                  <a:srgbClr val="334155"/>
                </a:solidFill>
                <a:latin typeface="Hind Siliguri"/>
              </a:rPr>
              <a:t> </a:t>
            </a:r>
            <a:r>
              <a:rPr lang="en-US" sz="2700" b="0" i="0" u="none" dirty="0" smtClean="0">
                <a:solidFill>
                  <a:srgbClr val="334155"/>
                </a:solidFill>
                <a:latin typeface="Hind Siliguri"/>
              </a:rPr>
              <a:t>০০/০৮/২০২৬ </a:t>
            </a:r>
            <a:r>
              <a:rPr lang="en-US" sz="2700" b="0" i="0" u="none" dirty="0" err="1" smtClean="0">
                <a:solidFill>
                  <a:srgbClr val="334155"/>
                </a:solidFill>
                <a:latin typeface="Hind Siliguri"/>
              </a:rPr>
              <a:t>খ্রি</a:t>
            </a:r>
            <a:r>
              <a:rPr lang="en-US" sz="2700" b="0" i="0" u="none" dirty="0" smtClean="0">
                <a:solidFill>
                  <a:srgbClr val="334155"/>
                </a:solidFill>
                <a:latin typeface="Hind Siliguri"/>
              </a:rPr>
              <a:t>.</a:t>
            </a:r>
            <a:endParaRPr sz="2700" b="0" i="0" u="none" dirty="0">
              <a:solidFill>
                <a:srgbClr val="334155"/>
              </a:solidFill>
              <a:latin typeface="Hind Siliguri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696075" y="3968922"/>
            <a:ext cx="4686300" cy="4153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509"/>
              </a:lnSpc>
            </a:pPr>
            <a:r>
              <a:rPr lang="en-US" sz="2700" b="1" dirty="0" err="1" smtClean="0">
                <a:solidFill>
                  <a:srgbClr val="334155"/>
                </a:solidFill>
                <a:latin typeface="Hind Siliguri"/>
              </a:rPr>
              <a:t>আজকের</a:t>
            </a:r>
            <a:r>
              <a:rPr lang="en-US" sz="2700" b="1" dirty="0" smtClean="0">
                <a:solidFill>
                  <a:srgbClr val="334155"/>
                </a:solidFill>
                <a:latin typeface="Hind Siliguri"/>
              </a:rPr>
              <a:t> </a:t>
            </a:r>
            <a:r>
              <a:rPr lang="en-US" sz="2700" b="1" dirty="0" err="1" smtClean="0">
                <a:solidFill>
                  <a:srgbClr val="334155"/>
                </a:solidFill>
                <a:latin typeface="Hind Siliguri"/>
              </a:rPr>
              <a:t>পাঠ</a:t>
            </a:r>
            <a:r>
              <a:rPr sz="2700" b="0" i="0" u="none" dirty="0" smtClean="0">
                <a:solidFill>
                  <a:srgbClr val="334155"/>
                </a:solidFill>
                <a:latin typeface="Hind Siliguri"/>
              </a:rPr>
              <a:t> </a:t>
            </a:r>
            <a:r>
              <a:rPr sz="2700" b="1" dirty="0" smtClean="0">
                <a:solidFill>
                  <a:srgbClr val="334155"/>
                </a:solidFill>
                <a:latin typeface="Hind Siliguri"/>
              </a:rPr>
              <a:t>২৩</a:t>
            </a:r>
            <a:r>
              <a:rPr lang="en-US" sz="2700" b="1" dirty="0" smtClean="0">
                <a:solidFill>
                  <a:srgbClr val="334155"/>
                </a:solidFill>
                <a:latin typeface="Hind Siliguri"/>
              </a:rPr>
              <a:t>:</a:t>
            </a:r>
            <a:r>
              <a:rPr lang="en-US" sz="2700" b="0" i="0" u="none" dirty="0" smtClean="0">
                <a:solidFill>
                  <a:srgbClr val="334155"/>
                </a:solidFill>
                <a:latin typeface="Hind Siliguri"/>
              </a:rPr>
              <a:t> </a:t>
            </a:r>
            <a:r>
              <a:rPr lang="en-US" sz="2700" b="0" i="0" u="none" dirty="0" err="1" smtClean="0">
                <a:solidFill>
                  <a:srgbClr val="334155"/>
                </a:solidFill>
                <a:latin typeface="Hind Siliguri"/>
              </a:rPr>
              <a:t>কপিরাইট</a:t>
            </a:r>
            <a:endParaRPr sz="2700" b="0" i="0" u="none" dirty="0">
              <a:solidFill>
                <a:srgbClr val="334155"/>
              </a:solidFill>
              <a:latin typeface="Hind Siligur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6" grpId="0"/>
      <p:bldP spid="1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100815" y="1004151"/>
            <a:ext cx="11601450" cy="685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5400"/>
              </a:lnSpc>
            </a:pPr>
            <a:r>
              <a:rPr sz="4500" b="1" i="0" u="none" dirty="0" err="1">
                <a:solidFill>
                  <a:srgbClr val="1E293B"/>
                </a:solidFill>
                <a:latin typeface="Hind Siliguri"/>
              </a:rPr>
              <a:t>আজকের</a:t>
            </a:r>
            <a:r>
              <a:rPr sz="4500" b="1" i="0" u="none" dirty="0">
                <a:solidFill>
                  <a:srgbClr val="1E293B"/>
                </a:solidFill>
                <a:latin typeface="Hind Siliguri"/>
              </a:rPr>
              <a:t> </a:t>
            </a:r>
            <a:r>
              <a:rPr sz="4500" b="1" i="0" u="none" dirty="0" err="1" smtClean="0">
                <a:solidFill>
                  <a:srgbClr val="1E293B"/>
                </a:solidFill>
                <a:latin typeface="Hind Siliguri"/>
              </a:rPr>
              <a:t>পাঠ</a:t>
            </a:r>
            <a:r>
              <a:rPr lang="en-US" sz="4500" b="1" dirty="0">
                <a:solidFill>
                  <a:srgbClr val="1E293B"/>
                </a:solidFill>
                <a:latin typeface="Hind Siliguri"/>
              </a:rPr>
              <a:t>-</a:t>
            </a:r>
            <a:endParaRPr sz="4500" b="1" i="0" u="none" dirty="0">
              <a:solidFill>
                <a:srgbClr val="1E293B"/>
              </a:solidFill>
              <a:latin typeface="Hind Siliguri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279925" y="2578182"/>
            <a:ext cx="9769021" cy="26468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s-IN" sz="16600" b="1" dirty="0">
                <a:solidFill>
                  <a:srgbClr val="FF0000"/>
                </a:solidFill>
                <a:latin typeface="Hind Siliguri"/>
              </a:rPr>
              <a:t>কপিরাইট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19200" y="1847055"/>
            <a:ext cx="10572750" cy="4457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509"/>
              </a:lnSpc>
            </a:pP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কপিরাইট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 (Copyright)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কি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তা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ব্যাখ্যা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করতে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FF0000"/>
                </a:solidFill>
                <a:latin typeface="Hind Siliguri"/>
              </a:rPr>
              <a:t>পারবে</a:t>
            </a:r>
            <a:r>
              <a:rPr sz="3200" b="0" i="0" u="none" dirty="0">
                <a:solidFill>
                  <a:srgbClr val="FF0000"/>
                </a:solidFill>
                <a:latin typeface="Hind Siliguri"/>
              </a:rPr>
              <a:t>।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19200" y="2647874"/>
            <a:ext cx="10572750" cy="89768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509"/>
              </a:lnSpc>
            </a:pP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সফটওয়্যার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পাইরেসি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ও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ফেয়ার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ইউজ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(Fair Use)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সম্পর্কে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বলতে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পারবে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।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57300" y="3845892"/>
            <a:ext cx="10572750" cy="4457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509"/>
              </a:lnSpc>
            </a:pPr>
            <a:r>
              <a:rPr sz="3200" b="0" i="0" u="none" dirty="0" err="1">
                <a:solidFill>
                  <a:srgbClr val="00B050"/>
                </a:solidFill>
                <a:latin typeface="Hind Siliguri"/>
              </a:rPr>
              <a:t>কপিলেফট</a:t>
            </a:r>
            <a:r>
              <a:rPr sz="3200" b="0" i="0" u="none" dirty="0">
                <a:solidFill>
                  <a:srgbClr val="00B050"/>
                </a:solidFill>
                <a:latin typeface="Hind Siliguri"/>
              </a:rPr>
              <a:t> ও </a:t>
            </a:r>
            <a:r>
              <a:rPr sz="3200" b="0" i="0" u="none" dirty="0" err="1">
                <a:solidFill>
                  <a:srgbClr val="00B050"/>
                </a:solidFill>
                <a:latin typeface="Hind Siliguri"/>
              </a:rPr>
              <a:t>ক্রিয়েটিভ</a:t>
            </a:r>
            <a:r>
              <a:rPr sz="32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50"/>
                </a:solidFill>
                <a:latin typeface="Hind Siliguri"/>
              </a:rPr>
              <a:t>কমন্স</a:t>
            </a:r>
            <a:r>
              <a:rPr sz="32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50"/>
                </a:solidFill>
                <a:latin typeface="Hind Siliguri"/>
              </a:rPr>
              <a:t>লাইসেন্স</a:t>
            </a:r>
            <a:r>
              <a:rPr sz="32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50"/>
                </a:solidFill>
                <a:latin typeface="Hind Siliguri"/>
              </a:rPr>
              <a:t>বর্ণনা</a:t>
            </a:r>
            <a:r>
              <a:rPr sz="32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50"/>
                </a:solidFill>
                <a:latin typeface="Hind Siliguri"/>
              </a:rPr>
              <a:t>করতে</a:t>
            </a:r>
            <a:r>
              <a:rPr sz="32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50"/>
                </a:solidFill>
                <a:latin typeface="Hind Siliguri"/>
              </a:rPr>
              <a:t>পারবে</a:t>
            </a:r>
            <a:r>
              <a:rPr sz="3200" b="0" i="0" u="none" dirty="0">
                <a:solidFill>
                  <a:srgbClr val="00B050"/>
                </a:solidFill>
                <a:latin typeface="Hind Siliguri"/>
              </a:rPr>
              <a:t>।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19200" y="4743102"/>
            <a:ext cx="10572750" cy="89768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509"/>
              </a:lnSpc>
            </a:pP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ওপেন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সোর্স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সফটওয়্যার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ও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মুক্ত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দর্শনের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গুরুত্ব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অনুধাবন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করতে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পারবে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।</a:t>
            </a:r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950" y="1889917"/>
            <a:ext cx="342900" cy="352425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950" y="2690736"/>
            <a:ext cx="342900" cy="352425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050" y="3888755"/>
            <a:ext cx="342900" cy="352425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950" y="4785965"/>
            <a:ext cx="342900" cy="35242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42950" y="776286"/>
            <a:ext cx="11601450" cy="685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5400"/>
              </a:lnSpc>
            </a:pPr>
            <a:r>
              <a:rPr sz="4500" b="1" i="0" u="none" dirty="0" err="1">
                <a:solidFill>
                  <a:srgbClr val="1E293B"/>
                </a:solidFill>
                <a:latin typeface="Hind Siliguri"/>
              </a:rPr>
              <a:t>আজকের</a:t>
            </a:r>
            <a:r>
              <a:rPr sz="4500" b="1" i="0" u="none" dirty="0">
                <a:solidFill>
                  <a:srgbClr val="1E293B"/>
                </a:solidFill>
                <a:latin typeface="Hind Siliguri"/>
              </a:rPr>
              <a:t> </a:t>
            </a:r>
            <a:r>
              <a:rPr sz="4500" b="1" i="0" u="none" dirty="0" err="1">
                <a:solidFill>
                  <a:srgbClr val="1E293B"/>
                </a:solidFill>
                <a:latin typeface="Hind Siliguri"/>
              </a:rPr>
              <a:t>পাঠের</a:t>
            </a:r>
            <a:r>
              <a:rPr sz="4500" b="1" i="0" u="none" dirty="0">
                <a:solidFill>
                  <a:srgbClr val="1E293B"/>
                </a:solidFill>
                <a:latin typeface="Hind Siliguri"/>
              </a:rPr>
              <a:t> </a:t>
            </a:r>
            <a:r>
              <a:rPr sz="4500" b="1" i="0" u="none" dirty="0" err="1">
                <a:solidFill>
                  <a:srgbClr val="1E293B"/>
                </a:solidFill>
                <a:latin typeface="Hind Siliguri"/>
              </a:rPr>
              <a:t>শিখনফল</a:t>
            </a:r>
            <a:endParaRPr sz="4500" b="1" i="0" u="none" dirty="0">
              <a:solidFill>
                <a:srgbClr val="1E293B"/>
              </a:solidFill>
              <a:latin typeface="Hind Siligur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0" y="2081212"/>
            <a:ext cx="5334000" cy="3619500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13973" y="1471612"/>
            <a:ext cx="6230018" cy="42275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TextBox 3"/>
          <p:cNvSpPr txBox="1"/>
          <p:nvPr/>
        </p:nvSpPr>
        <p:spPr>
          <a:xfrm>
            <a:off x="952500" y="1761331"/>
            <a:ext cx="5334000" cy="134652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509"/>
              </a:lnSpc>
            </a:pPr>
            <a:r>
              <a:rPr sz="3200" b="0" i="0" u="none" dirty="0" err="1">
                <a:solidFill>
                  <a:srgbClr val="00B050"/>
                </a:solidFill>
                <a:latin typeface="Hind Siliguri"/>
              </a:rPr>
              <a:t>কপিরাইট</a:t>
            </a:r>
            <a:r>
              <a:rPr sz="32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50"/>
                </a:solidFill>
                <a:latin typeface="Hind Siliguri"/>
              </a:rPr>
              <a:t>হলো</a:t>
            </a:r>
            <a:r>
              <a:rPr sz="32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50"/>
                </a:solidFill>
                <a:latin typeface="Hind Siliguri"/>
              </a:rPr>
              <a:t>কোনো</a:t>
            </a:r>
            <a:r>
              <a:rPr sz="32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50"/>
                </a:solidFill>
                <a:latin typeface="Hind Siliguri"/>
              </a:rPr>
              <a:t>সৃষ্টিকর্মের</a:t>
            </a:r>
            <a:r>
              <a:rPr sz="32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50"/>
                </a:solidFill>
                <a:latin typeface="Hind Siliguri"/>
              </a:rPr>
              <a:t>ওপর</a:t>
            </a:r>
            <a:r>
              <a:rPr sz="32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50"/>
                </a:solidFill>
                <a:latin typeface="Hind Siliguri"/>
              </a:rPr>
              <a:t>তার</a:t>
            </a:r>
            <a:r>
              <a:rPr sz="32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50"/>
                </a:solidFill>
                <a:latin typeface="Hind Siliguri"/>
              </a:rPr>
              <a:t>স্রষ্টার</a:t>
            </a:r>
            <a:r>
              <a:rPr sz="3200" b="0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3200" b="1" i="0" u="none" dirty="0" err="1">
                <a:solidFill>
                  <a:srgbClr val="00B050"/>
                </a:solidFill>
                <a:latin typeface="Hind Siliguri"/>
              </a:rPr>
              <a:t>আইনি</a:t>
            </a:r>
            <a:r>
              <a:rPr sz="3200" b="1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3200" b="1" i="0" u="none" dirty="0" err="1">
                <a:solidFill>
                  <a:srgbClr val="00B050"/>
                </a:solidFill>
                <a:latin typeface="Hind Siliguri"/>
              </a:rPr>
              <a:t>অধিকার</a:t>
            </a:r>
            <a:r>
              <a:rPr sz="3200" b="0" i="0" u="none" dirty="0">
                <a:solidFill>
                  <a:srgbClr val="00B050"/>
                </a:solidFill>
                <a:latin typeface="Hind Siliguri"/>
              </a:rPr>
              <a:t>।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52500" y="3903761"/>
            <a:ext cx="5334000" cy="179536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509"/>
              </a:lnSpc>
            </a:pP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লেখক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,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শিল্পী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বা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প্রোগ্রামারদের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মৌলিক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কাজ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অন্য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কেউ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অনুমতি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ছাড়া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নকল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করতে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পারে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না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।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52500" y="588169"/>
            <a:ext cx="11601450" cy="685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5400"/>
              </a:lnSpc>
            </a:pPr>
            <a:r>
              <a:rPr sz="4500" b="1" i="0" u="none" dirty="0" err="1">
                <a:solidFill>
                  <a:srgbClr val="FF0000"/>
                </a:solidFill>
                <a:latin typeface="Hind Siliguri"/>
              </a:rPr>
              <a:t>কপিরাইট</a:t>
            </a:r>
            <a:r>
              <a:rPr sz="4500" b="1" i="0" u="none" dirty="0">
                <a:solidFill>
                  <a:srgbClr val="FF0000"/>
                </a:solidFill>
                <a:latin typeface="Hind Siliguri"/>
              </a:rPr>
              <a:t> (Copyright) </a:t>
            </a:r>
            <a:r>
              <a:rPr sz="4500" b="1" i="0" u="none" dirty="0" err="1">
                <a:solidFill>
                  <a:srgbClr val="FF0000"/>
                </a:solidFill>
                <a:latin typeface="Hind Siliguri"/>
              </a:rPr>
              <a:t>কি</a:t>
            </a:r>
            <a:r>
              <a:rPr sz="4500" b="1" i="0" u="none" dirty="0">
                <a:solidFill>
                  <a:srgbClr val="FF0000"/>
                </a:solidFill>
                <a:latin typeface="Hind Siliguri"/>
              </a:rPr>
              <a:t>?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1956494"/>
            <a:ext cx="3492549" cy="369500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9799" y="1956495"/>
            <a:ext cx="3492549" cy="3695004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28099" y="1956495"/>
            <a:ext cx="3492549" cy="369500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54220" y="3128070"/>
            <a:ext cx="3127109" cy="49244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3200" i="0" u="non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 SemiBold"/>
              </a:rPr>
              <a:t>অধিকার</a:t>
            </a:r>
            <a:r>
              <a:rPr sz="3200" i="0" u="non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 SemiBold"/>
              </a:rPr>
              <a:t> </a:t>
            </a:r>
            <a:r>
              <a:rPr sz="3200" i="0" u="non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 SemiBold"/>
              </a:rPr>
              <a:t>রক্ষা</a:t>
            </a:r>
            <a:endParaRPr sz="3200" i="0" u="non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Hind Siliguri SemiBold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28675" y="3851970"/>
            <a:ext cx="2978199" cy="147732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3200" i="0" u="none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"/>
              </a:rPr>
              <a:t>সৃষ্টিকর্তার অধিকার সুরক্ষা করে।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32519" y="3128070"/>
            <a:ext cx="3127109" cy="49244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3200" i="0" u="none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 SemiBold"/>
              </a:rPr>
              <a:t>উৎসাহ বৃদ্ধি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606974" y="3851970"/>
            <a:ext cx="2978199" cy="147732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3200" i="0" u="none" dirty="0" err="1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"/>
              </a:rPr>
              <a:t>নতুন</a:t>
            </a:r>
            <a:r>
              <a:rPr sz="3200" i="0" u="none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"/>
              </a:rPr>
              <a:t> </a:t>
            </a:r>
            <a:r>
              <a:rPr sz="3200" i="0" u="none" dirty="0" err="1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"/>
              </a:rPr>
              <a:t>নতুন</a:t>
            </a:r>
            <a:r>
              <a:rPr sz="3200" i="0" u="none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"/>
              </a:rPr>
              <a:t> </a:t>
            </a:r>
            <a:r>
              <a:rPr sz="3200" i="0" u="none" dirty="0" err="1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"/>
              </a:rPr>
              <a:t>আবিষ্কারে</a:t>
            </a:r>
            <a:r>
              <a:rPr sz="3200" i="0" u="none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"/>
              </a:rPr>
              <a:t> </a:t>
            </a:r>
            <a:r>
              <a:rPr sz="3200" i="0" u="none" dirty="0" err="1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"/>
              </a:rPr>
              <a:t>উৎসাহিত</a:t>
            </a:r>
            <a:r>
              <a:rPr sz="3200" i="0" u="none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"/>
              </a:rPr>
              <a:t> </a:t>
            </a:r>
            <a:r>
              <a:rPr sz="3200" i="0" u="none" dirty="0" err="1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"/>
              </a:rPr>
              <a:t>করে</a:t>
            </a:r>
            <a:r>
              <a:rPr sz="3200" i="0" u="none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"/>
              </a:rPr>
              <a:t>।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310819" y="3128070"/>
            <a:ext cx="3127109" cy="49244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3200" i="0" u="none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 SemiBold"/>
              </a:rPr>
              <a:t>আর্থিক সুরক্ষা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385274" y="3851970"/>
            <a:ext cx="2978199" cy="147732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3200" i="0" u="non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"/>
              </a:rPr>
              <a:t>স্রষ্টাকে</a:t>
            </a:r>
            <a:r>
              <a:rPr sz="3200" i="0" u="non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"/>
              </a:rPr>
              <a:t> </a:t>
            </a:r>
            <a:r>
              <a:rPr sz="3200" i="0" u="non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"/>
              </a:rPr>
              <a:t>ন্যায্য</a:t>
            </a:r>
            <a:r>
              <a:rPr sz="3200" i="0" u="non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"/>
              </a:rPr>
              <a:t> </a:t>
            </a:r>
            <a:r>
              <a:rPr sz="3200" i="0" u="non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"/>
              </a:rPr>
              <a:t>রয়্যালটি</a:t>
            </a:r>
            <a:r>
              <a:rPr sz="3200" i="0" u="non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"/>
              </a:rPr>
              <a:t> </a:t>
            </a:r>
            <a:r>
              <a:rPr sz="3200" i="0" u="non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"/>
              </a:rPr>
              <a:t>প্রদান</a:t>
            </a:r>
            <a:r>
              <a:rPr sz="3200" i="0" u="non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"/>
              </a:rPr>
              <a:t> </a:t>
            </a:r>
            <a:r>
              <a:rPr sz="3200" i="0" u="non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"/>
              </a:rPr>
              <a:t>করে</a:t>
            </a:r>
            <a:r>
              <a:rPr sz="3200" i="0" u="non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ind Siliguri"/>
              </a:rPr>
              <a:t>।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17662" y="2327970"/>
            <a:ext cx="600075" cy="476250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15025" y="2327970"/>
            <a:ext cx="361950" cy="476250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36174" y="2327970"/>
            <a:ext cx="476250" cy="47625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635049" y="803970"/>
            <a:ext cx="11601450" cy="685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5400"/>
              </a:lnSpc>
            </a:pPr>
            <a:r>
              <a:rPr sz="4500" b="1" i="0" u="none" dirty="0" err="1" smtClean="0">
                <a:solidFill>
                  <a:srgbClr val="FF0000"/>
                </a:solidFill>
                <a:latin typeface="Hind Siliguri"/>
              </a:rPr>
              <a:t>কপিরাইটের</a:t>
            </a:r>
            <a:r>
              <a:rPr sz="4500" b="1" i="0" u="none" dirty="0" smtClean="0">
                <a:solidFill>
                  <a:srgbClr val="FF0000"/>
                </a:solidFill>
                <a:latin typeface="Hind Siliguri"/>
              </a:rPr>
              <a:t> </a:t>
            </a:r>
            <a:r>
              <a:rPr sz="4500" b="1" i="0" u="none" dirty="0" err="1" smtClean="0">
                <a:solidFill>
                  <a:srgbClr val="FF0000"/>
                </a:solidFill>
                <a:latin typeface="Hind Siliguri"/>
              </a:rPr>
              <a:t>প্রয়োজনীয়তা</a:t>
            </a:r>
            <a:endParaRPr sz="4500" b="1" i="0" u="none" dirty="0">
              <a:solidFill>
                <a:srgbClr val="FF0000"/>
              </a:solidFill>
              <a:latin typeface="Hind Siligur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081212"/>
            <a:ext cx="5334000" cy="36195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86500" y="2081212"/>
            <a:ext cx="5334000" cy="147732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অনুমতি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ছাড়া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অন্যের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বাণিজ্যিক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সফটওয়্যার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কপি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বা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তৈরি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করাকে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1" i="0" u="none" dirty="0" err="1">
                <a:solidFill>
                  <a:srgbClr val="00B0F0"/>
                </a:solidFill>
                <a:latin typeface="Hind Siliguri"/>
              </a:rPr>
              <a:t>পাইরেসি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00B0F0"/>
                </a:solidFill>
                <a:latin typeface="Hind Siliguri"/>
              </a:rPr>
              <a:t>বলে</a:t>
            </a:r>
            <a:r>
              <a:rPr sz="3200" b="0" i="0" u="none" dirty="0">
                <a:solidFill>
                  <a:srgbClr val="00B0F0"/>
                </a:solidFill>
                <a:latin typeface="Hind Siliguri"/>
              </a:rPr>
              <a:t>।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86500" y="4014787"/>
            <a:ext cx="5334000" cy="19697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কপিরাইট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আইন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অমান্য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করে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পাইরেটেড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সফটওয়্যার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ব্যবহার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করা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একটি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শাস্তিযোগ্য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অপরাধ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।</a:t>
            </a:r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2081212"/>
            <a:ext cx="5334000" cy="36195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71500" y="476250"/>
            <a:ext cx="11601450" cy="685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5400"/>
              </a:lnSpc>
            </a:pPr>
            <a:r>
              <a:rPr sz="4500" b="1" i="0" u="none" dirty="0" err="1">
                <a:solidFill>
                  <a:srgbClr val="00B050"/>
                </a:solidFill>
                <a:latin typeface="Hind Siliguri"/>
              </a:rPr>
              <a:t>সফটওয়্যার</a:t>
            </a:r>
            <a:r>
              <a:rPr sz="4500" b="1" i="0" u="none" dirty="0">
                <a:solidFill>
                  <a:srgbClr val="00B050"/>
                </a:solidFill>
                <a:latin typeface="Hind Siliguri"/>
              </a:rPr>
              <a:t> </a:t>
            </a:r>
            <a:r>
              <a:rPr sz="4500" b="1" i="0" u="none" dirty="0" err="1">
                <a:solidFill>
                  <a:srgbClr val="00B050"/>
                </a:solidFill>
                <a:latin typeface="Hind Siliguri"/>
              </a:rPr>
              <a:t>পাইরেসি</a:t>
            </a:r>
            <a:r>
              <a:rPr sz="4500" b="1" i="0" u="none" dirty="0">
                <a:solidFill>
                  <a:srgbClr val="00B050"/>
                </a:solidFill>
                <a:latin typeface="Hind Siliguri"/>
              </a:rPr>
              <a:t> (Piracy)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1588194"/>
            <a:ext cx="11049000" cy="185925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85825" y="1826319"/>
            <a:ext cx="10496550" cy="147732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200" b="0" i="0" u="none" dirty="0" err="1">
                <a:solidFill>
                  <a:srgbClr val="78350F"/>
                </a:solidFill>
                <a:latin typeface="Hind Siliguri SemiBold"/>
              </a:rPr>
              <a:t>শিক্ষাগত</a:t>
            </a:r>
            <a:r>
              <a:rPr sz="3200" b="0" i="0" u="none" dirty="0">
                <a:solidFill>
                  <a:srgbClr val="78350F"/>
                </a:solidFill>
                <a:latin typeface="Hind Siliguri SemiBold"/>
              </a:rPr>
              <a:t>, </a:t>
            </a:r>
            <a:r>
              <a:rPr sz="3200" b="0" i="0" u="none" dirty="0" err="1">
                <a:solidFill>
                  <a:srgbClr val="78350F"/>
                </a:solidFill>
                <a:latin typeface="Hind Siliguri SemiBold"/>
              </a:rPr>
              <a:t>গবেষণা</a:t>
            </a:r>
            <a:r>
              <a:rPr sz="3200" b="0" i="0" u="none" dirty="0">
                <a:solidFill>
                  <a:srgbClr val="78350F"/>
                </a:solidFill>
                <a:latin typeface="Hind Siliguri SemiBold"/>
              </a:rPr>
              <a:t> </a:t>
            </a:r>
            <a:r>
              <a:rPr sz="3200" b="0" i="0" u="none" dirty="0" err="1">
                <a:solidFill>
                  <a:srgbClr val="78350F"/>
                </a:solidFill>
                <a:latin typeface="Hind Siliguri SemiBold"/>
              </a:rPr>
              <a:t>বা</a:t>
            </a:r>
            <a:r>
              <a:rPr sz="3200" b="0" i="0" u="none" dirty="0">
                <a:solidFill>
                  <a:srgbClr val="78350F"/>
                </a:solidFill>
                <a:latin typeface="Hind Siliguri SemiBold"/>
              </a:rPr>
              <a:t> </a:t>
            </a:r>
            <a:r>
              <a:rPr sz="3200" b="0" i="0" u="none" dirty="0" err="1">
                <a:solidFill>
                  <a:srgbClr val="78350F"/>
                </a:solidFill>
                <a:latin typeface="Hind Siliguri SemiBold"/>
              </a:rPr>
              <a:t>ব্যক্তিগত</a:t>
            </a:r>
            <a:r>
              <a:rPr sz="3200" b="0" i="0" u="none" dirty="0">
                <a:solidFill>
                  <a:srgbClr val="78350F"/>
                </a:solidFill>
                <a:latin typeface="Hind Siliguri SemiBold"/>
              </a:rPr>
              <a:t> </a:t>
            </a:r>
            <a:r>
              <a:rPr sz="3200" b="0" i="0" u="none" dirty="0" err="1">
                <a:solidFill>
                  <a:srgbClr val="78350F"/>
                </a:solidFill>
                <a:latin typeface="Hind Siliguri SemiBold"/>
              </a:rPr>
              <a:t>কাজের</a:t>
            </a:r>
            <a:r>
              <a:rPr sz="3200" b="0" i="0" u="none" dirty="0">
                <a:solidFill>
                  <a:srgbClr val="78350F"/>
                </a:solidFill>
                <a:latin typeface="Hind Siliguri SemiBold"/>
              </a:rPr>
              <a:t> </a:t>
            </a:r>
            <a:r>
              <a:rPr sz="3200" b="0" i="0" u="none" dirty="0" err="1">
                <a:solidFill>
                  <a:srgbClr val="78350F"/>
                </a:solidFill>
                <a:latin typeface="Hind Siliguri SemiBold"/>
              </a:rPr>
              <a:t>জন্য</a:t>
            </a:r>
            <a:r>
              <a:rPr sz="3200" b="0" i="0" u="none" dirty="0">
                <a:solidFill>
                  <a:srgbClr val="78350F"/>
                </a:solidFill>
                <a:latin typeface="Hind Siliguri SemiBold"/>
              </a:rPr>
              <a:t> </a:t>
            </a:r>
            <a:r>
              <a:rPr sz="3200" b="0" i="0" u="none" dirty="0" err="1">
                <a:solidFill>
                  <a:srgbClr val="78350F"/>
                </a:solidFill>
                <a:latin typeface="Hind Siliguri SemiBold"/>
              </a:rPr>
              <a:t>কপিরাইটকৃত</a:t>
            </a:r>
            <a:r>
              <a:rPr sz="3200" b="0" i="0" u="none" dirty="0">
                <a:solidFill>
                  <a:srgbClr val="78350F"/>
                </a:solidFill>
                <a:latin typeface="Hind Siliguri SemiBold"/>
              </a:rPr>
              <a:t> </a:t>
            </a:r>
            <a:r>
              <a:rPr sz="3200" b="0" i="0" u="none" dirty="0" err="1">
                <a:solidFill>
                  <a:srgbClr val="78350F"/>
                </a:solidFill>
                <a:latin typeface="Hind Siliguri SemiBold"/>
              </a:rPr>
              <a:t>উপাদানের</a:t>
            </a:r>
            <a:r>
              <a:rPr sz="3200" b="0" i="0" u="none" dirty="0">
                <a:solidFill>
                  <a:srgbClr val="78350F"/>
                </a:solidFill>
                <a:latin typeface="Hind Siliguri SemiBold"/>
              </a:rPr>
              <a:t> </a:t>
            </a:r>
            <a:r>
              <a:rPr sz="3200" b="0" i="0" u="none" dirty="0" err="1">
                <a:solidFill>
                  <a:srgbClr val="78350F"/>
                </a:solidFill>
                <a:latin typeface="Hind Siliguri SemiBold"/>
              </a:rPr>
              <a:t>সীমিত</a:t>
            </a:r>
            <a:r>
              <a:rPr sz="3200" b="0" i="0" u="none" dirty="0">
                <a:solidFill>
                  <a:srgbClr val="78350F"/>
                </a:solidFill>
                <a:latin typeface="Hind Siliguri SemiBold"/>
              </a:rPr>
              <a:t> </a:t>
            </a:r>
            <a:r>
              <a:rPr sz="3200" b="0" i="0" u="none" dirty="0" err="1">
                <a:solidFill>
                  <a:srgbClr val="78350F"/>
                </a:solidFill>
                <a:latin typeface="Hind Siliguri SemiBold"/>
              </a:rPr>
              <a:t>ব্যবহারের</a:t>
            </a:r>
            <a:r>
              <a:rPr sz="3200" b="0" i="0" u="none" dirty="0">
                <a:solidFill>
                  <a:srgbClr val="78350F"/>
                </a:solidFill>
                <a:latin typeface="Hind Siliguri SemiBold"/>
              </a:rPr>
              <a:t> </a:t>
            </a:r>
            <a:r>
              <a:rPr sz="3200" b="0" i="0" u="none" dirty="0" err="1">
                <a:solidFill>
                  <a:srgbClr val="78350F"/>
                </a:solidFill>
                <a:latin typeface="Hind Siliguri SemiBold"/>
              </a:rPr>
              <a:t>বিশেষ</a:t>
            </a:r>
            <a:r>
              <a:rPr sz="3200" b="0" i="0" u="none" dirty="0">
                <a:solidFill>
                  <a:srgbClr val="78350F"/>
                </a:solidFill>
                <a:latin typeface="Hind Siliguri SemiBold"/>
              </a:rPr>
              <a:t> </a:t>
            </a:r>
            <a:r>
              <a:rPr sz="3200" b="0" i="0" u="none" dirty="0" err="1">
                <a:solidFill>
                  <a:srgbClr val="78350F"/>
                </a:solidFill>
                <a:latin typeface="Hind Siliguri SemiBold"/>
              </a:rPr>
              <a:t>নিয়মকে</a:t>
            </a:r>
            <a:r>
              <a:rPr sz="3200" b="0" i="0" u="none" dirty="0">
                <a:solidFill>
                  <a:srgbClr val="78350F"/>
                </a:solidFill>
                <a:latin typeface="Hind Siliguri SemiBold"/>
              </a:rPr>
              <a:t> </a:t>
            </a:r>
            <a:r>
              <a:rPr sz="3200" b="0" i="0" u="none" dirty="0" err="1">
                <a:solidFill>
                  <a:srgbClr val="78350F"/>
                </a:solidFill>
                <a:latin typeface="Hind Siliguri Black"/>
              </a:rPr>
              <a:t>ফেয়ার</a:t>
            </a:r>
            <a:r>
              <a:rPr sz="3200" b="0" i="0" u="none" dirty="0">
                <a:solidFill>
                  <a:srgbClr val="78350F"/>
                </a:solidFill>
                <a:latin typeface="Hind Siliguri Black"/>
              </a:rPr>
              <a:t> </a:t>
            </a:r>
            <a:r>
              <a:rPr sz="3200" b="0" i="0" u="none" dirty="0" err="1">
                <a:solidFill>
                  <a:srgbClr val="78350F"/>
                </a:solidFill>
                <a:latin typeface="Hind Siliguri Black"/>
              </a:rPr>
              <a:t>ইউজ</a:t>
            </a:r>
            <a:r>
              <a:rPr sz="3200" b="0" i="0" u="none" dirty="0">
                <a:solidFill>
                  <a:srgbClr val="78350F"/>
                </a:solidFill>
                <a:latin typeface="Hind Siliguri SemiBold"/>
              </a:rPr>
              <a:t> </a:t>
            </a:r>
            <a:r>
              <a:rPr sz="3200" b="0" i="0" u="none" dirty="0" err="1">
                <a:solidFill>
                  <a:srgbClr val="78350F"/>
                </a:solidFill>
                <a:latin typeface="Hind Siliguri SemiBold"/>
              </a:rPr>
              <a:t>বলে</a:t>
            </a:r>
            <a:r>
              <a:rPr sz="3200" b="0" i="0" u="none" dirty="0">
                <a:solidFill>
                  <a:srgbClr val="78350F"/>
                </a:solidFill>
                <a:latin typeface="Hind Siliguri SemiBold"/>
              </a:rPr>
              <a:t>।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62050" y="3847723"/>
            <a:ext cx="10572750" cy="49244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ব্যক্তিগত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লেখাপড়া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ও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গবেষণার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কাজে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ব্যবহার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।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62050" y="4976406"/>
            <a:ext cx="10572750" cy="49244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সংবাদ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পর্যালোচনা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ও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সমালোচনার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কাজে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ব্যবহার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।</a:t>
            </a:r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3796605"/>
            <a:ext cx="542925" cy="446405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4360" y="4925288"/>
            <a:ext cx="434340" cy="44640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71500" y="476250"/>
            <a:ext cx="11601450" cy="685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5400"/>
              </a:lnSpc>
            </a:pPr>
            <a:r>
              <a:rPr sz="4500" b="1" i="0" u="none">
                <a:solidFill>
                  <a:srgbClr val="1E293B"/>
                </a:solidFill>
                <a:latin typeface="Hind Siliguri"/>
              </a:rPr>
              <a:t>ফেয়ার ইউজ (Fair Use)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6600" y="2057401"/>
            <a:ext cx="11049000" cy="303391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98550" y="2353915"/>
            <a:ext cx="10401300" cy="49244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200" b="1" i="0" u="none" dirty="0" err="1">
                <a:solidFill>
                  <a:srgbClr val="334155"/>
                </a:solidFill>
                <a:latin typeface="Hind Siliguri"/>
              </a:rPr>
              <a:t>কপিলেফট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হলো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কপিরাইটের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বিপরীত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334155"/>
                </a:solidFill>
                <a:latin typeface="Hind Siliguri"/>
              </a:rPr>
              <a:t>ধারণা</a:t>
            </a:r>
            <a:r>
              <a:rPr sz="3200" b="0" i="0" u="none" dirty="0">
                <a:solidFill>
                  <a:srgbClr val="334155"/>
                </a:solidFill>
                <a:latin typeface="Hind Siliguri"/>
              </a:rPr>
              <a:t>।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98550" y="3398809"/>
            <a:ext cx="10401300" cy="147732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200" b="0" i="0" u="none" dirty="0" err="1">
                <a:solidFill>
                  <a:srgbClr val="7030A0"/>
                </a:solidFill>
                <a:latin typeface="Hind Siliguri"/>
              </a:rPr>
              <a:t>এখানে</a:t>
            </a:r>
            <a:r>
              <a:rPr sz="3200" b="0" i="0" u="none" dirty="0">
                <a:solidFill>
                  <a:srgbClr val="7030A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7030A0"/>
                </a:solidFill>
                <a:latin typeface="Hind Siliguri"/>
              </a:rPr>
              <a:t>সৃষ্টিকর্তা</a:t>
            </a:r>
            <a:r>
              <a:rPr sz="3200" b="0" i="0" u="none" dirty="0">
                <a:solidFill>
                  <a:srgbClr val="7030A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7030A0"/>
                </a:solidFill>
                <a:latin typeface="Hind Siliguri"/>
              </a:rPr>
              <a:t>সবাইকে</a:t>
            </a:r>
            <a:r>
              <a:rPr sz="3200" b="0" i="0" u="none" dirty="0">
                <a:solidFill>
                  <a:srgbClr val="7030A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7030A0"/>
                </a:solidFill>
                <a:latin typeface="Hind Siliguri"/>
              </a:rPr>
              <a:t>তার</a:t>
            </a:r>
            <a:r>
              <a:rPr sz="3200" b="0" i="0" u="none" dirty="0">
                <a:solidFill>
                  <a:srgbClr val="7030A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7030A0"/>
                </a:solidFill>
                <a:latin typeface="Hind Siliguri"/>
              </a:rPr>
              <a:t>কাজ</a:t>
            </a:r>
            <a:r>
              <a:rPr sz="3200" b="0" i="0" u="none" dirty="0">
                <a:solidFill>
                  <a:srgbClr val="7030A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7030A0"/>
                </a:solidFill>
                <a:latin typeface="Hind Siliguri"/>
              </a:rPr>
              <a:t>ব্যবহারের</a:t>
            </a:r>
            <a:r>
              <a:rPr sz="3200" b="0" i="0" u="none" dirty="0">
                <a:solidFill>
                  <a:srgbClr val="7030A0"/>
                </a:solidFill>
                <a:latin typeface="Hind Siliguri"/>
              </a:rPr>
              <a:t>, </a:t>
            </a:r>
            <a:r>
              <a:rPr sz="3200" b="0" i="0" u="none" dirty="0" err="1">
                <a:solidFill>
                  <a:srgbClr val="7030A0"/>
                </a:solidFill>
                <a:latin typeface="Hind Siliguri"/>
              </a:rPr>
              <a:t>পরিবর্তন</a:t>
            </a:r>
            <a:r>
              <a:rPr sz="3200" b="0" i="0" u="none" dirty="0">
                <a:solidFill>
                  <a:srgbClr val="7030A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7030A0"/>
                </a:solidFill>
                <a:latin typeface="Hind Siliguri"/>
              </a:rPr>
              <a:t>করার</a:t>
            </a:r>
            <a:r>
              <a:rPr sz="3200" b="0" i="0" u="none" dirty="0">
                <a:solidFill>
                  <a:srgbClr val="7030A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7030A0"/>
                </a:solidFill>
                <a:latin typeface="Hind Siliguri"/>
              </a:rPr>
              <a:t>এবং</a:t>
            </a:r>
            <a:r>
              <a:rPr sz="3200" b="0" i="0" u="none" dirty="0">
                <a:solidFill>
                  <a:srgbClr val="7030A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7030A0"/>
                </a:solidFill>
                <a:latin typeface="Hind Siliguri"/>
              </a:rPr>
              <a:t>পুনঃবিতরণ</a:t>
            </a:r>
            <a:r>
              <a:rPr sz="3200" b="0" i="0" u="none" dirty="0">
                <a:solidFill>
                  <a:srgbClr val="7030A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7030A0"/>
                </a:solidFill>
                <a:latin typeface="Hind Siliguri"/>
              </a:rPr>
              <a:t>করার</a:t>
            </a:r>
            <a:r>
              <a:rPr sz="3200" b="0" i="0" u="none" dirty="0">
                <a:solidFill>
                  <a:srgbClr val="7030A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7030A0"/>
                </a:solidFill>
                <a:latin typeface="Hind Siliguri"/>
              </a:rPr>
              <a:t>অনুমতি</a:t>
            </a:r>
            <a:r>
              <a:rPr sz="3200" b="0" i="0" u="none" dirty="0">
                <a:solidFill>
                  <a:srgbClr val="7030A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7030A0"/>
                </a:solidFill>
                <a:latin typeface="Hind Siliguri"/>
              </a:rPr>
              <a:t>প্রদান</a:t>
            </a:r>
            <a:r>
              <a:rPr sz="3200" b="0" i="0" u="none" dirty="0">
                <a:solidFill>
                  <a:srgbClr val="7030A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7030A0"/>
                </a:solidFill>
                <a:latin typeface="Hind Siliguri"/>
              </a:rPr>
              <a:t>করেন</a:t>
            </a:r>
            <a:r>
              <a:rPr sz="3200" b="0" i="0" u="none" dirty="0">
                <a:solidFill>
                  <a:srgbClr val="7030A0"/>
                </a:solidFill>
                <a:latin typeface="Hind Siliguri"/>
              </a:rPr>
              <a:t>, </a:t>
            </a:r>
            <a:r>
              <a:rPr sz="3200" b="0" i="0" u="none" dirty="0" err="1">
                <a:solidFill>
                  <a:srgbClr val="7030A0"/>
                </a:solidFill>
                <a:latin typeface="Hind Siliguri"/>
              </a:rPr>
              <a:t>তবে</a:t>
            </a:r>
            <a:r>
              <a:rPr sz="3200" b="0" i="0" u="none" dirty="0">
                <a:solidFill>
                  <a:srgbClr val="7030A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7030A0"/>
                </a:solidFill>
                <a:latin typeface="Hind Siliguri"/>
              </a:rPr>
              <a:t>শর্ত</a:t>
            </a:r>
            <a:r>
              <a:rPr sz="3200" b="0" i="0" u="none" dirty="0">
                <a:solidFill>
                  <a:srgbClr val="7030A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7030A0"/>
                </a:solidFill>
                <a:latin typeface="Hind Siliguri"/>
              </a:rPr>
              <a:t>থাকে</a:t>
            </a:r>
            <a:r>
              <a:rPr sz="3200" b="0" i="0" u="none" dirty="0">
                <a:solidFill>
                  <a:srgbClr val="7030A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7030A0"/>
                </a:solidFill>
                <a:latin typeface="Hind Siliguri"/>
              </a:rPr>
              <a:t>যে</a:t>
            </a:r>
            <a:r>
              <a:rPr sz="3200" b="0" i="0" u="none" dirty="0">
                <a:solidFill>
                  <a:srgbClr val="7030A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7030A0"/>
                </a:solidFill>
                <a:latin typeface="Hind Siliguri"/>
              </a:rPr>
              <a:t>নতুন</a:t>
            </a:r>
            <a:r>
              <a:rPr sz="3200" b="0" i="0" u="none" dirty="0">
                <a:solidFill>
                  <a:srgbClr val="7030A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7030A0"/>
                </a:solidFill>
                <a:latin typeface="Hind Siliguri"/>
              </a:rPr>
              <a:t>কাজটিও</a:t>
            </a:r>
            <a:r>
              <a:rPr sz="3200" b="0" i="0" u="none" dirty="0">
                <a:solidFill>
                  <a:srgbClr val="7030A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7030A0"/>
                </a:solidFill>
                <a:latin typeface="Hind Siliguri"/>
              </a:rPr>
              <a:t>মুক্ত</a:t>
            </a:r>
            <a:r>
              <a:rPr sz="3200" b="0" i="0" u="none" dirty="0">
                <a:solidFill>
                  <a:srgbClr val="7030A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7030A0"/>
                </a:solidFill>
                <a:latin typeface="Hind Siliguri"/>
              </a:rPr>
              <a:t>হতে</a:t>
            </a:r>
            <a:r>
              <a:rPr sz="3200" b="0" i="0" u="none" dirty="0">
                <a:solidFill>
                  <a:srgbClr val="7030A0"/>
                </a:solidFill>
                <a:latin typeface="Hind Siliguri"/>
              </a:rPr>
              <a:t> </a:t>
            </a:r>
            <a:r>
              <a:rPr sz="3200" b="0" i="0" u="none" dirty="0" err="1">
                <a:solidFill>
                  <a:srgbClr val="7030A0"/>
                </a:solidFill>
                <a:latin typeface="Hind Siliguri"/>
              </a:rPr>
              <a:t>হবে</a:t>
            </a:r>
            <a:r>
              <a:rPr sz="3200" b="0" i="0" u="none" dirty="0">
                <a:solidFill>
                  <a:srgbClr val="7030A0"/>
                </a:solidFill>
                <a:latin typeface="Hind Siliguri"/>
              </a:rPr>
              <a:t>।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6600" y="819150"/>
            <a:ext cx="11601450" cy="685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5400"/>
              </a:lnSpc>
            </a:pPr>
            <a:r>
              <a:rPr sz="4500" b="1" i="0" u="none" dirty="0" err="1">
                <a:solidFill>
                  <a:srgbClr val="00B0F0"/>
                </a:solidFill>
                <a:latin typeface="Hind Siliguri"/>
              </a:rPr>
              <a:t>কপিলেফট</a:t>
            </a:r>
            <a:r>
              <a:rPr sz="4500" b="1" i="0" u="none" dirty="0">
                <a:solidFill>
                  <a:srgbClr val="00B0F0"/>
                </a:solidFill>
                <a:latin typeface="Hind Siliguri"/>
              </a:rPr>
              <a:t> (</a:t>
            </a:r>
            <a:r>
              <a:rPr sz="4500" b="1" i="0" u="none" dirty="0" err="1">
                <a:solidFill>
                  <a:srgbClr val="00B0F0"/>
                </a:solidFill>
                <a:latin typeface="Hind Siliguri"/>
              </a:rPr>
              <a:t>Copyleft</a:t>
            </a:r>
            <a:r>
              <a:rPr sz="4500" b="1" i="0" u="none" dirty="0">
                <a:solidFill>
                  <a:srgbClr val="00B0F0"/>
                </a:solidFill>
                <a:latin typeface="Hind Siliguri"/>
              </a:rPr>
              <a:t>) </a:t>
            </a:r>
            <a:r>
              <a:rPr sz="4500" b="1" i="0" u="none" dirty="0" err="1">
                <a:solidFill>
                  <a:srgbClr val="00B0F0"/>
                </a:solidFill>
                <a:latin typeface="Hind Siliguri"/>
              </a:rPr>
              <a:t>ধারণাকথা</a:t>
            </a:r>
            <a:endParaRPr sz="4500" b="1" i="0" u="none" dirty="0">
              <a:solidFill>
                <a:srgbClr val="00B0F0"/>
              </a:solidFill>
              <a:latin typeface="Hind Siligur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542</Words>
  <Application>Microsoft Office PowerPoint</Application>
  <PresentationFormat>Widescreen</PresentationFormat>
  <Paragraphs>79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Arial</vt:lpstr>
      <vt:lpstr>Calibri</vt:lpstr>
      <vt:lpstr>Hind Siliguri</vt:lpstr>
      <vt:lpstr>Hind Siliguri Black</vt:lpstr>
      <vt:lpstr>Hind Siliguri SemiBold</vt:lpstr>
      <vt:lpstr>Vrinda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/>
  <cp:keywords/>
  <dc:description>generated using python-pptx</dc:description>
  <cp:lastModifiedBy>WALTON</cp:lastModifiedBy>
  <cp:revision>14</cp:revision>
  <dcterms:created xsi:type="dcterms:W3CDTF">2013-01-27T09:14:16Z</dcterms:created>
  <dcterms:modified xsi:type="dcterms:W3CDTF">2026-08-04T06:36:35Z</dcterms:modified>
  <cp:category/>
</cp:coreProperties>
</file>