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85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83" r:id="rId22"/>
    <p:sldId id="284" r:id="rId23"/>
    <p:sldId id="277" r:id="rId24"/>
    <p:sldId id="275" r:id="rId25"/>
    <p:sldId id="276" r:id="rId26"/>
    <p:sldId id="278" r:id="rId27"/>
    <p:sldId id="279" r:id="rId28"/>
    <p:sldId id="280" r:id="rId29"/>
    <p:sldId id="281" r:id="rId30"/>
    <p:sldId id="28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94660"/>
  </p:normalViewPr>
  <p:slideViewPr>
    <p:cSldViewPr snapToGrid="0">
      <p:cViewPr varScale="1">
        <p:scale>
          <a:sx n="67" d="100"/>
          <a:sy n="67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9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9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9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36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6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00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15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37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68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95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6A665-A941-4F52-8D4E-9B54AEA31EAB}" type="datetimeFigureOut">
              <a:rPr lang="en-US" smtClean="0"/>
              <a:t>05-Aug-2026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A33B0-86EF-4B27-9452-63CE158BF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fi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0"/>
            <a:ext cx="12192000" cy="11858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14876" y="2414588"/>
            <a:ext cx="1628775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2138"/>
            <a:ext cx="12192000" cy="11858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824538"/>
            <a:ext cx="12192000" cy="118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2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91175"/>
            <a:ext cx="12192000" cy="1295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989" y="233362"/>
            <a:ext cx="3957638" cy="3619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095499" y="4384566"/>
            <a:ext cx="194310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বেতের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ঝুড়ি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1014" y="4384566"/>
            <a:ext cx="1814512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মাটির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হাঁড়ি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12" y="233362"/>
            <a:ext cx="4219576" cy="3619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61291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62" y="247650"/>
            <a:ext cx="3152775" cy="4152900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0" y="247650"/>
            <a:ext cx="7300913" cy="4152900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5463"/>
            <a:ext cx="12192000" cy="1295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9655" y="4672697"/>
            <a:ext cx="1957387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পাটের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6556" y="4686985"/>
            <a:ext cx="228600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জামদানি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শাড়ি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62600"/>
            <a:ext cx="121920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8" y="271464"/>
            <a:ext cx="5519737" cy="425767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75" y="285748"/>
            <a:ext cx="5672138" cy="425767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3612"/>
            <a:ext cx="12192000" cy="8143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57352" y="4970353"/>
            <a:ext cx="1928812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তাঁতের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শাড়ি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8125" y="4970352"/>
            <a:ext cx="1757362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শীতল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পাটি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72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" y="280986"/>
            <a:ext cx="5057776" cy="403383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014" y="295274"/>
            <a:ext cx="5972174" cy="403383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4063"/>
            <a:ext cx="12191999" cy="10239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8849" y="4643437"/>
            <a:ext cx="1285875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শতরঞ্জী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29538" y="4643437"/>
            <a:ext cx="1728787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নকশীকাঁথা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6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8" y="142875"/>
            <a:ext cx="4619625" cy="38576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1" y="142875"/>
            <a:ext cx="5781675" cy="38576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2131" y="4620309"/>
            <a:ext cx="1443037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হাতপাখা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20100" y="4620309"/>
            <a:ext cx="1057275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গয়না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8" y="300039"/>
            <a:ext cx="11501437" cy="38862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5052059" y="4720322"/>
            <a:ext cx="2111693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মসলিন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শাড়ি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0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6" y="219075"/>
            <a:ext cx="5715000" cy="43053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0" y="228600"/>
            <a:ext cx="5200650" cy="42957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7001" y="4882247"/>
            <a:ext cx="108585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বাদশা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58238" y="4882247"/>
            <a:ext cx="1100137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বেগম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47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974" y="204788"/>
            <a:ext cx="7558088" cy="41529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0800000" flipH="1" flipV="1">
            <a:off x="5338285" y="4798903"/>
            <a:ext cx="1053466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বণিক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38850"/>
            <a:ext cx="12192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9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29075" y="2814638"/>
            <a:ext cx="308610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038850"/>
            <a:ext cx="12192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14851"/>
            <a:ext cx="12192000" cy="23860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101" y="0"/>
            <a:ext cx="1866900" cy="57816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66900" cy="5781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8745" y="1000126"/>
            <a:ext cx="1814512" cy="923330"/>
          </a:xfrm>
          <a:prstGeom prst="rect">
            <a:avLst/>
          </a:prstGeom>
          <a:solidFill>
            <a:srgbClr val="00B050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54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72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286"/>
            <a:ext cx="12192000" cy="58864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1951" y="228600"/>
            <a:ext cx="3171824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আদর্শ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5" y="1266823"/>
            <a:ext cx="7100888" cy="413385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5025"/>
            <a:ext cx="12192000" cy="971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0738"/>
            <a:ext cx="12192000" cy="971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5025"/>
            <a:ext cx="12192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94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8669" y="171451"/>
            <a:ext cx="3014662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নীরব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19199"/>
            <a:ext cx="8886825" cy="40481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1200"/>
            <a:ext cx="121920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272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6339" y="2786063"/>
            <a:ext cx="194310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পুনরালোচনা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69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0562" y="327225"/>
            <a:ext cx="2085975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4413" y="1685925"/>
            <a:ext cx="4729162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257" y="1826745"/>
            <a:ext cx="9272586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ইবনে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বতুতা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ভ্রমণ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এসেছিলেন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7257" y="3003099"/>
            <a:ext cx="5129213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মসলিন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বানানো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2957" y="4179453"/>
            <a:ext cx="8579643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মোগল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বাদশা-বেগোমরা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ব্যাবহার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5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3452" y="2557462"/>
            <a:ext cx="177165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5025"/>
            <a:ext cx="12192000" cy="971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21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5025"/>
            <a:ext cx="12192000" cy="971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5174930" y="471487"/>
            <a:ext cx="128302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দোয়েল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7663" y="1671637"/>
            <a:ext cx="3529013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কুটির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শিল্প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4937" y="3132712"/>
            <a:ext cx="1414463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কোয়েল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86225" y="4593787"/>
            <a:ext cx="6029325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গ্রামের</a:t>
            </a:r>
            <a:r>
              <a:rPr lang="en-US" sz="3600" dirty="0" smtClean="0"/>
              <a:t> </a:t>
            </a:r>
            <a:r>
              <a:rPr lang="en-US" sz="3600" dirty="0" err="1" smtClean="0"/>
              <a:t>কুটিরে</a:t>
            </a:r>
            <a:r>
              <a:rPr lang="en-US" sz="3600" dirty="0" smtClean="0"/>
              <a:t> </a:t>
            </a:r>
            <a:r>
              <a:rPr lang="en-US" sz="3600" dirty="0" err="1" smtClean="0"/>
              <a:t>কোন</a:t>
            </a:r>
            <a:r>
              <a:rPr lang="en-US" sz="3600" dirty="0" smtClean="0"/>
              <a:t> </a:t>
            </a:r>
            <a:r>
              <a:rPr lang="en-US" sz="3600" dirty="0" err="1" smtClean="0"/>
              <a:t>কোন</a:t>
            </a:r>
            <a:r>
              <a:rPr lang="en-US" sz="3600" dirty="0" smtClean="0"/>
              <a:t> </a:t>
            </a:r>
            <a:r>
              <a:rPr lang="en-US" sz="3600" dirty="0" err="1" smtClean="0"/>
              <a:t>পণ্য</a:t>
            </a:r>
            <a:r>
              <a:rPr lang="en-US" sz="3600" dirty="0" smtClean="0"/>
              <a:t> </a:t>
            </a:r>
            <a:r>
              <a:rPr lang="en-US" sz="3600" dirty="0" err="1" smtClean="0"/>
              <a:t>বানানো</a:t>
            </a:r>
            <a:r>
              <a:rPr lang="en-US" sz="3600" dirty="0" smtClean="0"/>
              <a:t> </a:t>
            </a:r>
            <a:r>
              <a:rPr lang="en-US" sz="3600" dirty="0" err="1" smtClean="0"/>
              <a:t>হতো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02710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2" y="285751"/>
            <a:ext cx="1357312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0251" y="2603720"/>
            <a:ext cx="1014412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কুটির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51" y="3718142"/>
            <a:ext cx="80010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সূক্ষ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51" y="4832564"/>
            <a:ext cx="1200149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মসলিন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0251" y="1489298"/>
            <a:ext cx="5457824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নীচের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শব্দগুলো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তৈরী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566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6313" y="2586037"/>
            <a:ext cx="160020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ফলাবর্তন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5025"/>
            <a:ext cx="12192000" cy="971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6450"/>
            <a:ext cx="1219200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477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7726" y="1100139"/>
            <a:ext cx="1928812" cy="67151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5931" y="3443288"/>
            <a:ext cx="7772401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পাঠ্যবই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বহির্ভূত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১০টি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কুটির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শিল্পের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8652"/>
            <a:ext cx="1219305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52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57788" y="385762"/>
            <a:ext cx="148590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00265" y="1571624"/>
            <a:ext cx="8201024" cy="286232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মোছাঃ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শেলীনা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খাতুন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পাকুড়িয়া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দৌলতপুর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কুষ্টিয়া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E-Mail: shelinakhatun</a:t>
            </a:r>
            <a:r>
              <a:rPr lang="en-US" sz="3600" dirty="0" smtClean="0">
                <a:cs typeface="NikoshBAN" panose="02000000000000000000" pitchFamily="2" charset="0"/>
              </a:rPr>
              <a:t>620@gmail.com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72038"/>
            <a:ext cx="121920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1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3" y="0"/>
            <a:ext cx="12091987" cy="6857999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9258300" y="485775"/>
            <a:ext cx="1928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6000" b="1" dirty="0">
              <a:solidFill>
                <a:schemeClr val="accent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386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00513" y="340044"/>
            <a:ext cx="2100262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1686" y="1643063"/>
            <a:ext cx="7529513" cy="2554545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শ্রেণীঃ৫ম</a:t>
            </a: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শিরোণামঃ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কুটির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শিল্প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বেতের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……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ইউরোপের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বণিকেরা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)।</a:t>
            </a: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9263"/>
            <a:ext cx="12192000" cy="13573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0688"/>
            <a:ext cx="12192000" cy="135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0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"/>
            <a:ext cx="12192000" cy="5457826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14976"/>
            <a:ext cx="12192000" cy="138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4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3476" y="1143000"/>
            <a:ext cx="1928812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8385" y="3486150"/>
            <a:ext cx="3378994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দেখছো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9300"/>
            <a:ext cx="12192000" cy="96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46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2138"/>
            <a:ext cx="12192000" cy="11858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6312" y="371475"/>
            <a:ext cx="2100263" cy="707886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ঘোষণা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6312" y="2729418"/>
            <a:ext cx="1700212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কুটির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শিল্প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93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4876" y="814388"/>
            <a:ext cx="1557338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0713"/>
            <a:ext cx="12192000" cy="11858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00388" y="2934384"/>
            <a:ext cx="5257800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পাঠশেষে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……….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79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0"/>
            <a:ext cx="12192000" cy="11858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5787" y="369867"/>
            <a:ext cx="8429625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১.১.১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শব্দে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ব্যবুহ্রত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শণাক্ত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5787" y="1400353"/>
            <a:ext cx="10415588" cy="646331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৩.১.১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বিহীন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787" y="2430839"/>
            <a:ext cx="11258550" cy="1200329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৪.১.৪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প্রমিত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গল্প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আনন্দের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                   	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787" y="4130516"/>
            <a:ext cx="11258550" cy="1200329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৫.১.১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ফলাযুক্ত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সহযোগে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	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84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193</Words>
  <Application>Microsoft Office PowerPoint</Application>
  <PresentationFormat>Widescreen</PresentationFormat>
  <Paragraphs>59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Wave Computer</dc:creator>
  <cp:lastModifiedBy>Wave Computer</cp:lastModifiedBy>
  <cp:revision>42</cp:revision>
  <dcterms:created xsi:type="dcterms:W3CDTF">2026-08-01T11:19:58Z</dcterms:created>
  <dcterms:modified xsi:type="dcterms:W3CDTF">2026-08-05T04:23:46Z</dcterms:modified>
</cp:coreProperties>
</file>