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</p:sldMasterIdLst>
  <p:notesMasterIdLst>
    <p:notesMasterId r:id="rId9"/>
  </p:notesMasterIdLst>
  <p:sldIdLst>
    <p:sldId id="256" r:id="rId2"/>
    <p:sldId id="258" r:id="rId3"/>
    <p:sldId id="257" r:id="rId4"/>
    <p:sldId id="259" r:id="rId5"/>
    <p:sldId id="276" r:id="rId6"/>
    <p:sldId id="278" r:id="rId7"/>
    <p:sldId id="28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126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90977-1BD8-4265-9FD5-A58E4EC816B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C8D06-1E6A-4C6B-9C89-CD4BF4BC0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82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</a:t>
            </a:r>
            <a:r>
              <a:rPr lang="en-US" baseline="0" dirty="0" smtClean="0"/>
              <a:t> I man or women?</a:t>
            </a:r>
          </a:p>
          <a:p>
            <a:r>
              <a:rPr lang="en-US" baseline="0" dirty="0" err="1" smtClean="0"/>
              <a:t>Mr</a:t>
            </a:r>
            <a:r>
              <a:rPr lang="en-US" baseline="0" dirty="0" smtClean="0"/>
              <a:t>/</a:t>
            </a:r>
            <a:r>
              <a:rPr lang="en-US" baseline="0" dirty="0" err="1" smtClean="0"/>
              <a:t>Mrs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ব্যবহার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78F64-9A81-4907-BEC7-569D3B190D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87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06B4CD-557D-42FD-B203-3EE47E373F8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D1CB10-B792-428B-8C5C-E314585F4C9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22077" y="826368"/>
            <a:ext cx="103859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endParaRPr lang="en-US" sz="88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6250" y="285750"/>
            <a:ext cx="11277600" cy="6305550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5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419101"/>
            <a:ext cx="8839200" cy="46782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GAUSUL HAQUE 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SENIOR TEACHER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KALIKAPUR CHOWKUNI ML. HIGH SCHOOL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KOYRA, KHULNA</a:t>
            </a:r>
            <a:endParaRPr lang="en-US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6250" y="285750"/>
            <a:ext cx="11277600" cy="6305550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77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1024128"/>
            <a:ext cx="52578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 Introduction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Subject	:	English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Lesson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:	Gerund, Participle, Infinitive</a:t>
            </a:r>
          </a:p>
        </p:txBody>
      </p:sp>
      <p:sp>
        <p:nvSpPr>
          <p:cNvPr id="4" name="Rectangle 3"/>
          <p:cNvSpPr/>
          <p:nvPr/>
        </p:nvSpPr>
        <p:spPr>
          <a:xfrm>
            <a:off x="476250" y="285750"/>
            <a:ext cx="11277600" cy="6305550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858000" y="1600200"/>
            <a:ext cx="4373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ENGLISH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PAPER</a:t>
            </a:r>
          </a:p>
          <a:p>
            <a:pPr algn="ctr"/>
            <a:r>
              <a:rPr lang="en-US" sz="2800" dirty="0" smtClean="0"/>
              <a:t>CLASS-NINE </a:t>
            </a:r>
          </a:p>
          <a:p>
            <a:pPr algn="ctr"/>
            <a:r>
              <a:rPr lang="en-US" sz="2800" dirty="0" smtClean="0"/>
              <a:t>UNIT-01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152785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1066800"/>
            <a:ext cx="959476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200" b="1" dirty="0"/>
              <a:t>1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Gerund (</a:t>
            </a:r>
            <a:r>
              <a:rPr lang="en-US" sz="3200" b="1" dirty="0" err="1">
                <a:latin typeface="SolaimanLipi" pitchFamily="65" charset="0"/>
                <a:cs typeface="SolaimanLipi" pitchFamily="65" charset="0"/>
              </a:rPr>
              <a:t>ক্রিয়া</a:t>
            </a:r>
            <a:r>
              <a:rPr lang="en-US" sz="3200" b="1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b="1" dirty="0" err="1">
                <a:latin typeface="SolaimanLipi" pitchFamily="65" charset="0"/>
                <a:cs typeface="SolaimanLipi" pitchFamily="65" charset="0"/>
              </a:rPr>
              <a:t>বিশেষণ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gerund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verb form that functions as a noun. In English, it is formed by adding "-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to the base form of the verb.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Rahim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enjoies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swimming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Bengali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SolaimanLipi" pitchFamily="65" charset="0"/>
                <a:cs typeface="SolaimanLipi" pitchFamily="65" charset="0"/>
              </a:rPr>
              <a:t>রহিম</a:t>
            </a:r>
            <a:r>
              <a:rPr lang="en-US" sz="28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সাঁতার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কাটতে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 smtClean="0">
                <a:latin typeface="SolaimanLipi" pitchFamily="65" charset="0"/>
                <a:cs typeface="SolaimanLipi" pitchFamily="65" charset="0"/>
              </a:rPr>
              <a:t>ভালোবাসে</a:t>
            </a:r>
            <a:r>
              <a:rPr lang="en-US" sz="2800" dirty="0" smtClean="0">
                <a:latin typeface="SolaimanLipi" pitchFamily="65" charset="0"/>
                <a:cs typeface="SolaimanLipi" pitchFamily="65" charset="0"/>
              </a:rPr>
              <a:t>। </a:t>
            </a:r>
            <a:endParaRPr lang="en-US" sz="2800" dirty="0">
              <a:latin typeface="SolaimanLipi" pitchFamily="65" charset="0"/>
              <a:cs typeface="SolaimanLipi" pitchFamily="65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Watching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favorite hobby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Bengali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SolaimanLipi" pitchFamily="65" charset="0"/>
                <a:cs typeface="SolaimanLipi" pitchFamily="65" charset="0"/>
              </a:rPr>
              <a:t>টেলিভিশন</a:t>
            </a:r>
            <a:r>
              <a:rPr lang="en-US" sz="28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 smtClean="0">
                <a:latin typeface="SolaimanLipi" pitchFamily="65" charset="0"/>
                <a:cs typeface="SolaimanLipi" pitchFamily="65" charset="0"/>
              </a:rPr>
              <a:t>দেখা</a:t>
            </a:r>
            <a:r>
              <a:rPr lang="en-US" sz="28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 smtClean="0">
                <a:latin typeface="SolaimanLipi" pitchFamily="65" charset="0"/>
                <a:cs typeface="SolaimanLipi" pitchFamily="65" charset="0"/>
              </a:rPr>
              <a:t>আমার</a:t>
            </a:r>
            <a:r>
              <a:rPr lang="en-US" sz="28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প্রিয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়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শখ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251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5167" y="643944"/>
            <a:ext cx="97750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Participle (</a:t>
            </a:r>
            <a:r>
              <a:rPr lang="bn-BD" sz="2400" b="1" dirty="0">
                <a:latin typeface="AdorshoLipi" pitchFamily="1" charset="0"/>
                <a:cs typeface="AdorshoLipi" pitchFamily="1" charset="0"/>
              </a:rPr>
              <a:t>ক্রিয়া-বিশেষণ</a:t>
            </a:r>
            <a:r>
              <a:rPr lang="bn-BD" sz="2400" b="1" dirty="0">
                <a:latin typeface="Times New Roman" panose="02020603050405020304" pitchFamily="18" charset="0"/>
              </a:rPr>
              <a:t>)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verb form that functions as an adjective or part of a compound verb. In English, participles can either be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participles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(ending in 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participles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(usually ending in 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an irregular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form).</a:t>
            </a:r>
            <a:endParaRPr lang="en-US" sz="2400" b="1" dirty="0">
              <a:latin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 is my friend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Bengali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AdorshoLipi" pitchFamily="1" charset="0"/>
                <a:cs typeface="AdorshoLipi" pitchFamily="1" charset="0"/>
              </a:rPr>
              <a:t>পড়া</a:t>
            </a:r>
            <a:r>
              <a:rPr lang="en-US" sz="2000" dirty="0" smtClean="0">
                <a:latin typeface="AdorshoLipi" pitchFamily="1" charset="0"/>
                <a:cs typeface="AdorshoLipi" pitchFamily="1" charset="0"/>
              </a:rPr>
              <a:t> </a:t>
            </a:r>
            <a:r>
              <a:rPr lang="bn-BD" sz="2000" dirty="0" smtClean="0">
                <a:latin typeface="AdorshoLipi" pitchFamily="1" charset="0"/>
                <a:cs typeface="AdorshoLipi" pitchFamily="1" charset="0"/>
              </a:rPr>
              <a:t>ছেলে</a:t>
            </a:r>
            <a:r>
              <a:rPr lang="en-US" sz="2000" dirty="0" err="1" smtClean="0">
                <a:latin typeface="AdorshoLipi" pitchFamily="1" charset="0"/>
                <a:cs typeface="AdorshoLipi" pitchFamily="1" charset="0"/>
              </a:rPr>
              <a:t>টি</a:t>
            </a:r>
            <a:r>
              <a:rPr lang="en-US" sz="2000" dirty="0" smtClean="0">
                <a:latin typeface="AdorshoLipi" pitchFamily="1" charset="0"/>
                <a:cs typeface="AdorshoLipi" pitchFamily="1" charset="0"/>
              </a:rPr>
              <a:t> </a:t>
            </a:r>
            <a:r>
              <a:rPr lang="bn-BD" sz="2000" dirty="0" smtClean="0">
                <a:latin typeface="AdorshoLipi" pitchFamily="1" charset="0"/>
                <a:cs typeface="AdorshoLipi" pitchFamily="1" charset="0"/>
              </a:rPr>
              <a:t> </a:t>
            </a:r>
            <a:r>
              <a:rPr lang="bn-BD" sz="2000" dirty="0">
                <a:latin typeface="AdorshoLipi" pitchFamily="1" charset="0"/>
                <a:cs typeface="AdorshoLipi" pitchFamily="1" charset="0"/>
              </a:rPr>
              <a:t>আমার বন্ধু</a:t>
            </a:r>
            <a:r>
              <a:rPr lang="bn-BD" sz="2000" dirty="0" smtClean="0">
                <a:latin typeface="AdorshoLipi" pitchFamily="1" charset="0"/>
                <a:cs typeface="AdorshoLipi" pitchFamily="1" charset="0"/>
              </a:rPr>
              <a:t>।</a:t>
            </a:r>
            <a:endParaRPr lang="en-US" sz="2000" b="1" dirty="0">
              <a:latin typeface="AdorshoLipi" pitchFamily="1" charset="0"/>
              <a:cs typeface="AdorshoLipi" pitchFamily="1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broken window needs to be fixed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participle “running” describes the noun "boy," and the past participle "broken" describes "window."</a:t>
            </a:r>
          </a:p>
        </p:txBody>
      </p:sp>
    </p:spTree>
    <p:extLst>
      <p:ext uri="{BB962C8B-B14F-4D97-AF65-F5344CB8AC3E}">
        <p14:creationId xmlns:p14="http://schemas.microsoft.com/office/powerpoint/2010/main" val="3353822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04056" y="680820"/>
            <a:ext cx="890359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3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Infinitive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অচক্র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ক্রিয়া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infinitive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basic form of a verb, often preceded by "to" in English.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"I want to eat."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Bengali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আমি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খেতে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চাই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likes to read books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Bengali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সে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পড়তে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ভালোবাসে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Explanation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 these sentences, “to eat” and “to read” are infinitives, showing the basic form of the verbs in their non-conjugated state.</a:t>
            </a:r>
          </a:p>
        </p:txBody>
      </p:sp>
    </p:spTree>
    <p:extLst>
      <p:ext uri="{BB962C8B-B14F-4D97-AF65-F5344CB8AC3E}">
        <p14:creationId xmlns:p14="http://schemas.microsoft.com/office/powerpoint/2010/main" val="77810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8794" y="2155966"/>
            <a:ext cx="1032885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Algerian" pitchFamily="82" charset="0"/>
              </a:rPr>
              <a:t>Thank You 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9315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</TotalTime>
  <Words>303</Words>
  <Application>Microsoft Office PowerPoint</Application>
  <PresentationFormat>Custom</PresentationFormat>
  <Paragraphs>38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Gaus Sir</dc:creator>
  <cp:lastModifiedBy>Gaus Sir</cp:lastModifiedBy>
  <cp:revision>7</cp:revision>
  <dcterms:modified xsi:type="dcterms:W3CDTF">2026-08-05T10:49:28Z</dcterms:modified>
</cp:coreProperties>
</file>