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09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55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29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49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5108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040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275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8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6748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0152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266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903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073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645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34054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8069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5895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733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265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DDCC5-336A-BB34-F06F-1B6249569F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821CCE-501F-AE79-B05A-E86E63DCB4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A947B-A791-9DE3-AD1B-FE11680ED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4EAE2-F71D-626D-9D7E-683805ABC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675FD-DD22-20EB-DA16-7B7B95CDA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080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17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56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696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779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486769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665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8948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A76CC1B8-A6F6-4FBA-BB0A-2AA1B6339D1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FA1D438C-0AF7-434F-AB44-8411148D6EC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7003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A46CC-B483-22AB-1E22-55B755A2C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992"/>
            <a:ext cx="9144000" cy="1156142"/>
          </a:xfrm>
        </p:spPr>
        <p:txBody>
          <a:bodyPr>
            <a:normAutofit/>
          </a:bodyPr>
          <a:lstStyle/>
          <a:p>
            <a:r>
              <a:rPr lang="en-US" sz="8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51A215-AA85-71F3-D77F-A4D3FB52E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741" y="1250430"/>
            <a:ext cx="8304552" cy="544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1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D1097-68CC-5B9B-34FB-9149EEC2A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61A09-82EA-808C-5E34-0307CE418BD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কয়টি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Q-5: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বাল্বাস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আর্টারিওসাস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Q-6: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6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E12D7-4A6E-0872-96BA-96E67564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61" y="252793"/>
            <a:ext cx="11631478" cy="127620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9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F95645-395B-B832-FC92-256DCEFB9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711" y="1738859"/>
            <a:ext cx="8499423" cy="486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85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D8442-EC97-06E1-3A9D-840E023CD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49902"/>
            <a:ext cx="11585448" cy="974360"/>
          </a:xfrm>
        </p:spPr>
        <p:txBody>
          <a:bodyPr>
            <a:noAutofit/>
          </a:bodyPr>
          <a:lstStyle/>
          <a:p>
            <a:pPr algn="ctr"/>
            <a:r>
              <a:rPr lang="en-US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Animal Identity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C53416-2D59-48F6-5DF1-8E41B9A5981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775777"/>
            <a:ext cx="5165725" cy="4617086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Girl’s School &amp; college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01741-282232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01518-322358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12C952-2D41-2A16-2A27-FE278A4F113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1558978"/>
            <a:ext cx="5181907" cy="4833886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Biology-2 (Zoology)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 XI-XII</a:t>
            </a:r>
          </a:p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Lecture: 14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 Identity-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Labeo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rohita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01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C1595-B33A-52E4-0CB3-F87F52F49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87" y="149902"/>
            <a:ext cx="11315626" cy="1064302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শিক্ষার্থীরা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F37F2-2D72-E67F-305A-BF5DA3E5C6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0" y="1663908"/>
            <a:ext cx="11570459" cy="406633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কয়টি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বাল্বাস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আর্টারিওসাস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44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AE5E6-E72A-A551-9665-0F8A9F617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Labio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rohita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81A4D-4984-3C5A-942C-D1194A2D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3028" y="1001847"/>
            <a:ext cx="11604045" cy="11392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বন্ধ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একচক্রী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(Single circuit)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ব্যবস্থা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রক্তবাহিকা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ভেনাস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কেবল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ডাই-অক্সাইডযুক্ত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প্রবাহিত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55479-F600-390C-E0C7-B0ACA06B972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4" y="2492480"/>
            <a:ext cx="6009235" cy="4231413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3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(Blood)ঃ </a:t>
            </a:r>
          </a:p>
          <a:p>
            <a:pPr>
              <a:lnSpc>
                <a:spcPct val="110000"/>
              </a:lnSpc>
            </a:pPr>
            <a:r>
              <a:rPr lang="as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রক্তবাহিকা সমৃদ্ধ এবং হৃৎপিণ্ড দিয়ে নিয়ন্ত্রিত যে তন্ত্রের মাধ্যমে রক্ত দেহের বিভিন্ন অংশে সঞ্চালিত হয় তাকে রক্ত সংবহনতন্ত্র বলে। রুই মাছের রক্ত লাল। এটি রক্তরস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plasma) </a:t>
            </a:r>
            <a:r>
              <a:rPr lang="as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ও রক্তকণিকা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corpuscles) </a:t>
            </a:r>
            <a:r>
              <a:rPr lang="as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নিয়ে গঠিত। রক্তকণিকা দুধরনের-লোহিতকণিকা ও শ্বেতকণিকা। লোহিতকণিকা প্রায় ডিম্বাকার ও নিউক্লিয়াসযুক্ত। শ্বেতকণিকগুলো দেখতে অ্যামিবার মতো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আকৃতিবিহীন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নিউক্লিয়াসযুক্ত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as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হৃৎপিণ্ড, ধমনি, শিরা ও কৈশিকনালির সমন্বয়ে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as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র রক্ত সংবহনতন্ত্র গঠি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ত।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3DA14A5-58B3-C83E-AA33-4F0005F59850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859" y="3428999"/>
            <a:ext cx="5881141" cy="213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64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98EC0-5F08-7841-514C-1A114DACB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525461"/>
          </a:xfrm>
        </p:spPr>
        <p:txBody>
          <a:bodyPr/>
          <a:lstStyle/>
          <a:p>
            <a:pPr algn="ctr"/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Labio </a:t>
            </a:r>
            <a:r>
              <a:rPr lang="en-US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rohita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18F0D-5E00-9542-DF3F-8CF40621B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874589"/>
            <a:ext cx="5166360" cy="64008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(Heart)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263080-B93F-2603-4A0B-A8F1D64FB39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14668"/>
            <a:ext cx="5949273" cy="5343331"/>
          </a:xfrm>
        </p:spPr>
        <p:txBody>
          <a:bodyPr>
            <a:normAutofit fontScale="92500"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পেছনে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তবে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উপপ্রকোষ্ঠও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ভেনোসাস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(Sinus Venosus):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উপপ্রকোষ্ঠ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অ্যাট্রিয়াম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(Atrium):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আকারে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বড়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ভেনোসাস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(Ventricle):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দ্বিতীয়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সবচেয়ে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গুরুত্বপূর্ণ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পেশিবহুল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তীব্র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চাপে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পাম্প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পাঠায়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4FF8A8-DB28-5234-E44F-2E67718D5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898" y="874590"/>
            <a:ext cx="5816184" cy="1433896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বাল্বাস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আর্টারিওসাস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(Bulbus Arteriosus):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গোড়ার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ফোলা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আসলে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মহাধমনীর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প্রকৃত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নয়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চাপ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নিয়ন্ত্রণ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8F2F914-9DCA-3869-6621-6BF31F793037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761" y="3537680"/>
            <a:ext cx="5606321" cy="285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8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7AC89-2BBA-45B0-ED70-911FE7728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38" y="134106"/>
            <a:ext cx="11585448" cy="662062"/>
          </a:xfrm>
        </p:spPr>
        <p:txBody>
          <a:bodyPr/>
          <a:lstStyle/>
          <a:p>
            <a:pPr algn="ctr"/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Labio </a:t>
            </a:r>
            <a:r>
              <a:rPr lang="en-US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rohita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70709-BF76-BD95-F047-5FE4DFE46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112653"/>
            <a:ext cx="4884845" cy="791097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sz="2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</a:t>
            </a:r>
            <a:r>
              <a:rPr lang="en-US" sz="26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ৎপিন্ডের</a:t>
            </a:r>
            <a:r>
              <a:rPr lang="en-US" sz="26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কপাটিকাঃ</a:t>
            </a:r>
            <a:r>
              <a:rPr lang="en-US" sz="26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E1999C-D2D9-E652-99E6-8205C5342C0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2386" y="1903750"/>
            <a:ext cx="4704329" cy="4820144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(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সাইনো-অ্যাট্রিয়াল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কপাটিকাঃ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ভেনোসাস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মাঝখানে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অ্যাট্রিও-ভেন্ট্রিকুলার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কপাটিকাঃ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মাঝখানে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(iii)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ভেন্ট্রিকুলো-বাল্বাস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কপাটিকাঃ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বাল্বাস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অ্যাওর্টার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মাঝখানে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76587F-85C2-E33F-5564-ED7A2FC3F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06715" y="1112652"/>
            <a:ext cx="7185285" cy="28597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হৃৎপিন্ডকে</a:t>
            </a:r>
            <a:r>
              <a:rPr lang="en-US" sz="24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ভেনাস</a:t>
            </a:r>
            <a:r>
              <a:rPr lang="en-US" sz="24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4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বলা</a:t>
            </a:r>
            <a:r>
              <a:rPr lang="en-US" sz="24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কেন</a:t>
            </a:r>
            <a:r>
              <a:rPr lang="en-US" sz="2400" b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400" b="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শিরাবাহিত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en-US" sz="1800" b="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ভেনাস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অগ্রভাগ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একমুখী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ভাবে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en-US" sz="1800" b="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ভেনোসাসে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ভেনোসাস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পৌছে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এরপর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en-US" sz="1800" b="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বাল্বাস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আর্টারিওসাসে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এভাবে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একমুখী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ভাবে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ভেনাস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BD85C57-006B-2D5C-816A-66D8CAB8CFCF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413" y="3972392"/>
            <a:ext cx="3057994" cy="27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63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B565E-1E15-85BA-08D8-A7640544C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510471"/>
          </a:xfrm>
        </p:spPr>
        <p:txBody>
          <a:bodyPr/>
          <a:lstStyle/>
          <a:p>
            <a:pPr algn="ctr"/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Labio </a:t>
            </a:r>
            <a:r>
              <a:rPr lang="en-US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rohita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B15EE-2BA4-6A18-24BD-9321FF18C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696485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নালি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(Blood Vessel):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B9A823-1D88-27D7-6F17-2BCE0F2689F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499016"/>
            <a:ext cx="5794375" cy="4893847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রক্তসংবহনতন্ত্রে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বহনকারী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বহনকারী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**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কৈশিক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সেখান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ছড়িয়ে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পড়ে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তন্ত্র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(Arterial System)</a:t>
            </a:r>
          </a:p>
          <a:p>
            <a:pPr lvl="0"/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ভেন্ট্রাল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অ্যারোর্টা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(Ventral Aorta):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অ্যাফারেন্ট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ব্রাঙ্কাল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(Afferent Branchial Arteries):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বিশুদ্ধকরণের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B763D0-BAD6-CE5A-4F53-3F222EB53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2825" y="1064302"/>
            <a:ext cx="5794375" cy="1798819"/>
          </a:xfrm>
        </p:spPr>
        <p:txBody>
          <a:bodyPr>
            <a:normAutofit/>
          </a:bodyPr>
          <a:lstStyle/>
          <a:p>
            <a:pPr lvl="0"/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ইফারেন্ট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ব্রাঙ্কাল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(Efferent Branchial Arteries):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বিশুদ্ধ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সংগ্রহ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ডর্সাল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অ্যারোর্টা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(Dorsal Aorta):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সরবরাহ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1D77DEF-90C8-5846-2180-909B643DC4F3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180" y="2728211"/>
            <a:ext cx="4092315" cy="399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9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B0E31-CDA2-DD20-E4B2-DA27E7D9D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296805"/>
            <a:ext cx="11585448" cy="662062"/>
          </a:xfrm>
        </p:spPr>
        <p:txBody>
          <a:bodyPr/>
          <a:lstStyle/>
          <a:p>
            <a:pPr algn="ctr"/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Labio </a:t>
            </a:r>
            <a:r>
              <a:rPr lang="en-US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rohita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3A29A0-1D0A-1BC0-682D-F89E312FE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349" y="1578464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তন্ত্র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(Venous System):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9EA63F-1003-4C56-DFAF-B2C7325AABE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424618" cy="3900382"/>
          </a:xfrm>
        </p:spPr>
        <p:txBody>
          <a:bodyPr/>
          <a:lstStyle/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কার্ডিনাল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(Cardinal Veins):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পেছনের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হিপাটিক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পোর্টাল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(Hepatic Portal System):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যকৃ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পরিপাকতন্ত্রের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চলাচল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পরিচালনা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ভেনোসাস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(Sinus Venosus):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সংগ্রহ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পাঠায়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14A0DAC-4101-E656-A578-F85227EE8198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338" y="2218544"/>
            <a:ext cx="4542019" cy="451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66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8687C-9688-BC42-F613-159F55E72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9487"/>
            <a:ext cx="11585448" cy="525461"/>
          </a:xfrm>
        </p:spPr>
        <p:txBody>
          <a:bodyPr/>
          <a:lstStyle/>
          <a:p>
            <a:pPr algn="ctr"/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Labio </a:t>
            </a:r>
            <a:r>
              <a:rPr lang="en-US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rohita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3B4FB-C8B9-DBEA-5473-65254A567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349" y="734518"/>
            <a:ext cx="11604172" cy="121420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গতিপথটি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একচক্রী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গতিপথে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ফুলকায়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সেখান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ছড়িয়ে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পড়ে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ধাপগুলো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ভেনোসাস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অ্যাট্রিয়াম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বাল্বাস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আর্টারিওসাস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76D3D-4C51-DED9-1339-AE43919C27D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752" y="1843790"/>
            <a:ext cx="6084185" cy="4994723"/>
          </a:xfrm>
        </p:spPr>
        <p:txBody>
          <a:bodyPr>
            <a:normAutofit/>
          </a:bodyPr>
          <a:lstStyle/>
          <a:p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প্রবাহের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গতিপথের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ধাপসমূহ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সমস্ত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অক্সিজেনহীন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সংগ্রহ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ভেনোসাস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সব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উপপ্রকোষ্ঠে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অ্যাট্রিয়াম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ভেনোসাস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ছিদ্রপথে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পেশিবহুল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পৌঁছায়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বাল্বাস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আর্টারিওসাস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স্থিতিস্থাপক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9F953A-6F25-18CF-F86C-731AEF9A87D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64274" y="1772498"/>
            <a:ext cx="5627725" cy="2248525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বাল্বাস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আর্টারিওসাস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ত্যাগ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ডর্সাল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অ্যাওর্টা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বিশুদ্ধ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ডর্সাল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অ্যাওর্টার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সমস্ত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ছড়িয়ে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পড়ে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7951148-825C-1D94-FA23-B725A20F0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295" y="3672591"/>
            <a:ext cx="3497705" cy="14240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B553CA5-2622-AEF7-954D-3D50070A8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294" y="5158945"/>
            <a:ext cx="3497705" cy="167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8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 build="p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141</TotalTime>
  <Words>920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Arial Nova Light</vt:lpstr>
      <vt:lpstr>Times New Roman</vt:lpstr>
      <vt:lpstr>Wingdings</vt:lpstr>
      <vt:lpstr>Dark Gradient</vt:lpstr>
      <vt:lpstr>Welcome</vt:lpstr>
      <vt:lpstr>Animal Identity</vt:lpstr>
      <vt:lpstr>এই পাঠ শেষে শিক্ষার্থীরা……… </vt:lpstr>
      <vt:lpstr>Labio rohita-র রক্ত সংবহনতন্ত্র </vt:lpstr>
      <vt:lpstr>Labio rohita-র রক্ত সংবহনতন্ত্র </vt:lpstr>
      <vt:lpstr>Labio rohita-র রক্ত সংবহনতন্ত্র </vt:lpstr>
      <vt:lpstr>Labio rohita-র রক্ত সংবহনতন্ত্র </vt:lpstr>
      <vt:lpstr>Labio rohita-র রক্ত সংবহনতন্ত্র </vt:lpstr>
      <vt:lpstr>Labio rohita-র রক্ত সংবহনতন্ত্র </vt:lpstr>
      <vt:lpstr>মূল্যায়ন </vt:lpstr>
      <vt:lpstr>ধন্যবাদ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5</cp:revision>
  <dcterms:created xsi:type="dcterms:W3CDTF">2026-08-03T13:58:53Z</dcterms:created>
  <dcterms:modified xsi:type="dcterms:W3CDTF">2026-08-03T16:21:23Z</dcterms:modified>
</cp:coreProperties>
</file>