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2" r:id="rId4"/>
    <p:sldId id="264" r:id="rId5"/>
    <p:sldId id="266" r:id="rId6"/>
    <p:sldId id="268" r:id="rId7"/>
    <p:sldId id="270" r:id="rId8"/>
    <p:sldId id="272" r:id="rId9"/>
    <p:sldId id="274" r:id="rId10"/>
    <p:sldId id="27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squ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06DA9DF9-31F7-4056-B42E-878CC92417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field of flowers under a blue sky&#10;&#10;AI-generated content may be incorrect.">
            <a:extLst>
              <a:ext uri="{FF2B5EF4-FFF2-40B4-BE49-F238E27FC236}">
                <a16:creationId xmlns="" xmlns:a16="http://schemas.microsoft.com/office/drawing/2014/main" id="{3956D270-0192-A808-E8C6-B07A5F112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" y="76200"/>
            <a:ext cx="9070522" cy="6629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2400" y="2967335"/>
            <a:ext cx="8918122" cy="175432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Good morning my lovely students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3612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915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53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0127"/>
            <a:ext cx="4019552" cy="1078348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Introduce </a:t>
            </a:r>
            <a:endParaRPr lang="en-US" sz="5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" y="3031030"/>
            <a:ext cx="4286252" cy="2332121"/>
          </a:xfrm>
          <a:prstGeom prst="rect">
            <a:avLst/>
          </a:prstGeom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en-GB" dirty="0" err="1" smtClean="0">
                <a:solidFill>
                  <a:schemeClr val="accent2"/>
                </a:solidFill>
              </a:rPr>
              <a:t>Palash</a:t>
            </a:r>
            <a:endParaRPr lang="en-GB" dirty="0" smtClean="0">
              <a:solidFill>
                <a:schemeClr val="accent2"/>
              </a:solidFill>
            </a:endParaRPr>
          </a:p>
          <a:p>
            <a:r>
              <a:rPr lang="en-GB" dirty="0" smtClean="0">
                <a:solidFill>
                  <a:schemeClr val="accent2"/>
                </a:solidFill>
              </a:rPr>
              <a:t>Assistant Teacher</a:t>
            </a:r>
            <a:endParaRPr lang="en-GB" dirty="0" smtClean="0">
              <a:solidFill>
                <a:schemeClr val="accent2"/>
              </a:solidFill>
            </a:endParaRPr>
          </a:p>
          <a:p>
            <a:r>
              <a:rPr lang="en-GB" dirty="0" err="1" smtClean="0">
                <a:solidFill>
                  <a:schemeClr val="accent2"/>
                </a:solidFill>
              </a:rPr>
              <a:t>Shaid</a:t>
            </a:r>
            <a:r>
              <a:rPr lang="en-GB" dirty="0" smtClean="0">
                <a:solidFill>
                  <a:schemeClr val="accent2"/>
                </a:solidFill>
              </a:rPr>
              <a:t> </a:t>
            </a:r>
            <a:r>
              <a:rPr lang="en-GB" dirty="0" err="1" smtClean="0">
                <a:solidFill>
                  <a:schemeClr val="accent2"/>
                </a:solidFill>
              </a:rPr>
              <a:t>Gafur</a:t>
            </a:r>
            <a:r>
              <a:rPr lang="en-GB" dirty="0" smtClean="0">
                <a:solidFill>
                  <a:schemeClr val="accent2"/>
                </a:solidFill>
              </a:rPr>
              <a:t> G.P.S.</a:t>
            </a:r>
          </a:p>
          <a:p>
            <a:r>
              <a:rPr lang="en-GB" dirty="0" err="1" smtClean="0">
                <a:solidFill>
                  <a:schemeClr val="accent2"/>
                </a:solidFill>
              </a:rPr>
              <a:t>Paikgaccha,Khulna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70"/>
            <a:ext cx="4286248" cy="36206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21351"/>
            <a:ext cx="4038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8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B09ABD7-7DB6-CA43-C603-428429222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6131564-398B-A5B5-D5B0-540E1135F9B8}"/>
              </a:ext>
            </a:extLst>
          </p:cNvPr>
          <p:cNvSpPr txBox="1"/>
          <p:nvPr/>
        </p:nvSpPr>
        <p:spPr>
          <a:xfrm>
            <a:off x="2362200" y="0"/>
            <a:ext cx="3241221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Lesson Identity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DA00C41-613D-1F5D-D1EA-1080349B5042}"/>
              </a:ext>
            </a:extLst>
          </p:cNvPr>
          <p:cNvSpPr txBox="1"/>
          <p:nvPr/>
        </p:nvSpPr>
        <p:spPr>
          <a:xfrm>
            <a:off x="3029037" y="1536174"/>
            <a:ext cx="6090557" cy="378565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Class:one</a:t>
            </a:r>
            <a:endParaRPr lang="en-US" sz="4000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 err="1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Subject:English</a:t>
            </a:r>
            <a:r>
              <a:rPr lang="en-US" sz="40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For Today</a:t>
            </a:r>
          </a:p>
          <a:p>
            <a:r>
              <a:rPr lang="en-US" sz="40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Unit:2</a:t>
            </a:r>
          </a:p>
          <a:p>
            <a:r>
              <a:rPr lang="en-US" sz="4000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Lesson:17</a:t>
            </a:r>
            <a:endParaRPr lang="en-US" sz="4000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Time:50 Minute</a:t>
            </a:r>
          </a:p>
        </p:txBody>
      </p:sp>
      <p:pic>
        <p:nvPicPr>
          <p:cNvPr id="5" name="Picture 4" descr="A book cover with cartoon characters&#10;&#10;AI-generated content may be incorrect.">
            <a:extLst>
              <a:ext uri="{FF2B5EF4-FFF2-40B4-BE49-F238E27FC236}">
                <a16:creationId xmlns="" xmlns:a16="http://schemas.microsoft.com/office/drawing/2014/main" id="{47864981-DE73-8783-5FAE-8A48E9399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61" y="1536175"/>
            <a:ext cx="2753355" cy="48423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98688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09EFEDE-81BB-A4C9-B5A5-7E4274EA5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264EF1F-41EF-9A9E-5424-4F3CD54E9CEF}"/>
              </a:ext>
            </a:extLst>
          </p:cNvPr>
          <p:cNvSpPr txBox="1"/>
          <p:nvPr/>
        </p:nvSpPr>
        <p:spPr>
          <a:xfrm>
            <a:off x="381000" y="359229"/>
            <a:ext cx="7807779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Learning outcomes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F0298FE-5DCF-963A-DDC2-B7C4CB85BD9A}"/>
              </a:ext>
            </a:extLst>
          </p:cNvPr>
          <p:cNvSpPr txBox="1"/>
          <p:nvPr/>
        </p:nvSpPr>
        <p:spPr>
          <a:xfrm>
            <a:off x="457200" y="1970314"/>
            <a:ext cx="8352065" cy="230832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#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R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ecognize 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the sounds of the alphabet in familiar words</a:t>
            </a:r>
          </a:p>
          <a:p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#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R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ead 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the pictures of familiar objects and events</a:t>
            </a:r>
          </a:p>
        </p:txBody>
      </p:sp>
    </p:spTree>
    <p:extLst>
      <p:ext uri="{BB962C8B-B14F-4D97-AF65-F5344CB8AC3E}">
        <p14:creationId xmlns:p14="http://schemas.microsoft.com/office/powerpoint/2010/main" val="300399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A9EEF5E-79E8-CAE5-E50F-B72D20F0B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B7685AB-5FDD-31F4-65BD-8BE40579FD04}"/>
              </a:ext>
            </a:extLst>
          </p:cNvPr>
          <p:cNvSpPr txBox="1"/>
          <p:nvPr/>
        </p:nvSpPr>
        <p:spPr>
          <a:xfrm>
            <a:off x="76201" y="543896"/>
            <a:ext cx="649605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Nikosh" panose="02000000000000000000" pitchFamily="2" charset="0"/>
                <a:cs typeface="Nikosh" panose="02000000000000000000" pitchFamily="2" charset="0"/>
              </a:rPr>
              <a:t>Lesson Declaration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3352800" cy="495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00200"/>
            <a:ext cx="41148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76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B93F963-4ED8-A0B4-8F40-38B12FE71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E95EFC7-CE63-C4C3-3AC9-BB78E3014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6" y="59746"/>
            <a:ext cx="8839200" cy="656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55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356F87-31A1-6E79-ACD5-A9B7DC5A9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F39E945-F680-3EE9-0F81-5D2C8FBA89D1}"/>
              </a:ext>
            </a:extLst>
          </p:cNvPr>
          <p:cNvSpPr txBox="1"/>
          <p:nvPr/>
        </p:nvSpPr>
        <p:spPr>
          <a:xfrm>
            <a:off x="2547258" y="381000"/>
            <a:ext cx="3878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Look, listen and say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C5A150D-2941-40D8-CC86-83E11822672E}"/>
              </a:ext>
            </a:extLst>
          </p:cNvPr>
          <p:cNvSpPr txBox="1"/>
          <p:nvPr/>
        </p:nvSpPr>
        <p:spPr>
          <a:xfrm>
            <a:off x="3429000" y="1572428"/>
            <a:ext cx="2498272" cy="21236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</a:rPr>
              <a:t>q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uilt </a:t>
            </a:r>
            <a:r>
              <a:rPr lang="en-US" sz="4400" dirty="0"/>
              <a:t> </a:t>
            </a:r>
            <a:r>
              <a:rPr lang="en-US" sz="4400" dirty="0">
                <a:solidFill>
                  <a:srgbClr val="C00000"/>
                </a:solidFill>
              </a:rPr>
              <a:t>q </a:t>
            </a:r>
          </a:p>
          <a:p>
            <a:endParaRPr lang="en-US" sz="4400" dirty="0"/>
          </a:p>
          <a:p>
            <a:r>
              <a:rPr lang="en-US" sz="4400" dirty="0">
                <a:solidFill>
                  <a:srgbClr val="FF0000"/>
                </a:solidFill>
              </a:rPr>
              <a:t>Q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uilt  </a:t>
            </a:r>
            <a:r>
              <a:rPr lang="en-US" sz="4400" dirty="0">
                <a:solidFill>
                  <a:srgbClr val="FF0000"/>
                </a:solidFill>
              </a:rPr>
              <a:t>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220E787-6398-6AEA-E2C9-8267829DF14E}"/>
              </a:ext>
            </a:extLst>
          </p:cNvPr>
          <p:cNvSpPr txBox="1"/>
          <p:nvPr/>
        </p:nvSpPr>
        <p:spPr>
          <a:xfrm>
            <a:off x="3276601" y="4110717"/>
            <a:ext cx="3429000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q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ueen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   </a:t>
            </a:r>
            <a:r>
              <a:rPr lang="en-US" sz="4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q</a:t>
            </a:r>
          </a:p>
          <a:p>
            <a:endParaRPr lang="en-US" sz="4000" dirty="0">
              <a:solidFill>
                <a:srgbClr val="C0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Q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ueen</a:t>
            </a:r>
            <a:r>
              <a:rPr lang="en-US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   Q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1018F52-8F2B-0DD8-B0C6-68753DD94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13" y="1619274"/>
            <a:ext cx="1525700" cy="20229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6136E35-D954-7215-796F-7CFADD968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267200"/>
            <a:ext cx="1525700" cy="19389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18F508A-5636-1684-A922-92C06FC1BA1F}"/>
              </a:ext>
            </a:extLst>
          </p:cNvPr>
          <p:cNvSpPr txBox="1"/>
          <p:nvPr/>
        </p:nvSpPr>
        <p:spPr>
          <a:xfrm>
            <a:off x="6889173" y="4726270"/>
            <a:ext cx="2254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রাণী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C90BDE1-D78B-AEC3-A98B-6D5E808D583D}"/>
              </a:ext>
            </a:extLst>
          </p:cNvPr>
          <p:cNvSpPr txBox="1"/>
          <p:nvPr/>
        </p:nvSpPr>
        <p:spPr>
          <a:xfrm>
            <a:off x="7537368" y="2377495"/>
            <a:ext cx="1673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লেপ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6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B88197E-89E6-020D-A5CD-9E6092D6B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7EFE518-32AB-30A5-8F4E-1411F9999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1" y="685799"/>
            <a:ext cx="8589818" cy="520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25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CD70E74-0905-C13A-8DCF-EBAE941D6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E8C29C8-489C-E8CA-E9BA-9A9F78CB2333}"/>
              </a:ext>
            </a:extLst>
          </p:cNvPr>
          <p:cNvSpPr txBox="1"/>
          <p:nvPr/>
        </p:nvSpPr>
        <p:spPr>
          <a:xfrm>
            <a:off x="3355523" y="391887"/>
            <a:ext cx="342627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FD2E093-F77F-BD43-2A75-2DD3A4FB5FDA}"/>
              </a:ext>
            </a:extLst>
          </p:cNvPr>
          <p:cNvSpPr txBox="1"/>
          <p:nvPr/>
        </p:nvSpPr>
        <p:spPr>
          <a:xfrm>
            <a:off x="1510394" y="1038218"/>
            <a:ext cx="6923313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See the picture and write the letter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685AD95-3795-5ABC-77CC-7DB966BAC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73" y="4244098"/>
            <a:ext cx="1385888" cy="10375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EB10CC9-A740-389A-9D76-738B42E79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59" y="2667000"/>
            <a:ext cx="1545602" cy="10375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0B49610-207B-7D2C-F9FF-215DA4E351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2" b="36721"/>
          <a:stretch>
            <a:fillRect/>
          </a:stretch>
        </p:blipFill>
        <p:spPr>
          <a:xfrm>
            <a:off x="1862479" y="2667000"/>
            <a:ext cx="1572901" cy="9531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91D3DF87-DA36-291C-B7E9-2137F000C8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87" y="4244098"/>
            <a:ext cx="1572901" cy="103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70</Words>
  <Application>Microsoft Office PowerPoint</Application>
  <PresentationFormat>On-screen Show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Introduce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14</cp:revision>
  <dcterms:created xsi:type="dcterms:W3CDTF">2006-08-16T00:00:00Z</dcterms:created>
  <dcterms:modified xsi:type="dcterms:W3CDTF">2026-08-05T16:28:30Z</dcterms:modified>
</cp:coreProperties>
</file>