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525" r:id="rId2"/>
    <p:sldId id="297" r:id="rId3"/>
    <p:sldId id="526" r:id="rId4"/>
    <p:sldId id="257" r:id="rId5"/>
    <p:sldId id="272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3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3C20A-F406-C1A4-BF6D-7E942A034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5CB9CD-4A42-74C0-B14B-29D5AC0CA9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BAFE6-BBD9-69E3-C264-696135358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6836B-E4BD-7F99-E59F-D3FDDDC66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4C5F8-B622-3B83-7EED-94CFF7B77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390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A5615-3FB3-B57E-1C00-853D392FC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4B3ED7-698A-EBA1-32AA-BB6616BD28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D5C39-93D9-020E-BDFF-10B2698FF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442B1-2263-C4B6-79D2-6EC19127A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4A5BB-D7AA-652B-842C-BFCBF5137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D804F3-0A52-154B-796F-9750B3065D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EA867-6B8A-CE17-B3FA-9FCE16CDF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434A7-F3DE-4674-99FC-9F387908F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D6E1B-D94F-D893-91B5-A0AE70957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734A6-6EF8-B41B-A8E0-8251725F4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248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21B69-21E5-5683-DD7C-A56F309B8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018DF-BACE-B120-B8B1-060B77B5C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C6618-A7DF-E9BE-1A5D-988F465AB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144BA-DE13-F307-7A68-8DC4CB520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A4C71-58D1-13C4-7172-0F8828B7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91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CF140-2955-333B-9BE2-AC5B8E825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44212-6890-8A98-25EB-AB15C80DB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E1DD11-F4CD-91BC-FDD4-4C37BD15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6778C-855E-0DB4-DBB0-487748A33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389DB-DC70-8964-0F5D-616CA9E29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10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A506C-FFEA-CE96-EBF6-781FCCDCD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6B180-34D9-E5E6-C1CE-A8E79883CE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A52B7E-9F1F-0253-3265-0137B0865A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5AB1D5-5FB3-486B-91C6-C8FA0A459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264D62-375E-567F-EE0B-7A93C6D29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07322C-1E4B-8A88-B03F-B8ACEE10E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74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9C664-4686-CC07-E91A-877FEDE90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83B3A8-6D85-CB15-ABE7-03E5BF8C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C46B99-EDBD-E01A-7938-826F4537C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25F8AE-BB67-FA58-FD88-FA0BF41366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D2DEB1-B19E-EBA1-8E14-9457E06D27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C2D94E-E42C-C12C-31FA-7AD832362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2B8B18-C4D0-816D-0BAB-D4C147A21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83E467-1C89-B2E5-CC00-2160E2150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859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720E1-2E76-9E14-1AAA-3D6829EE9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A00ABB-C050-140C-07BA-35DEFE6D4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774096-5541-2EE5-F4B0-5C747B311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83E1FB-2D9A-4086-1D98-AA2F9CDBD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607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3A9AE7-F9AE-3867-6EC1-593688549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95C332-6020-7CC3-038B-BBD2DE002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72EF2-66AA-4C66-F2B6-C1C02583D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924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0D60D-ABDF-BD15-ABE4-606C08DEA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72483-4DE1-C4E5-98C1-913B30507A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2FCB66-8E37-5135-5007-DBE94B3F9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62859F-2948-8D10-3354-66ABADBDB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C3B600-EF25-5F42-A7B0-BA9FCC591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112EF2-37A2-AEE9-218A-47C9452B0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334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FB83A-A4C7-5B22-69EA-97BBF689C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77CAE0-8AF2-3AF4-4A15-EA23D3A370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662B4-AEBB-B407-4591-F3F6B61B3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D47776-689F-E422-6FF6-0E328D5EA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B9D748-DDAA-8BA7-C789-2A36D0C0C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04776A-BA76-FAFC-3082-57B61307D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053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D2C3B0-2D93-85FF-A38C-6FD50F572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253734-D0CC-9A94-D037-7AAE1C9B7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D12BEB-814E-AF9E-3880-076C2CD462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668106-EDDE-4524-A310-B283D9BD37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21A60-3AC0-5B92-5BEC-30467EE12E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B5B78C-6187-ED3C-0FC9-76099A71A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03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138861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 flipH="1">
            <a:off x="6186487" y="-9525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7FF44B-79A3-9A15-3354-B171FAEDBCD7}"/>
              </a:ext>
            </a:extLst>
          </p:cNvPr>
          <p:cNvSpPr txBox="1"/>
          <p:nvPr/>
        </p:nvSpPr>
        <p:spPr>
          <a:xfrm>
            <a:off x="6735988" y="2847853"/>
            <a:ext cx="5308979" cy="268798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মো:সাইফুল্লাহ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জ্ঞানপাড়া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সঃপ্রাঃবিঃ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পাথরঘাটা,বরগুনা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D2D0D8-DF7D-6C4F-8F44-CA5FA2C7C069}"/>
              </a:ext>
            </a:extLst>
          </p:cNvPr>
          <p:cNvSpPr txBox="1"/>
          <p:nvPr/>
        </p:nvSpPr>
        <p:spPr>
          <a:xfrm>
            <a:off x="7464451" y="5921371"/>
            <a:ext cx="3852052" cy="523220"/>
          </a:xfrm>
          <a:prstGeom prst="rect">
            <a:avLst/>
          </a:prstGeom>
          <a:noFill/>
          <a:ln w="28575"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শ্রেষ্ঠ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শিক্ষক-২০২৬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13BBEB-34BA-D49A-5688-36B4ED03D37B}"/>
              </a:ext>
            </a:extLst>
          </p:cNvPr>
          <p:cNvSpPr txBox="1"/>
          <p:nvPr/>
        </p:nvSpPr>
        <p:spPr>
          <a:xfrm>
            <a:off x="147033" y="3654602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" y="-19050"/>
            <a:ext cx="6108904" cy="683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83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8A3CC-4D67-4ECD-2666-924CE2B80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BA8B3BE-AE16-28CE-C65A-913716B90B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6" y="66040"/>
            <a:ext cx="12077739" cy="679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18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0D961-0E4B-917B-FD36-CF6D6F49A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341CB8-411E-9914-D838-9CDD4E36EE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6" y="-1"/>
            <a:ext cx="11956223" cy="672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58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8A8A5-1E10-57E8-2BB3-7C18ACB7F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17092C-9C96-D190-4ACE-F2B75E9779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" y="0"/>
            <a:ext cx="12195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496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8148D-0BD0-C00C-2658-C8852A651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4CD48C-21E5-ADFA-BC5C-3C1A102A9B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20880" cy="68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05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2831E-02DC-A287-E1A4-816518C6D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0876113-59B6-6557-8CDB-573784320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2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E6236-0CE5-75C7-9406-1D99635CD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905FB7-03F2-7F0C-0A77-9FC558849A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81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A7995-76B4-5B86-EC22-A766632F6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ED3222-4051-CCC6-24E2-13BB5EC8BF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117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3668E-B6CC-A585-11C0-1827172B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BE5DC7-3471-627F-5DA9-5847FAF59D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6" y="0"/>
            <a:ext cx="12007023" cy="675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356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99F29-6D86-8A03-51E5-C2865DC89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F29E4A7-8859-D2F9-94A2-0D70F71930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" y="0"/>
            <a:ext cx="12195174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93CADF7-6FC7-1985-AF2B-717E950A8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7845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82C8B-34E1-57E6-C7A2-EF70702CA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271357-DFA8-56A7-9A9A-B599D0A41D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6" y="0"/>
            <a:ext cx="11942237" cy="671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509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48499" y="1307453"/>
            <a:ext cx="33517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000" b="1" u="sng" dirty="0">
                <a:solidFill>
                  <a:srgbClr val="0CAC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6000" b="1" u="sng" dirty="0">
              <a:solidFill>
                <a:srgbClr val="0CAC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457825" y="2349671"/>
            <a:ext cx="6734175" cy="2800767"/>
          </a:xfrm>
          <a:prstGeom prst="rect">
            <a:avLst/>
          </a:prstGeom>
          <a:blipFill>
            <a:blip r:embed="rId2">
              <a:alphaModFix amt="16000"/>
            </a:blip>
            <a:stretch>
              <a:fillRect/>
            </a:stretch>
          </a:blipFill>
        </p:spPr>
        <p:txBody>
          <a:bodyPr wrap="square">
            <a:spAutoFit/>
          </a:bodyPr>
          <a:lstStyle/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শ্রেণি: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bn-IN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বিষয়: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endParaRPr lang="bn-IN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4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৭</a:t>
            </a:r>
          </a:p>
          <a:p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বলের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endParaRPr lang="en-US" sz="4400" b="1" dirty="0">
              <a:solidFill>
                <a:srgbClr val="2E2B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5F80A5-B3B8-DD09-75BD-651461897B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272" y="155181"/>
            <a:ext cx="2552025" cy="25520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D357A5-08F8-10ED-A12F-8C3615091C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"/>
          <a:stretch/>
        </p:blipFill>
        <p:spPr>
          <a:xfrm>
            <a:off x="47157" y="-57872"/>
            <a:ext cx="5282081" cy="69599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78460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05469" y="1886774"/>
            <a:ext cx="10670895" cy="4101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পাঠ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শেষে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শিক্ষার্থীরা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ভাষায়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ঠেলা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প্রভাবে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বস্তুর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গতি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দিক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আকৃতির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দৈনন্দিন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বাস্তব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জীবনের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ঘটনায়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প্রভাব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21974ED-9D1C-D538-B217-45B3E67B0479}"/>
              </a:ext>
            </a:extLst>
          </p:cNvPr>
          <p:cNvGrpSpPr/>
          <p:nvPr/>
        </p:nvGrpSpPr>
        <p:grpSpPr>
          <a:xfrm>
            <a:off x="2285532" y="415541"/>
            <a:ext cx="4089950" cy="1127786"/>
            <a:chOff x="6740014" y="1393934"/>
            <a:chExt cx="2588027" cy="12310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1DBBD71-0425-9FED-B9FF-0C79913992B3}"/>
                </a:ext>
              </a:extLst>
            </p:cNvPr>
            <p:cNvGrpSpPr/>
            <p:nvPr/>
          </p:nvGrpSpPr>
          <p:grpSpPr>
            <a:xfrm>
              <a:off x="6740014" y="1393934"/>
              <a:ext cx="2588027" cy="1231057"/>
              <a:chOff x="4445816" y="2827373"/>
              <a:chExt cx="2588027" cy="1231057"/>
            </a:xfrm>
          </p:grpSpPr>
          <p:sp>
            <p:nvSpPr>
              <p:cNvPr id="7" name="Rectangle: Top Corners Rounded 26">
                <a:extLst>
                  <a:ext uri="{FF2B5EF4-FFF2-40B4-BE49-F238E27FC236}">
                    <a16:creationId xmlns:a16="http://schemas.microsoft.com/office/drawing/2014/main" id="{36A0E12A-44D2-A7DE-A315-2D169FF8327A}"/>
                  </a:ext>
                </a:extLst>
              </p:cNvPr>
              <p:cNvSpPr/>
              <p:nvPr/>
            </p:nvSpPr>
            <p:spPr>
              <a:xfrm rot="5400000">
                <a:off x="5133158" y="2157745"/>
                <a:ext cx="1213343" cy="2588027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Freeform: Shape 29">
                <a:extLst>
                  <a:ext uri="{FF2B5EF4-FFF2-40B4-BE49-F238E27FC236}">
                    <a16:creationId xmlns:a16="http://schemas.microsoft.com/office/drawing/2014/main" id="{2CD93553-DEE2-67B1-CF3A-FC93C497CC5D}"/>
                  </a:ext>
                </a:extLst>
              </p:cNvPr>
              <p:cNvSpPr/>
              <p:nvPr/>
            </p:nvSpPr>
            <p:spPr>
              <a:xfrm rot="5400000">
                <a:off x="6200921" y="3207795"/>
                <a:ext cx="1213344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4D5B75B-1DD5-57E1-D591-7AE414A5C3EC}"/>
                </a:ext>
              </a:extLst>
            </p:cNvPr>
            <p:cNvSpPr txBox="1"/>
            <p:nvPr/>
          </p:nvSpPr>
          <p:spPr>
            <a:xfrm>
              <a:off x="7007433" y="1496318"/>
              <a:ext cx="1731380" cy="1007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শিখনফল</a:t>
              </a:r>
              <a:endParaRPr lang="en-US" sz="5400" b="1" dirty="0">
                <a:solidFill>
                  <a:srgbClr val="23A6E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0D6EDA4-F5C9-EB7C-96C8-1A47C5759716}"/>
              </a:ext>
            </a:extLst>
          </p:cNvPr>
          <p:cNvGrpSpPr/>
          <p:nvPr/>
        </p:nvGrpSpPr>
        <p:grpSpPr>
          <a:xfrm>
            <a:off x="1821069" y="335583"/>
            <a:ext cx="4196862" cy="1379468"/>
            <a:chOff x="1543242" y="699188"/>
            <a:chExt cx="4145323" cy="1778067"/>
          </a:xfrm>
        </p:grpSpPr>
        <p:sp>
          <p:nvSpPr>
            <p:cNvPr id="10" name="Freeform: Shape 25">
              <a:extLst>
                <a:ext uri="{FF2B5EF4-FFF2-40B4-BE49-F238E27FC236}">
                  <a16:creationId xmlns:a16="http://schemas.microsoft.com/office/drawing/2014/main" id="{A6CD71DF-99A4-F752-5A41-EF16AC619FAA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DFAA351-3973-F9CF-B535-80A9249B91E3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778067"/>
              <a:chOff x="777702" y="1039430"/>
              <a:chExt cx="3914382" cy="1778067"/>
            </a:xfrm>
          </p:grpSpPr>
          <p:sp>
            <p:nvSpPr>
              <p:cNvPr id="12" name="Freeform: Shape 9">
                <a:extLst>
                  <a:ext uri="{FF2B5EF4-FFF2-40B4-BE49-F238E27FC236}">
                    <a16:creationId xmlns:a16="http://schemas.microsoft.com/office/drawing/2014/main" id="{7D9DCABE-F7B4-9367-BE53-7BB904CE3F4F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Freeform: Shape 8">
                <a:extLst>
                  <a:ext uri="{FF2B5EF4-FFF2-40B4-BE49-F238E27FC236}">
                    <a16:creationId xmlns:a16="http://schemas.microsoft.com/office/drawing/2014/main" id="{10194520-49B5-6D8A-BA44-715981C576B0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Left Bracket 12">
                <a:extLst>
                  <a:ext uri="{FF2B5EF4-FFF2-40B4-BE49-F238E27FC236}">
                    <a16:creationId xmlns:a16="http://schemas.microsoft.com/office/drawing/2014/main" id="{DFB80DC2-FBAA-2569-4538-B07296730311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B4AD8F-C387-48A6-6527-0C4AAE6FA19D}"/>
                  </a:ext>
                </a:extLst>
              </p:cNvPr>
              <p:cNvSpPr txBox="1"/>
              <p:nvPr/>
            </p:nvSpPr>
            <p:spPr>
              <a:xfrm>
                <a:off x="1050138" y="1053985"/>
                <a:ext cx="3189445" cy="1763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90440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4.07407E-6 L 0.24765 -0.00555 " pathEditMode="relative" rAng="0" ptsTypes="AA" p14:bounceEnd="50000">
                                          <p:cBhvr>
                                            <p:cTn id="1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4.07407E-6 L 0.24765 -0.00555 " pathEditMode="relative" rAng="0" ptsTypes="AA">
                                          <p:cBhvr>
                                            <p:cTn id="1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4E8E26-2791-F37D-C02A-61B91FD24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8748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42279-F9A8-1D2D-6F19-697D6A6D6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39F9EA0-7FFC-B471-9329-6591E5391B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" y="0"/>
            <a:ext cx="12195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41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485EC-4758-A098-76CF-548E75DD6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E82AC72-BA48-D61C-9CF7-3E7C641251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6" y="-1"/>
            <a:ext cx="11996863" cy="674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0370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BF21A-F4FB-8896-18DA-E24803E20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37096E3-CB7E-22D9-5190-187ABD739D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7" y="0"/>
            <a:ext cx="12195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263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14220-D261-FC7A-3B29-E179F53F1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7FAA82-6EDA-9BAE-607B-717B030BD3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7" y="0"/>
            <a:ext cx="11996438" cy="674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31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789FB-69AE-97D5-1323-6F1B72EED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D0F480C-126D-AF0F-7713-51CEBA592C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7" y="0"/>
            <a:ext cx="12068706" cy="678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989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101</Words>
  <Application>Microsoft Office PowerPoint</Application>
  <PresentationFormat>Widescreen</PresentationFormat>
  <Paragraphs>20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Aptos</vt:lpstr>
      <vt:lpstr>Aptos Display</vt:lpstr>
      <vt:lpstr>Arial</vt:lpstr>
      <vt:lpstr>Century Gothic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বলের ধারণা</dc:title>
  <dc:subject>বিজ্ঞান</dc:subject>
  <dc:creator>Md.Shaifullah</dc:creator>
  <cp:lastModifiedBy>Saif Creation</cp:lastModifiedBy>
  <cp:revision>1</cp:revision>
  <dcterms:created xsi:type="dcterms:W3CDTF">2026-07-30T08:52:14Z</dcterms:created>
  <dcterms:modified xsi:type="dcterms:W3CDTF">2026-08-05T16:45:41Z</dcterms:modified>
</cp:coreProperties>
</file>