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96" r:id="rId3"/>
    <p:sldMasterId id="2147483708" r:id="rId4"/>
    <p:sldMasterId id="2147483720" r:id="rId5"/>
    <p:sldMasterId id="2147483732" r:id="rId6"/>
    <p:sldMasterId id="2147483744" r:id="rId7"/>
  </p:sldMasterIdLst>
  <p:sldIdLst>
    <p:sldId id="347" r:id="rId8"/>
    <p:sldId id="357" r:id="rId9"/>
    <p:sldId id="344" r:id="rId10"/>
    <p:sldId id="345" r:id="rId11"/>
    <p:sldId id="349" r:id="rId12"/>
    <p:sldId id="292" r:id="rId13"/>
    <p:sldId id="257" r:id="rId14"/>
    <p:sldId id="340" r:id="rId15"/>
    <p:sldId id="343" r:id="rId16"/>
    <p:sldId id="346" r:id="rId17"/>
    <p:sldId id="333" r:id="rId18"/>
    <p:sldId id="350" r:id="rId19"/>
    <p:sldId id="35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66"/>
    <a:srgbClr val="008000"/>
    <a:srgbClr val="00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316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48" y="-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8CEB3-D2B1-4297-80A3-3BACC473A3F7}">
      <dsp:nvSpPr>
        <dsp:cNvPr id="0" name=""/>
        <dsp:cNvSpPr/>
      </dsp:nvSpPr>
      <dsp:spPr>
        <a:xfrm>
          <a:off x="3296296" y="2300938"/>
          <a:ext cx="1749789" cy="174978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শ্রেণিবিন্যাসের উদ্দেশ্য</a:t>
          </a:r>
          <a:endParaRPr lang="en-US" sz="22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552547" y="2557189"/>
        <a:ext cx="1237287" cy="1237287"/>
      </dsp:txXfrm>
    </dsp:sp>
    <dsp:sp modelId="{4FC8D0D8-D8EF-4039-A4FA-9753F2C458C2}">
      <dsp:nvSpPr>
        <dsp:cNvPr id="0" name=""/>
        <dsp:cNvSpPr/>
      </dsp:nvSpPr>
      <dsp:spPr>
        <a:xfrm rot="16200000">
          <a:off x="3907224" y="2017786"/>
          <a:ext cx="527934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527934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157993" y="2023772"/>
        <a:ext cx="26396" cy="26396"/>
      </dsp:txXfrm>
    </dsp:sp>
    <dsp:sp modelId="{970909A0-33F5-471E-B18D-B70857DF97DE}">
      <dsp:nvSpPr>
        <dsp:cNvPr id="0" name=""/>
        <dsp:cNvSpPr/>
      </dsp:nvSpPr>
      <dsp:spPr>
        <a:xfrm>
          <a:off x="3296296" y="23214"/>
          <a:ext cx="1749789" cy="174978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2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প্রতিটি জীবের দল ও উপদল সম্বন্ধে জ্ঞান আহরণ </a:t>
          </a:r>
          <a:endParaRPr lang="en-US" sz="22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552547" y="279465"/>
        <a:ext cx="1237287" cy="1237287"/>
      </dsp:txXfrm>
    </dsp:sp>
    <dsp:sp modelId="{1054C48F-59C2-4BF0-B0A7-89DDA03BE868}">
      <dsp:nvSpPr>
        <dsp:cNvPr id="0" name=""/>
        <dsp:cNvSpPr/>
      </dsp:nvSpPr>
      <dsp:spPr>
        <a:xfrm rot="20520000">
          <a:off x="4990346" y="2804720"/>
          <a:ext cx="527934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527934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241115" y="2810707"/>
        <a:ext cx="26396" cy="26396"/>
      </dsp:txXfrm>
    </dsp:sp>
    <dsp:sp modelId="{4D3613EB-E03A-499D-9E43-D10B85C554CD}">
      <dsp:nvSpPr>
        <dsp:cNvPr id="0" name=""/>
        <dsp:cNvSpPr/>
      </dsp:nvSpPr>
      <dsp:spPr>
        <a:xfrm>
          <a:off x="5462541" y="1597083"/>
          <a:ext cx="1749789" cy="1749789"/>
        </a:xfrm>
        <a:prstGeom prst="ellipse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আহরিত জ্ঞানকে সংরক্ষণ</a:t>
          </a:r>
          <a:endParaRPr lang="en-US" sz="28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718792" y="1853334"/>
        <a:ext cx="1237287" cy="1237287"/>
      </dsp:txXfrm>
    </dsp:sp>
    <dsp:sp modelId="{E970F092-D515-40FD-8B80-66A00E15A2D1}">
      <dsp:nvSpPr>
        <dsp:cNvPr id="0" name=""/>
        <dsp:cNvSpPr/>
      </dsp:nvSpPr>
      <dsp:spPr>
        <a:xfrm rot="3240000">
          <a:off x="4576630" y="4078007"/>
          <a:ext cx="527934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527934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827399" y="4083993"/>
        <a:ext cx="26396" cy="26396"/>
      </dsp:txXfrm>
    </dsp:sp>
    <dsp:sp modelId="{161954CF-86E6-4CBF-B9E7-1A42B4BD23CE}">
      <dsp:nvSpPr>
        <dsp:cNvPr id="0" name=""/>
        <dsp:cNvSpPr/>
      </dsp:nvSpPr>
      <dsp:spPr>
        <a:xfrm>
          <a:off x="4635109" y="4143655"/>
          <a:ext cx="1749789" cy="1749789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b="1" kern="120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পূর্ণাঙ্গ জ্ঞানকে সংক্ষিপ্ত ভাবে উপস্থাপন</a:t>
          </a:r>
          <a:endParaRPr lang="en-US" sz="24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891360" y="4399906"/>
        <a:ext cx="1237287" cy="1237287"/>
      </dsp:txXfrm>
    </dsp:sp>
    <dsp:sp modelId="{79396FC4-47C0-41BC-8FE4-DFDD43CC5E0A}">
      <dsp:nvSpPr>
        <dsp:cNvPr id="0" name=""/>
        <dsp:cNvSpPr/>
      </dsp:nvSpPr>
      <dsp:spPr>
        <a:xfrm rot="7560000">
          <a:off x="3237817" y="4078007"/>
          <a:ext cx="527934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527934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3488586" y="4083993"/>
        <a:ext cx="26396" cy="26396"/>
      </dsp:txXfrm>
    </dsp:sp>
    <dsp:sp modelId="{B7180C25-C075-452B-8A78-49BD5F2E2093}">
      <dsp:nvSpPr>
        <dsp:cNvPr id="0" name=""/>
        <dsp:cNvSpPr/>
      </dsp:nvSpPr>
      <dsp:spPr>
        <a:xfrm>
          <a:off x="1957484" y="4143655"/>
          <a:ext cx="1749789" cy="1749789"/>
        </a:xfrm>
        <a:prstGeom prst="ellipse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b="1" kern="120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প্রতিটি জীবকে শনাক্ত করে তার নামকরণ</a:t>
          </a:r>
          <a:endParaRPr lang="en-US" sz="24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213735" y="4399906"/>
        <a:ext cx="1237287" cy="1237287"/>
      </dsp:txXfrm>
    </dsp:sp>
    <dsp:sp modelId="{9BB592D6-AB3E-4178-BCB3-D63797273928}">
      <dsp:nvSpPr>
        <dsp:cNvPr id="0" name=""/>
        <dsp:cNvSpPr/>
      </dsp:nvSpPr>
      <dsp:spPr>
        <a:xfrm rot="11734114">
          <a:off x="2537572" y="2813725"/>
          <a:ext cx="805602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805602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2920234" y="2812770"/>
        <a:ext cx="40280" cy="40280"/>
      </dsp:txXfrm>
    </dsp:sp>
    <dsp:sp modelId="{AF90BEC8-32F8-4486-B3FD-B8E21DF5993A}">
      <dsp:nvSpPr>
        <dsp:cNvPr id="0" name=""/>
        <dsp:cNvSpPr/>
      </dsp:nvSpPr>
      <dsp:spPr>
        <a:xfrm>
          <a:off x="585899" y="1607152"/>
          <a:ext cx="2017349" cy="1701599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জীব সমূহের প্রজাতিগত সংখ্যা বৃদ্ধির ব্যবস্থা নেওয়া। </a:t>
          </a:r>
          <a:endParaRPr lang="en-US" sz="24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881333" y="1856345"/>
        <a:ext cx="1426481" cy="12032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B2A29-BBBC-4908-A1C4-D3CADE070E8D}">
      <dsp:nvSpPr>
        <dsp:cNvPr id="0" name=""/>
        <dsp:cNvSpPr/>
      </dsp:nvSpPr>
      <dsp:spPr>
        <a:xfrm>
          <a:off x="1954658" y="1256892"/>
          <a:ext cx="3319131" cy="3319131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2070" tIns="52070" rIns="52070" bIns="5207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b="1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শ্রেণিবিন্যা</a:t>
          </a:r>
          <a:r>
            <a:rPr lang="bn-BD" sz="41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সের নীতি</a:t>
          </a:r>
          <a:endParaRPr lang="en-US" sz="4100" kern="1200" dirty="0">
            <a:solidFill>
              <a:schemeClr val="tx1"/>
            </a:solidFill>
          </a:endParaRPr>
        </a:p>
      </dsp:txBody>
      <dsp:txXfrm>
        <a:off x="2440733" y="1742967"/>
        <a:ext cx="2346981" cy="2346981"/>
      </dsp:txXfrm>
    </dsp:sp>
    <dsp:sp modelId="{F2D75441-1307-4C79-B79D-10484C50C581}">
      <dsp:nvSpPr>
        <dsp:cNvPr id="0" name=""/>
        <dsp:cNvSpPr/>
      </dsp:nvSpPr>
      <dsp:spPr>
        <a:xfrm>
          <a:off x="2784441" y="-74843"/>
          <a:ext cx="1659565" cy="1659565"/>
        </a:xfrm>
        <a:prstGeom prst="ellipse">
          <a:avLst/>
        </a:prstGeom>
        <a:solidFill>
          <a:schemeClr val="accent5">
            <a:alpha val="50000"/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5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শ্রেণিবদ্ধগত বৈশিষ্ট্য </a:t>
          </a:r>
          <a:endParaRPr lang="en-US" sz="2500" kern="1200" dirty="0">
            <a:solidFill>
              <a:schemeClr val="tx1"/>
            </a:solidFill>
          </a:endParaRPr>
        </a:p>
      </dsp:txBody>
      <dsp:txXfrm>
        <a:off x="3027479" y="168195"/>
        <a:ext cx="1173489" cy="1173489"/>
      </dsp:txXfrm>
    </dsp:sp>
    <dsp:sp modelId="{893849CD-13E4-44FC-BE51-8DD49B089CB4}">
      <dsp:nvSpPr>
        <dsp:cNvPr id="0" name=""/>
        <dsp:cNvSpPr/>
      </dsp:nvSpPr>
      <dsp:spPr>
        <a:xfrm>
          <a:off x="4807692" y="2086674"/>
          <a:ext cx="1936099" cy="1659565"/>
        </a:xfrm>
        <a:prstGeom prst="ellipse">
          <a:avLst/>
        </a:prstGeom>
        <a:solidFill>
          <a:schemeClr val="accent5">
            <a:alpha val="50000"/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শনাক্তকরণ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5091227" y="2329712"/>
        <a:ext cx="1369029" cy="1173489"/>
      </dsp:txXfrm>
    </dsp:sp>
    <dsp:sp modelId="{C603E229-5EBD-40EB-A575-746243A4DBE0}">
      <dsp:nvSpPr>
        <dsp:cNvPr id="0" name=""/>
        <dsp:cNvSpPr/>
      </dsp:nvSpPr>
      <dsp:spPr>
        <a:xfrm>
          <a:off x="2519516" y="4097321"/>
          <a:ext cx="2189415" cy="1961308"/>
        </a:xfrm>
        <a:prstGeom prst="ellipse">
          <a:avLst/>
        </a:prstGeom>
        <a:solidFill>
          <a:schemeClr val="accent5">
            <a:alpha val="50000"/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ক্যাটাগরিকরণ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840148" y="4384548"/>
        <a:ext cx="1548151" cy="1386854"/>
      </dsp:txXfrm>
    </dsp:sp>
    <dsp:sp modelId="{5E36B2CC-D432-470D-8EB7-755D58ADA069}">
      <dsp:nvSpPr>
        <dsp:cNvPr id="0" name=""/>
        <dsp:cNvSpPr/>
      </dsp:nvSpPr>
      <dsp:spPr>
        <a:xfrm>
          <a:off x="622923" y="2086674"/>
          <a:ext cx="1659565" cy="1659565"/>
        </a:xfrm>
        <a:prstGeom prst="ellipse">
          <a:avLst/>
        </a:prstGeom>
        <a:solidFill>
          <a:schemeClr val="accent5">
            <a:alpha val="50000"/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নামকরণ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865961" y="2329712"/>
        <a:ext cx="1173489" cy="1173489"/>
      </dsp:txXfrm>
    </dsp:sp>
  </dsp:spTree>
</dsp:drawing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4681899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80220138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91240572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3345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2861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1142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83774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3930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41650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239151" y="6231988"/>
            <a:ext cx="117043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18943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8467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00297427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0124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53715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1110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72927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1684494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7997486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1118877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62339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8687216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2575314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08601150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8051646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709932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459420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5441673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7844497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4804282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4532528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0268878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5167433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139938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04847666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9972322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8158960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9792360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4829217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9853978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0713799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8880890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8824880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8877737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6565525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63695700"/>
      </p:ext>
    </p:extLst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8888118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2392798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9388905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0037568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5153778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7401515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8921319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4657122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0089748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84638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14428399"/>
      </p:ext>
    </p:extLst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6575837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7704897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0009866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6717115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6777641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8368524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369954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6830942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4862103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85558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70355998"/>
      </p:ext>
    </p:extLst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7700762"/>
      </p:ext>
    </p:extLst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8121478"/>
      </p:ext>
    </p:extLst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6710104"/>
      </p:ext>
    </p:extLst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182336"/>
      </p:ext>
    </p:extLst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4284039"/>
      </p:ext>
    </p:extLst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5362052"/>
      </p:ext>
    </p:extLst>
  </p:cSld>
  <p:clrMapOvr>
    <a:masterClrMapping/>
  </p:clrMapOvr>
  <p:transition spd="slow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7590017"/>
      </p:ext>
    </p:extLst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8673479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7290548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195652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8644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3790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476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955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67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278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8/5/2026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0615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7" Type="http://schemas.microsoft.com/office/2007/relationships/diagramDrawing" Target="../diagrams/drawing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47793" y="1450110"/>
            <a:ext cx="8646316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88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 </a:t>
            </a:r>
            <a:r>
              <a:rPr lang="en-US" sz="88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spc="50" dirty="0" err="1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</a:t>
            </a:r>
            <a:r>
              <a:rPr lang="en-US" sz="88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88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88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5-Point Star 7"/>
          <p:cNvSpPr/>
          <p:nvPr/>
        </p:nvSpPr>
        <p:spPr>
          <a:xfrm>
            <a:off x="2142836" y="3398982"/>
            <a:ext cx="2050473" cy="179185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5257800" y="3398982"/>
            <a:ext cx="2050473" cy="179185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8382000" y="3398982"/>
            <a:ext cx="2050473" cy="179185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325031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72" y="465870"/>
            <a:ext cx="11135014" cy="58466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9254146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31" y="502227"/>
            <a:ext cx="11624894" cy="52982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5178640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09" y="1330036"/>
            <a:ext cx="11787887" cy="34913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471" y="732438"/>
            <a:ext cx="2976385" cy="15949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1791207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732" y="651739"/>
            <a:ext cx="10377632" cy="55879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43949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ver P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5" y="0"/>
            <a:ext cx="121625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36376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310" y="480291"/>
            <a:ext cx="11514181" cy="57466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47485747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2" y="674255"/>
            <a:ext cx="11689878" cy="53668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841042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09" y="249381"/>
            <a:ext cx="11152365" cy="61182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80656619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700" y="526472"/>
            <a:ext cx="11367275" cy="54586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6833893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853" y="398319"/>
            <a:ext cx="10840893" cy="55536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6358070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140" y="323273"/>
            <a:ext cx="10936896" cy="61280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4831709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৭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653" y="501072"/>
            <a:ext cx="10744201" cy="54286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3871481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- 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plate - 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template - 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1471</TotalTime>
  <Words>2</Words>
  <Application>Microsoft Office PowerPoint</Application>
  <PresentationFormat>Custom</PresentationFormat>
  <Paragraphs>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Office Theme</vt:lpstr>
      <vt:lpstr>2_Office Theme</vt:lpstr>
      <vt:lpstr>1_template - New</vt:lpstr>
      <vt:lpstr>3_Office Theme</vt:lpstr>
      <vt:lpstr>4_Office Theme</vt:lpstr>
      <vt:lpstr>template - New</vt:lpstr>
      <vt:lpstr>2_template - New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Raiyan Islam</dc:creator>
  <cp:lastModifiedBy>monir</cp:lastModifiedBy>
  <cp:revision>194</cp:revision>
  <dcterms:created xsi:type="dcterms:W3CDTF">2019-10-20T05:53:29Z</dcterms:created>
  <dcterms:modified xsi:type="dcterms:W3CDTF">2026-08-05T05:24:31Z</dcterms:modified>
</cp:coreProperties>
</file>