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265" r:id="rId3"/>
    <p:sldId id="266" r:id="rId4"/>
    <p:sldId id="267" r:id="rId5"/>
    <p:sldId id="271" r:id="rId6"/>
    <p:sldId id="256" r:id="rId7"/>
    <p:sldId id="269" r:id="rId8"/>
    <p:sldId id="274" r:id="rId9"/>
    <p:sldId id="273" r:id="rId10"/>
    <p:sldId id="275" r:id="rId11"/>
    <p:sldId id="276" r:id="rId12"/>
    <p:sldId id="272" r:id="rId13"/>
    <p:sldId id="270" r:id="rId14"/>
    <p:sldId id="277" r:id="rId15"/>
    <p:sldId id="27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C1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1" autoAdjust="0"/>
  </p:normalViewPr>
  <p:slideViewPr>
    <p:cSldViewPr snapToGrid="0">
      <p:cViewPr varScale="1">
        <p:scale>
          <a:sx n="104" d="100"/>
          <a:sy n="104" d="100"/>
        </p:scale>
        <p:origin x="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E1ADA6-46E9-433D-958C-CF10D073EF2B}" type="doc">
      <dgm:prSet loTypeId="urn:microsoft.com/office/officeart/2005/8/layout/orgChart1" loCatId="hierarchy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014F255-9BB3-4C2A-A4C8-E43900F25032}">
      <dgm:prSet phldrT="[Text]" custT="1"/>
      <dgm:spPr/>
      <dgm:t>
        <a:bodyPr/>
        <a:lstStyle/>
        <a:p>
          <a:r>
            <a:rPr lang="bn-IN" sz="54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বাংলাদেশের ভূমিরূপ </a:t>
          </a:r>
          <a:endParaRPr lang="en-US" sz="54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472C178-B22B-4677-82B7-C8C0F603FE08}" type="parTrans" cxnId="{BB66B2F3-4E51-4473-ADEF-678B36915037}">
      <dgm:prSet/>
      <dgm:spPr/>
      <dgm:t>
        <a:bodyPr/>
        <a:lstStyle/>
        <a:p>
          <a:endParaRPr lang="en-US"/>
        </a:p>
      </dgm:t>
    </dgm:pt>
    <dgm:pt modelId="{0B319C8C-1BD1-4FA4-830E-D87CBBABFF49}" type="sibTrans" cxnId="{BB66B2F3-4E51-4473-ADEF-678B36915037}">
      <dgm:prSet/>
      <dgm:spPr/>
      <dgm:t>
        <a:bodyPr/>
        <a:lstStyle/>
        <a:p>
          <a:endParaRPr lang="en-US"/>
        </a:p>
      </dgm:t>
    </dgm:pt>
    <dgm:pt modelId="{3917A7F3-BE93-4628-97F4-DE87D0CD36C3}">
      <dgm:prSet phldrT="[Text]"/>
      <dgm:spPr/>
      <dgm:t>
        <a:bodyPr/>
        <a:lstStyle/>
        <a:p>
          <a:r>
            <a:rPr lang="bn-IN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পাহাড়ি ভূমি</a:t>
          </a:r>
          <a:endParaRPr lang="en-US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E1279BE-5134-4253-8FE4-161F369981ED}" type="parTrans" cxnId="{D8209371-BD33-4FC2-84C8-AD5D8682E1EF}">
      <dgm:prSet/>
      <dgm:spPr/>
      <dgm:t>
        <a:bodyPr/>
        <a:lstStyle/>
        <a:p>
          <a:endParaRPr lang="en-US"/>
        </a:p>
      </dgm:t>
    </dgm:pt>
    <dgm:pt modelId="{B477CDB8-EECE-4ED1-8D17-2114213761E4}" type="sibTrans" cxnId="{D8209371-BD33-4FC2-84C8-AD5D8682E1EF}">
      <dgm:prSet/>
      <dgm:spPr/>
      <dgm:t>
        <a:bodyPr/>
        <a:lstStyle/>
        <a:p>
          <a:endParaRPr lang="en-US"/>
        </a:p>
      </dgm:t>
    </dgm:pt>
    <dgm:pt modelId="{F86C8B42-1A43-4508-8FCE-30B1942C9FA3}">
      <dgm:prSet phldrT="[Text]"/>
      <dgm:spPr/>
      <dgm:t>
        <a:bodyPr/>
        <a:lstStyle/>
        <a:p>
          <a:r>
            <a:rPr lang="bn-IN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সোপান ভূমি বা উঁচু ভূমি</a:t>
          </a:r>
          <a:endParaRPr lang="en-US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ED7E173-2EC5-4712-A3EB-D6FB48659F79}" type="parTrans" cxnId="{65ABEC78-C0A7-4898-8759-F935FA26DB4E}">
      <dgm:prSet/>
      <dgm:spPr/>
      <dgm:t>
        <a:bodyPr/>
        <a:lstStyle/>
        <a:p>
          <a:endParaRPr lang="en-US"/>
        </a:p>
      </dgm:t>
    </dgm:pt>
    <dgm:pt modelId="{93726CE6-7E0A-4A54-AB66-6F5F766A9156}" type="sibTrans" cxnId="{65ABEC78-C0A7-4898-8759-F935FA26DB4E}">
      <dgm:prSet/>
      <dgm:spPr/>
      <dgm:t>
        <a:bodyPr/>
        <a:lstStyle/>
        <a:p>
          <a:endParaRPr lang="en-US"/>
        </a:p>
      </dgm:t>
    </dgm:pt>
    <dgm:pt modelId="{7A05FDF3-5CEA-4DA5-B99C-F258D7366ACA}">
      <dgm:prSet phldrT="[Text]"/>
      <dgm:spPr/>
      <dgm:t>
        <a:bodyPr/>
        <a:lstStyle/>
        <a:p>
          <a:r>
            <a:rPr lang="bn-IN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সমতল ভূমি</a:t>
          </a:r>
          <a:endParaRPr lang="en-US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EB8C8C8-FC24-4A5F-B505-96475EB2DC30}" type="parTrans" cxnId="{FA7A553F-7E3D-43FE-933E-AC28B43189F6}">
      <dgm:prSet/>
      <dgm:spPr/>
      <dgm:t>
        <a:bodyPr/>
        <a:lstStyle/>
        <a:p>
          <a:endParaRPr lang="en-US"/>
        </a:p>
      </dgm:t>
    </dgm:pt>
    <dgm:pt modelId="{E8F9A3DA-D9C5-4032-A023-EC4CD38BA7A8}" type="sibTrans" cxnId="{FA7A553F-7E3D-43FE-933E-AC28B43189F6}">
      <dgm:prSet/>
      <dgm:spPr/>
      <dgm:t>
        <a:bodyPr/>
        <a:lstStyle/>
        <a:p>
          <a:endParaRPr lang="en-US"/>
        </a:p>
      </dgm:t>
    </dgm:pt>
    <dgm:pt modelId="{7EC8CDE4-86A4-47FA-9C8C-D924FA4C55DE}" type="pres">
      <dgm:prSet presAssocID="{0CE1ADA6-46E9-433D-958C-CF10D073EF2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8CA4FD0-801D-450C-8D7E-F42E21277257}" type="pres">
      <dgm:prSet presAssocID="{D014F255-9BB3-4C2A-A4C8-E43900F25032}" presName="hierRoot1" presStyleCnt="0">
        <dgm:presLayoutVars>
          <dgm:hierBranch val="init"/>
        </dgm:presLayoutVars>
      </dgm:prSet>
      <dgm:spPr/>
    </dgm:pt>
    <dgm:pt modelId="{65E2DF7E-C04A-42D0-8836-72448F29868F}" type="pres">
      <dgm:prSet presAssocID="{D014F255-9BB3-4C2A-A4C8-E43900F25032}" presName="rootComposite1" presStyleCnt="0"/>
      <dgm:spPr/>
    </dgm:pt>
    <dgm:pt modelId="{2DEA8362-DA66-43F3-88C2-2FE0ADD80EBC}" type="pres">
      <dgm:prSet presAssocID="{D014F255-9BB3-4C2A-A4C8-E43900F25032}" presName="rootText1" presStyleLbl="node0" presStyleIdx="0" presStyleCnt="1" custScaleX="154859" custScaleY="52486" custLinFactNeighborY="-20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969F5A-F937-4E60-8838-16D9763A4F77}" type="pres">
      <dgm:prSet presAssocID="{D014F255-9BB3-4C2A-A4C8-E43900F25032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92D8C19-C6A4-4013-A25F-E9879E181C84}" type="pres">
      <dgm:prSet presAssocID="{D014F255-9BB3-4C2A-A4C8-E43900F25032}" presName="hierChild2" presStyleCnt="0"/>
      <dgm:spPr/>
    </dgm:pt>
    <dgm:pt modelId="{B236A2BF-7766-4B8E-A913-8485C119526D}" type="pres">
      <dgm:prSet presAssocID="{6E1279BE-5134-4253-8FE4-161F369981ED}" presName="Name37" presStyleLbl="parChTrans1D2" presStyleIdx="0" presStyleCnt="3"/>
      <dgm:spPr/>
      <dgm:t>
        <a:bodyPr/>
        <a:lstStyle/>
        <a:p>
          <a:endParaRPr lang="en-US"/>
        </a:p>
      </dgm:t>
    </dgm:pt>
    <dgm:pt modelId="{06B57132-E828-43C0-ABB5-3948D2E6D657}" type="pres">
      <dgm:prSet presAssocID="{3917A7F3-BE93-4628-97F4-DE87D0CD36C3}" presName="hierRoot2" presStyleCnt="0">
        <dgm:presLayoutVars>
          <dgm:hierBranch val="init"/>
        </dgm:presLayoutVars>
      </dgm:prSet>
      <dgm:spPr/>
    </dgm:pt>
    <dgm:pt modelId="{BAF6A93C-CDC4-4CC0-A5B4-902313F11160}" type="pres">
      <dgm:prSet presAssocID="{3917A7F3-BE93-4628-97F4-DE87D0CD36C3}" presName="rootComposite" presStyleCnt="0"/>
      <dgm:spPr/>
    </dgm:pt>
    <dgm:pt modelId="{D882BFF3-F577-4CE5-B470-A86D1034EBFA}" type="pres">
      <dgm:prSet presAssocID="{3917A7F3-BE93-4628-97F4-DE87D0CD36C3}" presName="rootText" presStyleLbl="node2" presStyleIdx="0" presStyleCnt="3" custScaleY="538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643CEE0-D19A-4F03-A37F-7A1B7E6D3CD0}" type="pres">
      <dgm:prSet presAssocID="{3917A7F3-BE93-4628-97F4-DE87D0CD36C3}" presName="rootConnector" presStyleLbl="node2" presStyleIdx="0" presStyleCnt="3"/>
      <dgm:spPr/>
      <dgm:t>
        <a:bodyPr/>
        <a:lstStyle/>
        <a:p>
          <a:endParaRPr lang="en-US"/>
        </a:p>
      </dgm:t>
    </dgm:pt>
    <dgm:pt modelId="{BEF3CE95-160F-4B08-B15E-7821FE71072F}" type="pres">
      <dgm:prSet presAssocID="{3917A7F3-BE93-4628-97F4-DE87D0CD36C3}" presName="hierChild4" presStyleCnt="0"/>
      <dgm:spPr/>
    </dgm:pt>
    <dgm:pt modelId="{3C2DCE83-0B50-499E-BD2C-1355DAD4EE7D}" type="pres">
      <dgm:prSet presAssocID="{3917A7F3-BE93-4628-97F4-DE87D0CD36C3}" presName="hierChild5" presStyleCnt="0"/>
      <dgm:spPr/>
    </dgm:pt>
    <dgm:pt modelId="{D229033B-DE7E-4E0E-AD22-D30A32D726F9}" type="pres">
      <dgm:prSet presAssocID="{7ED7E173-2EC5-4712-A3EB-D6FB48659F79}" presName="Name37" presStyleLbl="parChTrans1D2" presStyleIdx="1" presStyleCnt="3"/>
      <dgm:spPr/>
      <dgm:t>
        <a:bodyPr/>
        <a:lstStyle/>
        <a:p>
          <a:endParaRPr lang="en-US"/>
        </a:p>
      </dgm:t>
    </dgm:pt>
    <dgm:pt modelId="{8CEAC4BE-767A-43DC-8FC1-A4E7F5A23C60}" type="pres">
      <dgm:prSet presAssocID="{F86C8B42-1A43-4508-8FCE-30B1942C9FA3}" presName="hierRoot2" presStyleCnt="0">
        <dgm:presLayoutVars>
          <dgm:hierBranch val="init"/>
        </dgm:presLayoutVars>
      </dgm:prSet>
      <dgm:spPr/>
    </dgm:pt>
    <dgm:pt modelId="{69DF0545-C736-4586-8891-726EB315107A}" type="pres">
      <dgm:prSet presAssocID="{F86C8B42-1A43-4508-8FCE-30B1942C9FA3}" presName="rootComposite" presStyleCnt="0"/>
      <dgm:spPr/>
    </dgm:pt>
    <dgm:pt modelId="{5F4D8858-413B-449C-BD34-1BE9BB81A9A3}" type="pres">
      <dgm:prSet presAssocID="{F86C8B42-1A43-4508-8FCE-30B1942C9FA3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FBF45B-8F93-4CC2-AE5B-D03D9055496A}" type="pres">
      <dgm:prSet presAssocID="{F86C8B42-1A43-4508-8FCE-30B1942C9FA3}" presName="rootConnector" presStyleLbl="node2" presStyleIdx="1" presStyleCnt="3"/>
      <dgm:spPr/>
      <dgm:t>
        <a:bodyPr/>
        <a:lstStyle/>
        <a:p>
          <a:endParaRPr lang="en-US"/>
        </a:p>
      </dgm:t>
    </dgm:pt>
    <dgm:pt modelId="{562DCE70-0F1E-4D84-90D6-642AA9DC7DB0}" type="pres">
      <dgm:prSet presAssocID="{F86C8B42-1A43-4508-8FCE-30B1942C9FA3}" presName="hierChild4" presStyleCnt="0"/>
      <dgm:spPr/>
    </dgm:pt>
    <dgm:pt modelId="{C6A8204C-D202-4FEE-AE11-0AB8E6A5D977}" type="pres">
      <dgm:prSet presAssocID="{F86C8B42-1A43-4508-8FCE-30B1942C9FA3}" presName="hierChild5" presStyleCnt="0"/>
      <dgm:spPr/>
    </dgm:pt>
    <dgm:pt modelId="{CE867F84-1961-4466-AD15-F62EDB3FAC8B}" type="pres">
      <dgm:prSet presAssocID="{AEB8C8C8-FC24-4A5F-B505-96475EB2DC30}" presName="Name37" presStyleLbl="parChTrans1D2" presStyleIdx="2" presStyleCnt="3"/>
      <dgm:spPr/>
      <dgm:t>
        <a:bodyPr/>
        <a:lstStyle/>
        <a:p>
          <a:endParaRPr lang="en-US"/>
        </a:p>
      </dgm:t>
    </dgm:pt>
    <dgm:pt modelId="{7DFB93D9-2C36-4C18-BD9C-FB05A9F677D1}" type="pres">
      <dgm:prSet presAssocID="{7A05FDF3-5CEA-4DA5-B99C-F258D7366ACA}" presName="hierRoot2" presStyleCnt="0">
        <dgm:presLayoutVars>
          <dgm:hierBranch val="init"/>
        </dgm:presLayoutVars>
      </dgm:prSet>
      <dgm:spPr/>
    </dgm:pt>
    <dgm:pt modelId="{5A70FFAF-93C2-488C-B102-BAD7A9BD50F6}" type="pres">
      <dgm:prSet presAssocID="{7A05FDF3-5CEA-4DA5-B99C-F258D7366ACA}" presName="rootComposite" presStyleCnt="0"/>
      <dgm:spPr/>
    </dgm:pt>
    <dgm:pt modelId="{5D5C44AC-482D-4970-BEB2-7A3AF2A8C9C9}" type="pres">
      <dgm:prSet presAssocID="{7A05FDF3-5CEA-4DA5-B99C-F258D7366ACA}" presName="rootText" presStyleLbl="node2" presStyleIdx="2" presStyleCnt="3" custScaleX="89256" custScaleY="587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0DF770D-1429-4306-99FA-76F6F1F68702}" type="pres">
      <dgm:prSet presAssocID="{7A05FDF3-5CEA-4DA5-B99C-F258D7366ACA}" presName="rootConnector" presStyleLbl="node2" presStyleIdx="2" presStyleCnt="3"/>
      <dgm:spPr/>
      <dgm:t>
        <a:bodyPr/>
        <a:lstStyle/>
        <a:p>
          <a:endParaRPr lang="en-US"/>
        </a:p>
      </dgm:t>
    </dgm:pt>
    <dgm:pt modelId="{0723499B-205E-45C4-B858-B502F3A16319}" type="pres">
      <dgm:prSet presAssocID="{7A05FDF3-5CEA-4DA5-B99C-F258D7366ACA}" presName="hierChild4" presStyleCnt="0"/>
      <dgm:spPr/>
    </dgm:pt>
    <dgm:pt modelId="{59749AB2-7539-4A59-AFE7-93DC93CC6F50}" type="pres">
      <dgm:prSet presAssocID="{7A05FDF3-5CEA-4DA5-B99C-F258D7366ACA}" presName="hierChild5" presStyleCnt="0"/>
      <dgm:spPr/>
    </dgm:pt>
    <dgm:pt modelId="{15BDAFB9-3AAF-4DB9-9602-D71E3A7E0CF1}" type="pres">
      <dgm:prSet presAssocID="{D014F255-9BB3-4C2A-A4C8-E43900F25032}" presName="hierChild3" presStyleCnt="0"/>
      <dgm:spPr/>
    </dgm:pt>
  </dgm:ptLst>
  <dgm:cxnLst>
    <dgm:cxn modelId="{02A92E23-F900-402B-9AC9-8290542066FE}" type="presOf" srcId="{7A05FDF3-5CEA-4DA5-B99C-F258D7366ACA}" destId="{00DF770D-1429-4306-99FA-76F6F1F68702}" srcOrd="1" destOrd="0" presId="urn:microsoft.com/office/officeart/2005/8/layout/orgChart1"/>
    <dgm:cxn modelId="{E7919313-EFFD-4E22-AD76-92D24B0E0069}" type="presOf" srcId="{D014F255-9BB3-4C2A-A4C8-E43900F25032}" destId="{2DEA8362-DA66-43F3-88C2-2FE0ADD80EBC}" srcOrd="0" destOrd="0" presId="urn:microsoft.com/office/officeart/2005/8/layout/orgChart1"/>
    <dgm:cxn modelId="{9E56DE00-4A3E-4C4A-8D75-80CC84925837}" type="presOf" srcId="{6E1279BE-5134-4253-8FE4-161F369981ED}" destId="{B236A2BF-7766-4B8E-A913-8485C119526D}" srcOrd="0" destOrd="0" presId="urn:microsoft.com/office/officeart/2005/8/layout/orgChart1"/>
    <dgm:cxn modelId="{D07C9771-4CC4-4A49-ACA6-12084DC36151}" type="presOf" srcId="{0CE1ADA6-46E9-433D-958C-CF10D073EF2B}" destId="{7EC8CDE4-86A4-47FA-9C8C-D924FA4C55DE}" srcOrd="0" destOrd="0" presId="urn:microsoft.com/office/officeart/2005/8/layout/orgChart1"/>
    <dgm:cxn modelId="{BB66B2F3-4E51-4473-ADEF-678B36915037}" srcId="{0CE1ADA6-46E9-433D-958C-CF10D073EF2B}" destId="{D014F255-9BB3-4C2A-A4C8-E43900F25032}" srcOrd="0" destOrd="0" parTransId="{B472C178-B22B-4677-82B7-C8C0F603FE08}" sibTransId="{0B319C8C-1BD1-4FA4-830E-D87CBBABFF49}"/>
    <dgm:cxn modelId="{65ABEC78-C0A7-4898-8759-F935FA26DB4E}" srcId="{D014F255-9BB3-4C2A-A4C8-E43900F25032}" destId="{F86C8B42-1A43-4508-8FCE-30B1942C9FA3}" srcOrd="1" destOrd="0" parTransId="{7ED7E173-2EC5-4712-A3EB-D6FB48659F79}" sibTransId="{93726CE6-7E0A-4A54-AB66-6F5F766A9156}"/>
    <dgm:cxn modelId="{36A2BCB5-DAE1-4DE7-9FA8-14D919EACBB0}" type="presOf" srcId="{7ED7E173-2EC5-4712-A3EB-D6FB48659F79}" destId="{D229033B-DE7E-4E0E-AD22-D30A32D726F9}" srcOrd="0" destOrd="0" presId="urn:microsoft.com/office/officeart/2005/8/layout/orgChart1"/>
    <dgm:cxn modelId="{02A34430-23F1-4DCC-BC3F-5C2D897A2A7F}" type="presOf" srcId="{D014F255-9BB3-4C2A-A4C8-E43900F25032}" destId="{6F969F5A-F937-4E60-8838-16D9763A4F77}" srcOrd="1" destOrd="0" presId="urn:microsoft.com/office/officeart/2005/8/layout/orgChart1"/>
    <dgm:cxn modelId="{BBB27749-27FB-431F-87C6-9B820594B46F}" type="presOf" srcId="{AEB8C8C8-FC24-4A5F-B505-96475EB2DC30}" destId="{CE867F84-1961-4466-AD15-F62EDB3FAC8B}" srcOrd="0" destOrd="0" presId="urn:microsoft.com/office/officeart/2005/8/layout/orgChart1"/>
    <dgm:cxn modelId="{03A76725-1BAD-4942-9AE2-935CF8148790}" type="presOf" srcId="{7A05FDF3-5CEA-4DA5-B99C-F258D7366ACA}" destId="{5D5C44AC-482D-4970-BEB2-7A3AF2A8C9C9}" srcOrd="0" destOrd="0" presId="urn:microsoft.com/office/officeart/2005/8/layout/orgChart1"/>
    <dgm:cxn modelId="{D8209371-BD33-4FC2-84C8-AD5D8682E1EF}" srcId="{D014F255-9BB3-4C2A-A4C8-E43900F25032}" destId="{3917A7F3-BE93-4628-97F4-DE87D0CD36C3}" srcOrd="0" destOrd="0" parTransId="{6E1279BE-5134-4253-8FE4-161F369981ED}" sibTransId="{B477CDB8-EECE-4ED1-8D17-2114213761E4}"/>
    <dgm:cxn modelId="{FA7A553F-7E3D-43FE-933E-AC28B43189F6}" srcId="{D014F255-9BB3-4C2A-A4C8-E43900F25032}" destId="{7A05FDF3-5CEA-4DA5-B99C-F258D7366ACA}" srcOrd="2" destOrd="0" parTransId="{AEB8C8C8-FC24-4A5F-B505-96475EB2DC30}" sibTransId="{E8F9A3DA-D9C5-4032-A023-EC4CD38BA7A8}"/>
    <dgm:cxn modelId="{1EF3E5A7-EBB9-4EFB-A6C3-AA2C01AE71CF}" type="presOf" srcId="{3917A7F3-BE93-4628-97F4-DE87D0CD36C3}" destId="{A643CEE0-D19A-4F03-A37F-7A1B7E6D3CD0}" srcOrd="1" destOrd="0" presId="urn:microsoft.com/office/officeart/2005/8/layout/orgChart1"/>
    <dgm:cxn modelId="{6C0FF2F3-090F-49EE-BF65-B0AF2034070E}" type="presOf" srcId="{F86C8B42-1A43-4508-8FCE-30B1942C9FA3}" destId="{6FFBF45B-8F93-4CC2-AE5B-D03D9055496A}" srcOrd="1" destOrd="0" presId="urn:microsoft.com/office/officeart/2005/8/layout/orgChart1"/>
    <dgm:cxn modelId="{516B996E-5410-49C4-A166-2B8281B87173}" type="presOf" srcId="{F86C8B42-1A43-4508-8FCE-30B1942C9FA3}" destId="{5F4D8858-413B-449C-BD34-1BE9BB81A9A3}" srcOrd="0" destOrd="0" presId="urn:microsoft.com/office/officeart/2005/8/layout/orgChart1"/>
    <dgm:cxn modelId="{F0B7BCA2-2A90-41C9-97EB-1EBA9AA89A44}" type="presOf" srcId="{3917A7F3-BE93-4628-97F4-DE87D0CD36C3}" destId="{D882BFF3-F577-4CE5-B470-A86D1034EBFA}" srcOrd="0" destOrd="0" presId="urn:microsoft.com/office/officeart/2005/8/layout/orgChart1"/>
    <dgm:cxn modelId="{CBD13BBB-CD3C-4450-B9AA-9B3921177BBD}" type="presParOf" srcId="{7EC8CDE4-86A4-47FA-9C8C-D924FA4C55DE}" destId="{B8CA4FD0-801D-450C-8D7E-F42E21277257}" srcOrd="0" destOrd="0" presId="urn:microsoft.com/office/officeart/2005/8/layout/orgChart1"/>
    <dgm:cxn modelId="{FA77AF55-69C5-45BD-B4C8-48D67E6E2F85}" type="presParOf" srcId="{B8CA4FD0-801D-450C-8D7E-F42E21277257}" destId="{65E2DF7E-C04A-42D0-8836-72448F29868F}" srcOrd="0" destOrd="0" presId="urn:microsoft.com/office/officeart/2005/8/layout/orgChart1"/>
    <dgm:cxn modelId="{E652EB4E-14E6-4978-8ECA-A5A44DAFE931}" type="presParOf" srcId="{65E2DF7E-C04A-42D0-8836-72448F29868F}" destId="{2DEA8362-DA66-43F3-88C2-2FE0ADD80EBC}" srcOrd="0" destOrd="0" presId="urn:microsoft.com/office/officeart/2005/8/layout/orgChart1"/>
    <dgm:cxn modelId="{C50D56F7-AD2C-476E-A768-582A8BBE0094}" type="presParOf" srcId="{65E2DF7E-C04A-42D0-8836-72448F29868F}" destId="{6F969F5A-F937-4E60-8838-16D9763A4F77}" srcOrd="1" destOrd="0" presId="urn:microsoft.com/office/officeart/2005/8/layout/orgChart1"/>
    <dgm:cxn modelId="{E1CEA675-D6B0-4BAB-A1A7-067AD30C06C6}" type="presParOf" srcId="{B8CA4FD0-801D-450C-8D7E-F42E21277257}" destId="{192D8C19-C6A4-4013-A25F-E9879E181C84}" srcOrd="1" destOrd="0" presId="urn:microsoft.com/office/officeart/2005/8/layout/orgChart1"/>
    <dgm:cxn modelId="{879BEC4F-5F4D-450B-82E3-276D17F18F92}" type="presParOf" srcId="{192D8C19-C6A4-4013-A25F-E9879E181C84}" destId="{B236A2BF-7766-4B8E-A913-8485C119526D}" srcOrd="0" destOrd="0" presId="urn:microsoft.com/office/officeart/2005/8/layout/orgChart1"/>
    <dgm:cxn modelId="{FE2B8F9B-25FB-4327-A36D-14268FB2F1EF}" type="presParOf" srcId="{192D8C19-C6A4-4013-A25F-E9879E181C84}" destId="{06B57132-E828-43C0-ABB5-3948D2E6D657}" srcOrd="1" destOrd="0" presId="urn:microsoft.com/office/officeart/2005/8/layout/orgChart1"/>
    <dgm:cxn modelId="{FBFDD1D4-BD7B-4882-8F3F-E0C5C1ABE48A}" type="presParOf" srcId="{06B57132-E828-43C0-ABB5-3948D2E6D657}" destId="{BAF6A93C-CDC4-4CC0-A5B4-902313F11160}" srcOrd="0" destOrd="0" presId="urn:microsoft.com/office/officeart/2005/8/layout/orgChart1"/>
    <dgm:cxn modelId="{F76F1835-C02D-4F10-8A9D-A3930A9DFE39}" type="presParOf" srcId="{BAF6A93C-CDC4-4CC0-A5B4-902313F11160}" destId="{D882BFF3-F577-4CE5-B470-A86D1034EBFA}" srcOrd="0" destOrd="0" presId="urn:microsoft.com/office/officeart/2005/8/layout/orgChart1"/>
    <dgm:cxn modelId="{37CB268C-C03A-45D1-8873-473BA24A1EB7}" type="presParOf" srcId="{BAF6A93C-CDC4-4CC0-A5B4-902313F11160}" destId="{A643CEE0-D19A-4F03-A37F-7A1B7E6D3CD0}" srcOrd="1" destOrd="0" presId="urn:microsoft.com/office/officeart/2005/8/layout/orgChart1"/>
    <dgm:cxn modelId="{6BF4E938-22A9-4521-A720-D9E6F75B355A}" type="presParOf" srcId="{06B57132-E828-43C0-ABB5-3948D2E6D657}" destId="{BEF3CE95-160F-4B08-B15E-7821FE71072F}" srcOrd="1" destOrd="0" presId="urn:microsoft.com/office/officeart/2005/8/layout/orgChart1"/>
    <dgm:cxn modelId="{720DB6EF-3D49-448D-A14B-CB33567F0BDC}" type="presParOf" srcId="{06B57132-E828-43C0-ABB5-3948D2E6D657}" destId="{3C2DCE83-0B50-499E-BD2C-1355DAD4EE7D}" srcOrd="2" destOrd="0" presId="urn:microsoft.com/office/officeart/2005/8/layout/orgChart1"/>
    <dgm:cxn modelId="{FDCEDE0A-7796-4781-A5E5-134BDECA17AC}" type="presParOf" srcId="{192D8C19-C6A4-4013-A25F-E9879E181C84}" destId="{D229033B-DE7E-4E0E-AD22-D30A32D726F9}" srcOrd="2" destOrd="0" presId="urn:microsoft.com/office/officeart/2005/8/layout/orgChart1"/>
    <dgm:cxn modelId="{C479C4B6-BB69-4382-925B-AF925A50801D}" type="presParOf" srcId="{192D8C19-C6A4-4013-A25F-E9879E181C84}" destId="{8CEAC4BE-767A-43DC-8FC1-A4E7F5A23C60}" srcOrd="3" destOrd="0" presId="urn:microsoft.com/office/officeart/2005/8/layout/orgChart1"/>
    <dgm:cxn modelId="{383D919E-716D-45C8-ACB1-DBCA3971DE40}" type="presParOf" srcId="{8CEAC4BE-767A-43DC-8FC1-A4E7F5A23C60}" destId="{69DF0545-C736-4586-8891-726EB315107A}" srcOrd="0" destOrd="0" presId="urn:microsoft.com/office/officeart/2005/8/layout/orgChart1"/>
    <dgm:cxn modelId="{AE991147-95BF-4FFC-8934-40C44CC94922}" type="presParOf" srcId="{69DF0545-C736-4586-8891-726EB315107A}" destId="{5F4D8858-413B-449C-BD34-1BE9BB81A9A3}" srcOrd="0" destOrd="0" presId="urn:microsoft.com/office/officeart/2005/8/layout/orgChart1"/>
    <dgm:cxn modelId="{FAF92F44-E044-436D-91B4-7509685DFA98}" type="presParOf" srcId="{69DF0545-C736-4586-8891-726EB315107A}" destId="{6FFBF45B-8F93-4CC2-AE5B-D03D9055496A}" srcOrd="1" destOrd="0" presId="urn:microsoft.com/office/officeart/2005/8/layout/orgChart1"/>
    <dgm:cxn modelId="{F402C291-CF64-417D-B6CD-773559277F42}" type="presParOf" srcId="{8CEAC4BE-767A-43DC-8FC1-A4E7F5A23C60}" destId="{562DCE70-0F1E-4D84-90D6-642AA9DC7DB0}" srcOrd="1" destOrd="0" presId="urn:microsoft.com/office/officeart/2005/8/layout/orgChart1"/>
    <dgm:cxn modelId="{63F653DE-0B8A-4D45-B312-3833B6661364}" type="presParOf" srcId="{8CEAC4BE-767A-43DC-8FC1-A4E7F5A23C60}" destId="{C6A8204C-D202-4FEE-AE11-0AB8E6A5D977}" srcOrd="2" destOrd="0" presId="urn:microsoft.com/office/officeart/2005/8/layout/orgChart1"/>
    <dgm:cxn modelId="{DD7A3423-4536-478C-9A18-678B7FA85513}" type="presParOf" srcId="{192D8C19-C6A4-4013-A25F-E9879E181C84}" destId="{CE867F84-1961-4466-AD15-F62EDB3FAC8B}" srcOrd="4" destOrd="0" presId="urn:microsoft.com/office/officeart/2005/8/layout/orgChart1"/>
    <dgm:cxn modelId="{3B0B33B7-8EB7-4A70-9646-0279E996267E}" type="presParOf" srcId="{192D8C19-C6A4-4013-A25F-E9879E181C84}" destId="{7DFB93D9-2C36-4C18-BD9C-FB05A9F677D1}" srcOrd="5" destOrd="0" presId="urn:microsoft.com/office/officeart/2005/8/layout/orgChart1"/>
    <dgm:cxn modelId="{5A2447AE-AB30-4E7B-8640-2C39C79A419A}" type="presParOf" srcId="{7DFB93D9-2C36-4C18-BD9C-FB05A9F677D1}" destId="{5A70FFAF-93C2-488C-B102-BAD7A9BD50F6}" srcOrd="0" destOrd="0" presId="urn:microsoft.com/office/officeart/2005/8/layout/orgChart1"/>
    <dgm:cxn modelId="{AF4B754E-E7B3-4B8F-8B5E-F30CDDF9928D}" type="presParOf" srcId="{5A70FFAF-93C2-488C-B102-BAD7A9BD50F6}" destId="{5D5C44AC-482D-4970-BEB2-7A3AF2A8C9C9}" srcOrd="0" destOrd="0" presId="urn:microsoft.com/office/officeart/2005/8/layout/orgChart1"/>
    <dgm:cxn modelId="{C308A222-16B6-40AA-8913-8695FF75276C}" type="presParOf" srcId="{5A70FFAF-93C2-488C-B102-BAD7A9BD50F6}" destId="{00DF770D-1429-4306-99FA-76F6F1F68702}" srcOrd="1" destOrd="0" presId="urn:microsoft.com/office/officeart/2005/8/layout/orgChart1"/>
    <dgm:cxn modelId="{16A137AF-95FA-4557-A925-D0E377423C81}" type="presParOf" srcId="{7DFB93D9-2C36-4C18-BD9C-FB05A9F677D1}" destId="{0723499B-205E-45C4-B858-B502F3A16319}" srcOrd="1" destOrd="0" presId="urn:microsoft.com/office/officeart/2005/8/layout/orgChart1"/>
    <dgm:cxn modelId="{06F832EF-E9E6-4419-8C7B-07557F332577}" type="presParOf" srcId="{7DFB93D9-2C36-4C18-BD9C-FB05A9F677D1}" destId="{59749AB2-7539-4A59-AFE7-93DC93CC6F50}" srcOrd="2" destOrd="0" presId="urn:microsoft.com/office/officeart/2005/8/layout/orgChart1"/>
    <dgm:cxn modelId="{42CA50B6-26A8-4982-A9BE-C5E39242D314}" type="presParOf" srcId="{B8CA4FD0-801D-450C-8D7E-F42E21277257}" destId="{15BDAFB9-3AAF-4DB9-9602-D71E3A7E0CF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800428-2346-4D12-BBB8-3C1F05B8A13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n-US"/>
        </a:p>
      </dgm:t>
    </dgm:pt>
    <dgm:pt modelId="{14A5A324-AB86-41CA-96D8-C9311D02DFB1}">
      <dgm:prSet phldrT="[Text]" custT="1"/>
      <dgm:spPr>
        <a:solidFill>
          <a:srgbClr val="00B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bn-IN" sz="36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পাঁচটি দলে বিভক্ত হও</a:t>
          </a:r>
          <a:endParaRPr lang="en-US" sz="36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51D3F37-5F2D-4C4A-8CF7-D4A27C2F3CB9}" type="parTrans" cxnId="{EDE4CD7D-D171-413C-99D6-64536A62B236}">
      <dgm:prSet/>
      <dgm:spPr/>
      <dgm:t>
        <a:bodyPr/>
        <a:lstStyle/>
        <a:p>
          <a:endParaRPr lang="en-US" sz="3200">
            <a:solidFill>
              <a:sysClr val="windowText" lastClr="000000"/>
            </a:solidFill>
          </a:endParaRPr>
        </a:p>
      </dgm:t>
    </dgm:pt>
    <dgm:pt modelId="{35C60F65-B4D3-4CBF-B333-DF707E2F1041}" type="sibTrans" cxnId="{EDE4CD7D-D171-413C-99D6-64536A62B236}">
      <dgm:prSet/>
      <dgm:spPr/>
      <dgm:t>
        <a:bodyPr/>
        <a:lstStyle/>
        <a:p>
          <a:endParaRPr lang="en-US" sz="3200">
            <a:solidFill>
              <a:sysClr val="windowText" lastClr="000000"/>
            </a:solidFill>
          </a:endParaRPr>
        </a:p>
      </dgm:t>
    </dgm:pt>
    <dgm:pt modelId="{97CE7034-52CE-4418-9E53-DA7BBEDB3515}">
      <dgm:prSet phldrT="[Text]" custT="1"/>
      <dgm:spPr>
        <a:solidFill>
          <a:srgbClr val="00B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bn-IN" sz="44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১.জবা </a:t>
          </a:r>
          <a:endParaRPr lang="en-US" sz="44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77CDEB2-E984-4402-89E6-A7EE0A3F851E}" type="parTrans" cxnId="{DF133324-D9B5-4CBA-B84B-4FAEBAFE154F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endParaRPr lang="en-US" sz="3200">
            <a:solidFill>
              <a:sysClr val="windowText" lastClr="000000"/>
            </a:solidFill>
          </a:endParaRPr>
        </a:p>
      </dgm:t>
    </dgm:pt>
    <dgm:pt modelId="{73B67259-1C90-4E36-9B10-E06DC91446B9}" type="sibTrans" cxnId="{DF133324-D9B5-4CBA-B84B-4FAEBAFE154F}">
      <dgm:prSet/>
      <dgm:spPr/>
      <dgm:t>
        <a:bodyPr/>
        <a:lstStyle/>
        <a:p>
          <a:endParaRPr lang="en-US" sz="3200">
            <a:solidFill>
              <a:sysClr val="windowText" lastClr="000000"/>
            </a:solidFill>
          </a:endParaRPr>
        </a:p>
      </dgm:t>
    </dgm:pt>
    <dgm:pt modelId="{3C056E52-7003-4E21-80E3-BD217F6CED1E}">
      <dgm:prSet phldrT="[Text]" custT="1"/>
      <dgm:spPr>
        <a:solidFill>
          <a:srgbClr val="00B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bn-IN" sz="40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৪.জুঁই </a:t>
          </a:r>
          <a:endParaRPr lang="en-US" sz="40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36D2A0C-D6D4-4222-BBB2-1530CB3A0D8E}" type="parTrans" cxnId="{02830615-C4D2-41AE-AB48-7B88BBA49C42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endParaRPr lang="en-US" sz="3200">
            <a:solidFill>
              <a:sysClr val="windowText" lastClr="000000"/>
            </a:solidFill>
          </a:endParaRPr>
        </a:p>
      </dgm:t>
    </dgm:pt>
    <dgm:pt modelId="{BA9D09A4-9D00-4626-A9CA-D51E292C9EE9}" type="sibTrans" cxnId="{02830615-C4D2-41AE-AB48-7B88BBA49C42}">
      <dgm:prSet/>
      <dgm:spPr/>
      <dgm:t>
        <a:bodyPr/>
        <a:lstStyle/>
        <a:p>
          <a:endParaRPr lang="en-US" sz="3200">
            <a:solidFill>
              <a:sysClr val="windowText" lastClr="000000"/>
            </a:solidFill>
          </a:endParaRPr>
        </a:p>
      </dgm:t>
    </dgm:pt>
    <dgm:pt modelId="{4766FE7B-2883-45FF-95B3-B2412EE2D8EC}">
      <dgm:prSet phldrT="[Text]" custT="1"/>
      <dgm:spPr>
        <a:solidFill>
          <a:srgbClr val="00B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bn-IN" sz="40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৫.বেলি</a:t>
          </a:r>
          <a:endParaRPr lang="en-US" sz="40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882C1DA-940C-4D9A-9389-5B6C83540DB6}" type="parTrans" cxnId="{DB5322BA-AACC-40CF-B3DA-0EB44ED89373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endParaRPr lang="en-US" sz="3200">
            <a:solidFill>
              <a:sysClr val="windowText" lastClr="000000"/>
            </a:solidFill>
          </a:endParaRPr>
        </a:p>
      </dgm:t>
    </dgm:pt>
    <dgm:pt modelId="{FC8103D3-83AD-4269-9243-F1DFB35EC234}" type="sibTrans" cxnId="{DB5322BA-AACC-40CF-B3DA-0EB44ED89373}">
      <dgm:prSet/>
      <dgm:spPr/>
      <dgm:t>
        <a:bodyPr/>
        <a:lstStyle/>
        <a:p>
          <a:endParaRPr lang="en-US" sz="3200">
            <a:solidFill>
              <a:sysClr val="windowText" lastClr="000000"/>
            </a:solidFill>
          </a:endParaRPr>
        </a:p>
      </dgm:t>
    </dgm:pt>
    <dgm:pt modelId="{7833446D-362E-4169-8305-3045EE80ED91}">
      <dgm:prSet custT="1"/>
      <dgm:spPr>
        <a:solidFill>
          <a:srgbClr val="00B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bn-IN" sz="40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৩.চামেলি</a:t>
          </a:r>
          <a:endParaRPr lang="en-US" sz="40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AFDE8D0-79C3-4036-B855-C3FC09BA0BE9}" type="parTrans" cxnId="{D8E1EC8F-1589-43FE-87D7-A2FF7F84A15D}">
      <dgm:prSet/>
      <dgm:spPr/>
      <dgm:t>
        <a:bodyPr/>
        <a:lstStyle/>
        <a:p>
          <a:endParaRPr lang="en-US" sz="4000">
            <a:solidFill>
              <a:sysClr val="windowText" lastClr="000000"/>
            </a:solidFill>
          </a:endParaRPr>
        </a:p>
      </dgm:t>
    </dgm:pt>
    <dgm:pt modelId="{4F813150-85FF-4BEA-A52B-86AAA366D276}" type="sibTrans" cxnId="{D8E1EC8F-1589-43FE-87D7-A2FF7F84A15D}">
      <dgm:prSet/>
      <dgm:spPr/>
      <dgm:t>
        <a:bodyPr/>
        <a:lstStyle/>
        <a:p>
          <a:endParaRPr lang="en-US" sz="4000">
            <a:solidFill>
              <a:sysClr val="windowText" lastClr="000000"/>
            </a:solidFill>
          </a:endParaRPr>
        </a:p>
      </dgm:t>
    </dgm:pt>
    <dgm:pt modelId="{3D8FCDE4-36FD-4D30-97A7-8F2C511E08DB}">
      <dgm:prSet custT="1"/>
      <dgm:spPr>
        <a:solidFill>
          <a:srgbClr val="00B05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  <dgm:t>
        <a:bodyPr/>
        <a:lstStyle/>
        <a:p>
          <a:r>
            <a:rPr lang="bn-IN" sz="40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২.কদম</a:t>
          </a:r>
          <a:endParaRPr lang="en-US" sz="40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8AA59FF-041A-4475-8448-D5197960238B}" type="sibTrans" cxnId="{608D4014-D2EA-4955-BE03-B42723CD5A63}">
      <dgm:prSet/>
      <dgm:spPr/>
      <dgm:t>
        <a:bodyPr/>
        <a:lstStyle/>
        <a:p>
          <a:endParaRPr lang="en-US" sz="4000">
            <a:solidFill>
              <a:sysClr val="windowText" lastClr="000000"/>
            </a:solidFill>
          </a:endParaRPr>
        </a:p>
      </dgm:t>
    </dgm:pt>
    <dgm:pt modelId="{2BF74EB4-66EA-434C-A784-55EFE7D482AC}" type="parTrans" cxnId="{608D4014-D2EA-4955-BE03-B42723CD5A63}">
      <dgm:prSet/>
      <dgm:spPr/>
      <dgm:t>
        <a:bodyPr/>
        <a:lstStyle/>
        <a:p>
          <a:endParaRPr lang="en-US" sz="4000">
            <a:solidFill>
              <a:sysClr val="windowText" lastClr="000000"/>
            </a:solidFill>
          </a:endParaRPr>
        </a:p>
      </dgm:t>
    </dgm:pt>
    <dgm:pt modelId="{85ED7F6E-D6D0-43BE-8523-89BD3343D1B9}" type="pres">
      <dgm:prSet presAssocID="{6C800428-2346-4D12-BBB8-3C1F05B8A13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532431C-A14B-4025-A7A3-75458FC8046F}" type="pres">
      <dgm:prSet presAssocID="{14A5A324-AB86-41CA-96D8-C9311D02DFB1}" presName="hierRoot1" presStyleCnt="0">
        <dgm:presLayoutVars>
          <dgm:hierBranch val="init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481BE936-BBD8-450E-81EA-E9FA337452C2}" type="pres">
      <dgm:prSet presAssocID="{14A5A324-AB86-41CA-96D8-C9311D02DFB1}" presName="rootComposite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1CC94800-7533-4D4B-A2A4-F938B211491E}" type="pres">
      <dgm:prSet presAssocID="{14A5A324-AB86-41CA-96D8-C9311D02DFB1}" presName="rootText1" presStyleLbl="node0" presStyleIdx="0" presStyleCnt="1" custLinFactNeighborY="38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8AB2D9-8BF3-4302-9FA0-8D4A644B3D5A}" type="pres">
      <dgm:prSet presAssocID="{14A5A324-AB86-41CA-96D8-C9311D02DFB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7D5E11A-9F11-478E-BFA6-F054F0599933}" type="pres">
      <dgm:prSet presAssocID="{14A5A324-AB86-41CA-96D8-C9311D02DFB1}" presName="hierChild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A5197BF7-0EA8-4626-B407-584EDBB5DE19}" type="pres">
      <dgm:prSet presAssocID="{B77CDEB2-E984-4402-89E6-A7EE0A3F851E}" presName="Name37" presStyleLbl="parChTrans1D2" presStyleIdx="0" presStyleCnt="5"/>
      <dgm:spPr/>
      <dgm:t>
        <a:bodyPr/>
        <a:lstStyle/>
        <a:p>
          <a:endParaRPr lang="en-US"/>
        </a:p>
      </dgm:t>
    </dgm:pt>
    <dgm:pt modelId="{163CE141-5960-4A91-82B3-C9F708BF186B}" type="pres">
      <dgm:prSet presAssocID="{97CE7034-52CE-4418-9E53-DA7BBEDB3515}" presName="hierRoot2" presStyleCnt="0">
        <dgm:presLayoutVars>
          <dgm:hierBranch val="init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A0F68A8E-19E2-4EF6-B78C-CA5742C1073F}" type="pres">
      <dgm:prSet presAssocID="{97CE7034-52CE-4418-9E53-DA7BBEDB3515}" presName="root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79B73A4C-1933-4E1D-A6DE-0C0C984E8E8C}" type="pres">
      <dgm:prSet presAssocID="{97CE7034-52CE-4418-9E53-DA7BBEDB3515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5F24B9-B03A-45E7-810C-024A7AAA0AEB}" type="pres">
      <dgm:prSet presAssocID="{97CE7034-52CE-4418-9E53-DA7BBEDB3515}" presName="rootConnector" presStyleLbl="node2" presStyleIdx="0" presStyleCnt="5"/>
      <dgm:spPr/>
      <dgm:t>
        <a:bodyPr/>
        <a:lstStyle/>
        <a:p>
          <a:endParaRPr lang="en-US"/>
        </a:p>
      </dgm:t>
    </dgm:pt>
    <dgm:pt modelId="{E248EE2F-A411-4C86-A606-F781B5345C78}" type="pres">
      <dgm:prSet presAssocID="{97CE7034-52CE-4418-9E53-DA7BBEDB3515}" presName="hierChild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C6902314-96E3-490E-93C3-7C241A88B468}" type="pres">
      <dgm:prSet presAssocID="{97CE7034-52CE-4418-9E53-DA7BBEDB3515}" presName="hierChild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592C29E9-3B03-4439-9FFB-60714119FC4A}" type="pres">
      <dgm:prSet presAssocID="{2BF74EB4-66EA-434C-A784-55EFE7D482AC}" presName="Name37" presStyleLbl="parChTrans1D2" presStyleIdx="1" presStyleCnt="5"/>
      <dgm:spPr/>
      <dgm:t>
        <a:bodyPr/>
        <a:lstStyle/>
        <a:p>
          <a:endParaRPr lang="en-US"/>
        </a:p>
      </dgm:t>
    </dgm:pt>
    <dgm:pt modelId="{459853FF-D861-40D9-BFAD-E89566D3611C}" type="pres">
      <dgm:prSet presAssocID="{3D8FCDE4-36FD-4D30-97A7-8F2C511E08DB}" presName="hierRoot2" presStyleCnt="0">
        <dgm:presLayoutVars>
          <dgm:hierBranch val="init"/>
        </dgm:presLayoutVars>
      </dgm:prSet>
      <dgm:spPr/>
    </dgm:pt>
    <dgm:pt modelId="{F7AA87EF-99A0-4B07-9E43-4315701F1E38}" type="pres">
      <dgm:prSet presAssocID="{3D8FCDE4-36FD-4D30-97A7-8F2C511E08DB}" presName="rootComposite" presStyleCnt="0"/>
      <dgm:spPr/>
    </dgm:pt>
    <dgm:pt modelId="{031DFDC0-9B64-4529-BCD9-56DC7ECF4058}" type="pres">
      <dgm:prSet presAssocID="{3D8FCDE4-36FD-4D30-97A7-8F2C511E08DB}" presName="rootText" presStyleLbl="node2" presStyleIdx="1" presStyleCnt="5" custLinFactNeighborX="-31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12EAE9-E49B-491F-A145-51A7C05A685E}" type="pres">
      <dgm:prSet presAssocID="{3D8FCDE4-36FD-4D30-97A7-8F2C511E08DB}" presName="rootConnector" presStyleLbl="node2" presStyleIdx="1" presStyleCnt="5"/>
      <dgm:spPr/>
      <dgm:t>
        <a:bodyPr/>
        <a:lstStyle/>
        <a:p>
          <a:endParaRPr lang="en-US"/>
        </a:p>
      </dgm:t>
    </dgm:pt>
    <dgm:pt modelId="{EBAAB4F3-B58C-4E25-BF50-061C8DDA0101}" type="pres">
      <dgm:prSet presAssocID="{3D8FCDE4-36FD-4D30-97A7-8F2C511E08DB}" presName="hierChild4" presStyleCnt="0"/>
      <dgm:spPr/>
    </dgm:pt>
    <dgm:pt modelId="{65C44D5F-3E43-4067-9278-9296077D13B4}" type="pres">
      <dgm:prSet presAssocID="{3D8FCDE4-36FD-4D30-97A7-8F2C511E08DB}" presName="hierChild5" presStyleCnt="0"/>
      <dgm:spPr/>
    </dgm:pt>
    <dgm:pt modelId="{05229E67-133C-43D3-86F5-C34D610DFDAB}" type="pres">
      <dgm:prSet presAssocID="{8AFDE8D0-79C3-4036-B855-C3FC09BA0BE9}" presName="Name37" presStyleLbl="parChTrans1D2" presStyleIdx="2" presStyleCnt="5"/>
      <dgm:spPr/>
      <dgm:t>
        <a:bodyPr/>
        <a:lstStyle/>
        <a:p>
          <a:endParaRPr lang="en-US"/>
        </a:p>
      </dgm:t>
    </dgm:pt>
    <dgm:pt modelId="{5B478D88-83C1-470A-A90E-DEFB56488EAE}" type="pres">
      <dgm:prSet presAssocID="{7833446D-362E-4169-8305-3045EE80ED91}" presName="hierRoot2" presStyleCnt="0">
        <dgm:presLayoutVars>
          <dgm:hierBranch val="init"/>
        </dgm:presLayoutVars>
      </dgm:prSet>
      <dgm:spPr/>
    </dgm:pt>
    <dgm:pt modelId="{8A9F31B9-7254-47B6-8CEB-D898B0A168D7}" type="pres">
      <dgm:prSet presAssocID="{7833446D-362E-4169-8305-3045EE80ED91}" presName="rootComposite" presStyleCnt="0"/>
      <dgm:spPr/>
    </dgm:pt>
    <dgm:pt modelId="{45DF8992-33B3-4B00-9C97-E8D53F2F5F8E}" type="pres">
      <dgm:prSet presAssocID="{7833446D-362E-4169-8305-3045EE80ED91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CD2DFD-2409-46E6-A0FB-5034CDF08142}" type="pres">
      <dgm:prSet presAssocID="{7833446D-362E-4169-8305-3045EE80ED91}" presName="rootConnector" presStyleLbl="node2" presStyleIdx="2" presStyleCnt="5"/>
      <dgm:spPr/>
      <dgm:t>
        <a:bodyPr/>
        <a:lstStyle/>
        <a:p>
          <a:endParaRPr lang="en-US"/>
        </a:p>
      </dgm:t>
    </dgm:pt>
    <dgm:pt modelId="{1545F061-2567-40FA-A35B-3F4C34E53512}" type="pres">
      <dgm:prSet presAssocID="{7833446D-362E-4169-8305-3045EE80ED91}" presName="hierChild4" presStyleCnt="0"/>
      <dgm:spPr/>
    </dgm:pt>
    <dgm:pt modelId="{9553FD8C-4D50-433E-ACEF-D9443C07DE9F}" type="pres">
      <dgm:prSet presAssocID="{7833446D-362E-4169-8305-3045EE80ED91}" presName="hierChild5" presStyleCnt="0"/>
      <dgm:spPr/>
    </dgm:pt>
    <dgm:pt modelId="{0B0430EE-91A2-499D-951C-BE05CCB8AF0B}" type="pres">
      <dgm:prSet presAssocID="{536D2A0C-D6D4-4222-BBB2-1530CB3A0D8E}" presName="Name37" presStyleLbl="parChTrans1D2" presStyleIdx="3" presStyleCnt="5"/>
      <dgm:spPr/>
      <dgm:t>
        <a:bodyPr/>
        <a:lstStyle/>
        <a:p>
          <a:endParaRPr lang="en-US"/>
        </a:p>
      </dgm:t>
    </dgm:pt>
    <dgm:pt modelId="{1421124D-31CD-491A-B481-32AE43FA222E}" type="pres">
      <dgm:prSet presAssocID="{3C056E52-7003-4E21-80E3-BD217F6CED1E}" presName="hierRoot2" presStyleCnt="0">
        <dgm:presLayoutVars>
          <dgm:hierBranch val="init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ABA69DB4-75B4-46AC-9E49-47F2F350AB85}" type="pres">
      <dgm:prSet presAssocID="{3C056E52-7003-4E21-80E3-BD217F6CED1E}" presName="root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25790734-79C7-4EFE-AAF6-A2705BDC6B6F}" type="pres">
      <dgm:prSet presAssocID="{3C056E52-7003-4E21-80E3-BD217F6CED1E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476C512-7371-4593-A6CE-0781998AC4FC}" type="pres">
      <dgm:prSet presAssocID="{3C056E52-7003-4E21-80E3-BD217F6CED1E}" presName="rootConnector" presStyleLbl="node2" presStyleIdx="3" presStyleCnt="5"/>
      <dgm:spPr/>
      <dgm:t>
        <a:bodyPr/>
        <a:lstStyle/>
        <a:p>
          <a:endParaRPr lang="en-US"/>
        </a:p>
      </dgm:t>
    </dgm:pt>
    <dgm:pt modelId="{723DC19C-844A-481F-BC1E-B9C8D00F78D5}" type="pres">
      <dgm:prSet presAssocID="{3C056E52-7003-4E21-80E3-BD217F6CED1E}" presName="hierChild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02E86949-0626-4DC4-A4AD-C22BE8B5F471}" type="pres">
      <dgm:prSet presAssocID="{3C056E52-7003-4E21-80E3-BD217F6CED1E}" presName="hierChild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5F64FEFC-F2BD-4943-BCD9-9955FC898BCB}" type="pres">
      <dgm:prSet presAssocID="{8882C1DA-940C-4D9A-9389-5B6C83540DB6}" presName="Name37" presStyleLbl="parChTrans1D2" presStyleIdx="4" presStyleCnt="5"/>
      <dgm:spPr/>
      <dgm:t>
        <a:bodyPr/>
        <a:lstStyle/>
        <a:p>
          <a:endParaRPr lang="en-US"/>
        </a:p>
      </dgm:t>
    </dgm:pt>
    <dgm:pt modelId="{87FC4891-59EB-43E3-BCA6-326608340304}" type="pres">
      <dgm:prSet presAssocID="{4766FE7B-2883-45FF-95B3-B2412EE2D8EC}" presName="hierRoot2" presStyleCnt="0">
        <dgm:presLayoutVars>
          <dgm:hierBranch val="init"/>
        </dgm:presLayoutVars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5B7AFD6A-FC3D-40DD-BF97-4769DA59774E}" type="pres">
      <dgm:prSet presAssocID="{4766FE7B-2883-45FF-95B3-B2412EE2D8EC}" presName="rootComposit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33970C97-D495-470E-A5C3-D10969214673}" type="pres">
      <dgm:prSet presAssocID="{4766FE7B-2883-45FF-95B3-B2412EE2D8EC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8A149AE-5330-44B0-9624-2A8263FCD1D8}" type="pres">
      <dgm:prSet presAssocID="{4766FE7B-2883-45FF-95B3-B2412EE2D8EC}" presName="rootConnector" presStyleLbl="node2" presStyleIdx="4" presStyleCnt="5"/>
      <dgm:spPr/>
      <dgm:t>
        <a:bodyPr/>
        <a:lstStyle/>
        <a:p>
          <a:endParaRPr lang="en-US"/>
        </a:p>
      </dgm:t>
    </dgm:pt>
    <dgm:pt modelId="{47DECFFE-E90E-455D-89A3-23E4ABC4965E}" type="pres">
      <dgm:prSet presAssocID="{4766FE7B-2883-45FF-95B3-B2412EE2D8EC}" presName="hierChild4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7482A0D4-5BE8-4FC7-AD5D-C68979A0E321}" type="pres">
      <dgm:prSet presAssocID="{4766FE7B-2883-45FF-95B3-B2412EE2D8EC}" presName="hierChild5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  <dgm:pt modelId="{F3E01874-B3BE-48F4-AE74-C58CF71771CC}" type="pres">
      <dgm:prSet presAssocID="{14A5A324-AB86-41CA-96D8-C9311D02DFB1}" presName="hierChild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p3d>
          <a:bevelT w="190500" h="38100"/>
        </a:sp3d>
      </dgm:spPr>
    </dgm:pt>
  </dgm:ptLst>
  <dgm:cxnLst>
    <dgm:cxn modelId="{02830615-C4D2-41AE-AB48-7B88BBA49C42}" srcId="{14A5A324-AB86-41CA-96D8-C9311D02DFB1}" destId="{3C056E52-7003-4E21-80E3-BD217F6CED1E}" srcOrd="3" destOrd="0" parTransId="{536D2A0C-D6D4-4222-BBB2-1530CB3A0D8E}" sibTransId="{BA9D09A4-9D00-4626-A9CA-D51E292C9EE9}"/>
    <dgm:cxn modelId="{EDE4CD7D-D171-413C-99D6-64536A62B236}" srcId="{6C800428-2346-4D12-BBB8-3C1F05B8A134}" destId="{14A5A324-AB86-41CA-96D8-C9311D02DFB1}" srcOrd="0" destOrd="0" parTransId="{451D3F37-5F2D-4C4A-8CF7-D4A27C2F3CB9}" sibTransId="{35C60F65-B4D3-4CBF-B333-DF707E2F1041}"/>
    <dgm:cxn modelId="{4B548301-4848-4D01-9B17-99D46DB974E3}" type="presOf" srcId="{3C056E52-7003-4E21-80E3-BD217F6CED1E}" destId="{8476C512-7371-4593-A6CE-0781998AC4FC}" srcOrd="1" destOrd="0" presId="urn:microsoft.com/office/officeart/2005/8/layout/orgChart1"/>
    <dgm:cxn modelId="{F4B3296A-B968-437B-BE61-02A9D7224348}" type="presOf" srcId="{97CE7034-52CE-4418-9E53-DA7BBEDB3515}" destId="{79B73A4C-1933-4E1D-A6DE-0C0C984E8E8C}" srcOrd="0" destOrd="0" presId="urn:microsoft.com/office/officeart/2005/8/layout/orgChart1"/>
    <dgm:cxn modelId="{6B79828D-367E-4E3E-BF88-C87F72F105F6}" type="presOf" srcId="{7833446D-362E-4169-8305-3045EE80ED91}" destId="{15CD2DFD-2409-46E6-A0FB-5034CDF08142}" srcOrd="1" destOrd="0" presId="urn:microsoft.com/office/officeart/2005/8/layout/orgChart1"/>
    <dgm:cxn modelId="{DF133324-D9B5-4CBA-B84B-4FAEBAFE154F}" srcId="{14A5A324-AB86-41CA-96D8-C9311D02DFB1}" destId="{97CE7034-52CE-4418-9E53-DA7BBEDB3515}" srcOrd="0" destOrd="0" parTransId="{B77CDEB2-E984-4402-89E6-A7EE0A3F851E}" sibTransId="{73B67259-1C90-4E36-9B10-E06DC91446B9}"/>
    <dgm:cxn modelId="{910741E7-851B-42FA-AAD9-B14CFF24E1EA}" type="presOf" srcId="{8882C1DA-940C-4D9A-9389-5B6C83540DB6}" destId="{5F64FEFC-F2BD-4943-BCD9-9955FC898BCB}" srcOrd="0" destOrd="0" presId="urn:microsoft.com/office/officeart/2005/8/layout/orgChart1"/>
    <dgm:cxn modelId="{F6ED0BC4-3967-4EE6-91EA-7B0FA237A122}" type="presOf" srcId="{97CE7034-52CE-4418-9E53-DA7BBEDB3515}" destId="{415F24B9-B03A-45E7-810C-024A7AAA0AEB}" srcOrd="1" destOrd="0" presId="urn:microsoft.com/office/officeart/2005/8/layout/orgChart1"/>
    <dgm:cxn modelId="{A0FB8071-0625-4DBD-991E-86349870117B}" type="presOf" srcId="{7833446D-362E-4169-8305-3045EE80ED91}" destId="{45DF8992-33B3-4B00-9C97-E8D53F2F5F8E}" srcOrd="0" destOrd="0" presId="urn:microsoft.com/office/officeart/2005/8/layout/orgChart1"/>
    <dgm:cxn modelId="{608D4014-D2EA-4955-BE03-B42723CD5A63}" srcId="{14A5A324-AB86-41CA-96D8-C9311D02DFB1}" destId="{3D8FCDE4-36FD-4D30-97A7-8F2C511E08DB}" srcOrd="1" destOrd="0" parTransId="{2BF74EB4-66EA-434C-A784-55EFE7D482AC}" sibTransId="{68AA59FF-041A-4475-8448-D5197960238B}"/>
    <dgm:cxn modelId="{7978FE33-B6AB-4DF2-B9A4-C704440545D1}" type="presOf" srcId="{B77CDEB2-E984-4402-89E6-A7EE0A3F851E}" destId="{A5197BF7-0EA8-4626-B407-584EDBB5DE19}" srcOrd="0" destOrd="0" presId="urn:microsoft.com/office/officeart/2005/8/layout/orgChart1"/>
    <dgm:cxn modelId="{2C7EF3D9-0D5C-48B5-BA79-2BE915C99891}" type="presOf" srcId="{3C056E52-7003-4E21-80E3-BD217F6CED1E}" destId="{25790734-79C7-4EFE-AAF6-A2705BDC6B6F}" srcOrd="0" destOrd="0" presId="urn:microsoft.com/office/officeart/2005/8/layout/orgChart1"/>
    <dgm:cxn modelId="{DA974294-10E4-4527-882E-3327AAA9E8A3}" type="presOf" srcId="{4766FE7B-2883-45FF-95B3-B2412EE2D8EC}" destId="{18A149AE-5330-44B0-9624-2A8263FCD1D8}" srcOrd="1" destOrd="0" presId="urn:microsoft.com/office/officeart/2005/8/layout/orgChart1"/>
    <dgm:cxn modelId="{902CEAEB-94D1-4686-B443-6E1FA50F28A9}" type="presOf" srcId="{8AFDE8D0-79C3-4036-B855-C3FC09BA0BE9}" destId="{05229E67-133C-43D3-86F5-C34D610DFDAB}" srcOrd="0" destOrd="0" presId="urn:microsoft.com/office/officeart/2005/8/layout/orgChart1"/>
    <dgm:cxn modelId="{EDAE6376-A0E6-4E6C-B531-90B272CED8E5}" type="presOf" srcId="{536D2A0C-D6D4-4222-BBB2-1530CB3A0D8E}" destId="{0B0430EE-91A2-499D-951C-BE05CCB8AF0B}" srcOrd="0" destOrd="0" presId="urn:microsoft.com/office/officeart/2005/8/layout/orgChart1"/>
    <dgm:cxn modelId="{DB5322BA-AACC-40CF-B3DA-0EB44ED89373}" srcId="{14A5A324-AB86-41CA-96D8-C9311D02DFB1}" destId="{4766FE7B-2883-45FF-95B3-B2412EE2D8EC}" srcOrd="4" destOrd="0" parTransId="{8882C1DA-940C-4D9A-9389-5B6C83540DB6}" sibTransId="{FC8103D3-83AD-4269-9243-F1DFB35EC234}"/>
    <dgm:cxn modelId="{A183BFD3-6FE7-4EAC-A83C-CB92230ABFD5}" type="presOf" srcId="{14A5A324-AB86-41CA-96D8-C9311D02DFB1}" destId="{398AB2D9-8BF3-4302-9FA0-8D4A644B3D5A}" srcOrd="1" destOrd="0" presId="urn:microsoft.com/office/officeart/2005/8/layout/orgChart1"/>
    <dgm:cxn modelId="{0AFC8CDE-5F0D-4603-A761-38A6F8F11589}" type="presOf" srcId="{6C800428-2346-4D12-BBB8-3C1F05B8A134}" destId="{85ED7F6E-D6D0-43BE-8523-89BD3343D1B9}" srcOrd="0" destOrd="0" presId="urn:microsoft.com/office/officeart/2005/8/layout/orgChart1"/>
    <dgm:cxn modelId="{9430F44D-B715-46C2-93AA-2461F92EE139}" type="presOf" srcId="{3D8FCDE4-36FD-4D30-97A7-8F2C511E08DB}" destId="{EF12EAE9-E49B-491F-A145-51A7C05A685E}" srcOrd="1" destOrd="0" presId="urn:microsoft.com/office/officeart/2005/8/layout/orgChart1"/>
    <dgm:cxn modelId="{4B6359FA-E8A8-4ED5-B76B-86B90DD358F4}" type="presOf" srcId="{3D8FCDE4-36FD-4D30-97A7-8F2C511E08DB}" destId="{031DFDC0-9B64-4529-BCD9-56DC7ECF4058}" srcOrd="0" destOrd="0" presId="urn:microsoft.com/office/officeart/2005/8/layout/orgChart1"/>
    <dgm:cxn modelId="{D8E1EC8F-1589-43FE-87D7-A2FF7F84A15D}" srcId="{14A5A324-AB86-41CA-96D8-C9311D02DFB1}" destId="{7833446D-362E-4169-8305-3045EE80ED91}" srcOrd="2" destOrd="0" parTransId="{8AFDE8D0-79C3-4036-B855-C3FC09BA0BE9}" sibTransId="{4F813150-85FF-4BEA-A52B-86AAA366D276}"/>
    <dgm:cxn modelId="{6A986199-60D8-40F4-9378-C57678F709A1}" type="presOf" srcId="{14A5A324-AB86-41CA-96D8-C9311D02DFB1}" destId="{1CC94800-7533-4D4B-A2A4-F938B211491E}" srcOrd="0" destOrd="0" presId="urn:microsoft.com/office/officeart/2005/8/layout/orgChart1"/>
    <dgm:cxn modelId="{1F8CE3E7-D78A-4FC0-AE33-DB455EDC5127}" type="presOf" srcId="{2BF74EB4-66EA-434C-A784-55EFE7D482AC}" destId="{592C29E9-3B03-4439-9FFB-60714119FC4A}" srcOrd="0" destOrd="0" presId="urn:microsoft.com/office/officeart/2005/8/layout/orgChart1"/>
    <dgm:cxn modelId="{ABEC26A3-494F-4D10-A7AF-00384D356556}" type="presOf" srcId="{4766FE7B-2883-45FF-95B3-B2412EE2D8EC}" destId="{33970C97-D495-470E-A5C3-D10969214673}" srcOrd="0" destOrd="0" presId="urn:microsoft.com/office/officeart/2005/8/layout/orgChart1"/>
    <dgm:cxn modelId="{B3288D48-4006-403A-B7DC-47F514B0ABC1}" type="presParOf" srcId="{85ED7F6E-D6D0-43BE-8523-89BD3343D1B9}" destId="{B532431C-A14B-4025-A7A3-75458FC8046F}" srcOrd="0" destOrd="0" presId="urn:microsoft.com/office/officeart/2005/8/layout/orgChart1"/>
    <dgm:cxn modelId="{1EEC7B06-BD6C-4993-B489-0FC0C71530CB}" type="presParOf" srcId="{B532431C-A14B-4025-A7A3-75458FC8046F}" destId="{481BE936-BBD8-450E-81EA-E9FA337452C2}" srcOrd="0" destOrd="0" presId="urn:microsoft.com/office/officeart/2005/8/layout/orgChart1"/>
    <dgm:cxn modelId="{CB4C1461-DABD-4D25-8CCB-11E05C9A40D9}" type="presParOf" srcId="{481BE936-BBD8-450E-81EA-E9FA337452C2}" destId="{1CC94800-7533-4D4B-A2A4-F938B211491E}" srcOrd="0" destOrd="0" presId="urn:microsoft.com/office/officeart/2005/8/layout/orgChart1"/>
    <dgm:cxn modelId="{1B192AD2-3657-4618-8E5A-893633CA17F2}" type="presParOf" srcId="{481BE936-BBD8-450E-81EA-E9FA337452C2}" destId="{398AB2D9-8BF3-4302-9FA0-8D4A644B3D5A}" srcOrd="1" destOrd="0" presId="urn:microsoft.com/office/officeart/2005/8/layout/orgChart1"/>
    <dgm:cxn modelId="{A1BC961A-CE07-4F1F-BFDB-D85B7A3D622C}" type="presParOf" srcId="{B532431C-A14B-4025-A7A3-75458FC8046F}" destId="{57D5E11A-9F11-478E-BFA6-F054F0599933}" srcOrd="1" destOrd="0" presId="urn:microsoft.com/office/officeart/2005/8/layout/orgChart1"/>
    <dgm:cxn modelId="{21603EA0-0212-4DAC-AE84-3EEDF6FE734F}" type="presParOf" srcId="{57D5E11A-9F11-478E-BFA6-F054F0599933}" destId="{A5197BF7-0EA8-4626-B407-584EDBB5DE19}" srcOrd="0" destOrd="0" presId="urn:microsoft.com/office/officeart/2005/8/layout/orgChart1"/>
    <dgm:cxn modelId="{0B415380-BFD9-4841-96C8-8171C601816E}" type="presParOf" srcId="{57D5E11A-9F11-478E-BFA6-F054F0599933}" destId="{163CE141-5960-4A91-82B3-C9F708BF186B}" srcOrd="1" destOrd="0" presId="urn:microsoft.com/office/officeart/2005/8/layout/orgChart1"/>
    <dgm:cxn modelId="{5BCCAAB4-3E14-455E-A664-A3EDD8105CCA}" type="presParOf" srcId="{163CE141-5960-4A91-82B3-C9F708BF186B}" destId="{A0F68A8E-19E2-4EF6-B78C-CA5742C1073F}" srcOrd="0" destOrd="0" presId="urn:microsoft.com/office/officeart/2005/8/layout/orgChart1"/>
    <dgm:cxn modelId="{56C15F41-D067-4E28-B54E-EE0358AC3DF0}" type="presParOf" srcId="{A0F68A8E-19E2-4EF6-B78C-CA5742C1073F}" destId="{79B73A4C-1933-4E1D-A6DE-0C0C984E8E8C}" srcOrd="0" destOrd="0" presId="urn:microsoft.com/office/officeart/2005/8/layout/orgChart1"/>
    <dgm:cxn modelId="{FCCD4426-31D8-4734-A513-566640101040}" type="presParOf" srcId="{A0F68A8E-19E2-4EF6-B78C-CA5742C1073F}" destId="{415F24B9-B03A-45E7-810C-024A7AAA0AEB}" srcOrd="1" destOrd="0" presId="urn:microsoft.com/office/officeart/2005/8/layout/orgChart1"/>
    <dgm:cxn modelId="{EF677B48-AF89-4C6A-8AC9-117D58477707}" type="presParOf" srcId="{163CE141-5960-4A91-82B3-C9F708BF186B}" destId="{E248EE2F-A411-4C86-A606-F781B5345C78}" srcOrd="1" destOrd="0" presId="urn:microsoft.com/office/officeart/2005/8/layout/orgChart1"/>
    <dgm:cxn modelId="{3E8106E8-B85A-4C94-BA5B-34A8A7979A98}" type="presParOf" srcId="{163CE141-5960-4A91-82B3-C9F708BF186B}" destId="{C6902314-96E3-490E-93C3-7C241A88B468}" srcOrd="2" destOrd="0" presId="urn:microsoft.com/office/officeart/2005/8/layout/orgChart1"/>
    <dgm:cxn modelId="{3A856716-4CAE-41DF-83B2-AA779D0F0A0D}" type="presParOf" srcId="{57D5E11A-9F11-478E-BFA6-F054F0599933}" destId="{592C29E9-3B03-4439-9FFB-60714119FC4A}" srcOrd="2" destOrd="0" presId="urn:microsoft.com/office/officeart/2005/8/layout/orgChart1"/>
    <dgm:cxn modelId="{A15C5F6D-EDE5-4269-9FF3-E17EBDE59FCC}" type="presParOf" srcId="{57D5E11A-9F11-478E-BFA6-F054F0599933}" destId="{459853FF-D861-40D9-BFAD-E89566D3611C}" srcOrd="3" destOrd="0" presId="urn:microsoft.com/office/officeart/2005/8/layout/orgChart1"/>
    <dgm:cxn modelId="{1B80E672-7B5E-4984-92E3-044859EB8976}" type="presParOf" srcId="{459853FF-D861-40D9-BFAD-E89566D3611C}" destId="{F7AA87EF-99A0-4B07-9E43-4315701F1E38}" srcOrd="0" destOrd="0" presId="urn:microsoft.com/office/officeart/2005/8/layout/orgChart1"/>
    <dgm:cxn modelId="{08FF334A-2877-4880-98AC-3E0AA3A121D4}" type="presParOf" srcId="{F7AA87EF-99A0-4B07-9E43-4315701F1E38}" destId="{031DFDC0-9B64-4529-BCD9-56DC7ECF4058}" srcOrd="0" destOrd="0" presId="urn:microsoft.com/office/officeart/2005/8/layout/orgChart1"/>
    <dgm:cxn modelId="{2F7604D2-46FC-4FF6-A493-7E721AEEAE70}" type="presParOf" srcId="{F7AA87EF-99A0-4B07-9E43-4315701F1E38}" destId="{EF12EAE9-E49B-491F-A145-51A7C05A685E}" srcOrd="1" destOrd="0" presId="urn:microsoft.com/office/officeart/2005/8/layout/orgChart1"/>
    <dgm:cxn modelId="{DE25DB6A-52B4-47A3-B0F2-A5AC1EE5BAD4}" type="presParOf" srcId="{459853FF-D861-40D9-BFAD-E89566D3611C}" destId="{EBAAB4F3-B58C-4E25-BF50-061C8DDA0101}" srcOrd="1" destOrd="0" presId="urn:microsoft.com/office/officeart/2005/8/layout/orgChart1"/>
    <dgm:cxn modelId="{9C4E3A9D-3BF8-4D24-A470-BB6C42AFA1E2}" type="presParOf" srcId="{459853FF-D861-40D9-BFAD-E89566D3611C}" destId="{65C44D5F-3E43-4067-9278-9296077D13B4}" srcOrd="2" destOrd="0" presId="urn:microsoft.com/office/officeart/2005/8/layout/orgChart1"/>
    <dgm:cxn modelId="{7DC4B6DB-9298-4382-8290-033AD26DDDEC}" type="presParOf" srcId="{57D5E11A-9F11-478E-BFA6-F054F0599933}" destId="{05229E67-133C-43D3-86F5-C34D610DFDAB}" srcOrd="4" destOrd="0" presId="urn:microsoft.com/office/officeart/2005/8/layout/orgChart1"/>
    <dgm:cxn modelId="{1989FA60-3D64-4540-8356-E53235DA3987}" type="presParOf" srcId="{57D5E11A-9F11-478E-BFA6-F054F0599933}" destId="{5B478D88-83C1-470A-A90E-DEFB56488EAE}" srcOrd="5" destOrd="0" presId="urn:microsoft.com/office/officeart/2005/8/layout/orgChart1"/>
    <dgm:cxn modelId="{D657B661-8EA9-49A4-AE29-5A7CA9C8A303}" type="presParOf" srcId="{5B478D88-83C1-470A-A90E-DEFB56488EAE}" destId="{8A9F31B9-7254-47B6-8CEB-D898B0A168D7}" srcOrd="0" destOrd="0" presId="urn:microsoft.com/office/officeart/2005/8/layout/orgChart1"/>
    <dgm:cxn modelId="{E3E532C1-7EA9-4A66-8222-083A1FD64357}" type="presParOf" srcId="{8A9F31B9-7254-47B6-8CEB-D898B0A168D7}" destId="{45DF8992-33B3-4B00-9C97-E8D53F2F5F8E}" srcOrd="0" destOrd="0" presId="urn:microsoft.com/office/officeart/2005/8/layout/orgChart1"/>
    <dgm:cxn modelId="{9423F334-16E5-4FC7-AB9F-62E61EED35CE}" type="presParOf" srcId="{8A9F31B9-7254-47B6-8CEB-D898B0A168D7}" destId="{15CD2DFD-2409-46E6-A0FB-5034CDF08142}" srcOrd="1" destOrd="0" presId="urn:microsoft.com/office/officeart/2005/8/layout/orgChart1"/>
    <dgm:cxn modelId="{3D0B0F29-A6BE-484C-B32A-E1C48CB168BB}" type="presParOf" srcId="{5B478D88-83C1-470A-A90E-DEFB56488EAE}" destId="{1545F061-2567-40FA-A35B-3F4C34E53512}" srcOrd="1" destOrd="0" presId="urn:microsoft.com/office/officeart/2005/8/layout/orgChart1"/>
    <dgm:cxn modelId="{47588B7F-982A-4DAD-892C-545D74DF32D0}" type="presParOf" srcId="{5B478D88-83C1-470A-A90E-DEFB56488EAE}" destId="{9553FD8C-4D50-433E-ACEF-D9443C07DE9F}" srcOrd="2" destOrd="0" presId="urn:microsoft.com/office/officeart/2005/8/layout/orgChart1"/>
    <dgm:cxn modelId="{6B118EB3-5A87-4208-B70B-77563F705BB0}" type="presParOf" srcId="{57D5E11A-9F11-478E-BFA6-F054F0599933}" destId="{0B0430EE-91A2-499D-951C-BE05CCB8AF0B}" srcOrd="6" destOrd="0" presId="urn:microsoft.com/office/officeart/2005/8/layout/orgChart1"/>
    <dgm:cxn modelId="{4419A4E6-67E1-4383-8928-18AC2DE189FA}" type="presParOf" srcId="{57D5E11A-9F11-478E-BFA6-F054F0599933}" destId="{1421124D-31CD-491A-B481-32AE43FA222E}" srcOrd="7" destOrd="0" presId="urn:microsoft.com/office/officeart/2005/8/layout/orgChart1"/>
    <dgm:cxn modelId="{45B826AD-B639-49E4-8B7A-75A2DF962AC3}" type="presParOf" srcId="{1421124D-31CD-491A-B481-32AE43FA222E}" destId="{ABA69DB4-75B4-46AC-9E49-47F2F350AB85}" srcOrd="0" destOrd="0" presId="urn:microsoft.com/office/officeart/2005/8/layout/orgChart1"/>
    <dgm:cxn modelId="{18FA37B4-1164-4A43-8A70-7CB09D996336}" type="presParOf" srcId="{ABA69DB4-75B4-46AC-9E49-47F2F350AB85}" destId="{25790734-79C7-4EFE-AAF6-A2705BDC6B6F}" srcOrd="0" destOrd="0" presId="urn:microsoft.com/office/officeart/2005/8/layout/orgChart1"/>
    <dgm:cxn modelId="{58AF26E2-1682-4A6F-B19F-8459DADB4A7D}" type="presParOf" srcId="{ABA69DB4-75B4-46AC-9E49-47F2F350AB85}" destId="{8476C512-7371-4593-A6CE-0781998AC4FC}" srcOrd="1" destOrd="0" presId="urn:microsoft.com/office/officeart/2005/8/layout/orgChart1"/>
    <dgm:cxn modelId="{C1082411-91FC-49A2-AB79-41B4C238453F}" type="presParOf" srcId="{1421124D-31CD-491A-B481-32AE43FA222E}" destId="{723DC19C-844A-481F-BC1E-B9C8D00F78D5}" srcOrd="1" destOrd="0" presId="urn:microsoft.com/office/officeart/2005/8/layout/orgChart1"/>
    <dgm:cxn modelId="{2057E921-2847-4E20-8505-0D769DAA0D8E}" type="presParOf" srcId="{1421124D-31CD-491A-B481-32AE43FA222E}" destId="{02E86949-0626-4DC4-A4AD-C22BE8B5F471}" srcOrd="2" destOrd="0" presId="urn:microsoft.com/office/officeart/2005/8/layout/orgChart1"/>
    <dgm:cxn modelId="{44CE1DE0-7642-49A1-923C-8E3784CFA813}" type="presParOf" srcId="{57D5E11A-9F11-478E-BFA6-F054F0599933}" destId="{5F64FEFC-F2BD-4943-BCD9-9955FC898BCB}" srcOrd="8" destOrd="0" presId="urn:microsoft.com/office/officeart/2005/8/layout/orgChart1"/>
    <dgm:cxn modelId="{DA4A67E7-91DF-4F27-B925-A13BFDC84200}" type="presParOf" srcId="{57D5E11A-9F11-478E-BFA6-F054F0599933}" destId="{87FC4891-59EB-43E3-BCA6-326608340304}" srcOrd="9" destOrd="0" presId="urn:microsoft.com/office/officeart/2005/8/layout/orgChart1"/>
    <dgm:cxn modelId="{64214B3F-1E99-4BD7-A41F-AA3456A33483}" type="presParOf" srcId="{87FC4891-59EB-43E3-BCA6-326608340304}" destId="{5B7AFD6A-FC3D-40DD-BF97-4769DA59774E}" srcOrd="0" destOrd="0" presId="urn:microsoft.com/office/officeart/2005/8/layout/orgChart1"/>
    <dgm:cxn modelId="{93090A7F-509D-4D41-AE7F-D7AC4F64B3CC}" type="presParOf" srcId="{5B7AFD6A-FC3D-40DD-BF97-4769DA59774E}" destId="{33970C97-D495-470E-A5C3-D10969214673}" srcOrd="0" destOrd="0" presId="urn:microsoft.com/office/officeart/2005/8/layout/orgChart1"/>
    <dgm:cxn modelId="{A197E49B-6F3F-4E82-A4F1-2D817F320567}" type="presParOf" srcId="{5B7AFD6A-FC3D-40DD-BF97-4769DA59774E}" destId="{18A149AE-5330-44B0-9624-2A8263FCD1D8}" srcOrd="1" destOrd="0" presId="urn:microsoft.com/office/officeart/2005/8/layout/orgChart1"/>
    <dgm:cxn modelId="{D62FAFF6-16E4-4288-BEB4-5138B64CFCCE}" type="presParOf" srcId="{87FC4891-59EB-43E3-BCA6-326608340304}" destId="{47DECFFE-E90E-455D-89A3-23E4ABC4965E}" srcOrd="1" destOrd="0" presId="urn:microsoft.com/office/officeart/2005/8/layout/orgChart1"/>
    <dgm:cxn modelId="{339721A4-F151-4DB4-B1A4-9CA031EC07CF}" type="presParOf" srcId="{87FC4891-59EB-43E3-BCA6-326608340304}" destId="{7482A0D4-5BE8-4FC7-AD5D-C68979A0E321}" srcOrd="2" destOrd="0" presId="urn:microsoft.com/office/officeart/2005/8/layout/orgChart1"/>
    <dgm:cxn modelId="{B25BE074-C109-4325-A3C4-29D06BEBBC09}" type="presParOf" srcId="{B532431C-A14B-4025-A7A3-75458FC8046F}" destId="{F3E01874-B3BE-48F4-AE74-C58CF71771C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67F84-1961-4466-AD15-F62EDB3FAC8B}">
      <dsp:nvSpPr>
        <dsp:cNvPr id="0" name=""/>
        <dsp:cNvSpPr/>
      </dsp:nvSpPr>
      <dsp:spPr>
        <a:xfrm>
          <a:off x="5706288" y="1343523"/>
          <a:ext cx="4167882" cy="7592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7602"/>
              </a:lnTo>
              <a:lnTo>
                <a:pt x="4167882" y="397602"/>
              </a:lnTo>
              <a:lnTo>
                <a:pt x="4167882" y="75927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9033B-DE7E-4E0E-AD22-D30A32D726F9}">
      <dsp:nvSpPr>
        <dsp:cNvPr id="0" name=""/>
        <dsp:cNvSpPr/>
      </dsp:nvSpPr>
      <dsp:spPr>
        <a:xfrm>
          <a:off x="5706288" y="1343523"/>
          <a:ext cx="185040" cy="7592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7602"/>
              </a:lnTo>
              <a:lnTo>
                <a:pt x="185040" y="397602"/>
              </a:lnTo>
              <a:lnTo>
                <a:pt x="185040" y="75927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36A2BF-7766-4B8E-A913-8485C119526D}">
      <dsp:nvSpPr>
        <dsp:cNvPr id="0" name=""/>
        <dsp:cNvSpPr/>
      </dsp:nvSpPr>
      <dsp:spPr>
        <a:xfrm>
          <a:off x="1723446" y="1343523"/>
          <a:ext cx="3982842" cy="759277"/>
        </a:xfrm>
        <a:custGeom>
          <a:avLst/>
          <a:gdLst/>
          <a:ahLst/>
          <a:cxnLst/>
          <a:rect l="0" t="0" r="0" b="0"/>
          <a:pathLst>
            <a:path>
              <a:moveTo>
                <a:pt x="3982842" y="0"/>
              </a:moveTo>
              <a:lnTo>
                <a:pt x="3982842" y="397602"/>
              </a:lnTo>
              <a:lnTo>
                <a:pt x="0" y="397602"/>
              </a:lnTo>
              <a:lnTo>
                <a:pt x="0" y="75927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EA8362-DA66-43F3-88C2-2FE0ADD80EBC}">
      <dsp:nvSpPr>
        <dsp:cNvPr id="0" name=""/>
        <dsp:cNvSpPr/>
      </dsp:nvSpPr>
      <dsp:spPr>
        <a:xfrm>
          <a:off x="3039205" y="439574"/>
          <a:ext cx="5334166" cy="90394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54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বাংলাদেশের ভূমিরূপ </a:t>
          </a:r>
          <a:endParaRPr lang="en-US" sz="54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039205" y="439574"/>
        <a:ext cx="5334166" cy="903948"/>
      </dsp:txXfrm>
    </dsp:sp>
    <dsp:sp modelId="{D882BFF3-F577-4CE5-B470-A86D1034EBFA}">
      <dsp:nvSpPr>
        <dsp:cNvPr id="0" name=""/>
        <dsp:cNvSpPr/>
      </dsp:nvSpPr>
      <dsp:spPr>
        <a:xfrm>
          <a:off x="1180" y="2102801"/>
          <a:ext cx="3444530" cy="92821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60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পাহাড়ি ভূমি</a:t>
          </a:r>
          <a:endParaRPr lang="en-US" sz="60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180" y="2102801"/>
        <a:ext cx="3444530" cy="928214"/>
      </dsp:txXfrm>
    </dsp:sp>
    <dsp:sp modelId="{5F4D8858-413B-449C-BD34-1BE9BB81A9A3}">
      <dsp:nvSpPr>
        <dsp:cNvPr id="0" name=""/>
        <dsp:cNvSpPr/>
      </dsp:nvSpPr>
      <dsp:spPr>
        <a:xfrm>
          <a:off x="4169063" y="2102801"/>
          <a:ext cx="3444530" cy="172226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60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সোপান ভূমি বা উঁচু ভূমি</a:t>
          </a:r>
          <a:endParaRPr lang="en-US" sz="60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69063" y="2102801"/>
        <a:ext cx="3444530" cy="1722265"/>
      </dsp:txXfrm>
    </dsp:sp>
    <dsp:sp modelId="{5D5C44AC-482D-4970-BEB2-7A3AF2A8C9C9}">
      <dsp:nvSpPr>
        <dsp:cNvPr id="0" name=""/>
        <dsp:cNvSpPr/>
      </dsp:nvSpPr>
      <dsp:spPr>
        <a:xfrm>
          <a:off x="8336945" y="2102801"/>
          <a:ext cx="3074450" cy="1011469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6000" kern="1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সমতল ভূমি</a:t>
          </a:r>
          <a:endParaRPr lang="en-US" sz="6000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336945" y="2102801"/>
        <a:ext cx="3074450" cy="10114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64FEFC-F2BD-4943-BCD9-9955FC898BCB}">
      <dsp:nvSpPr>
        <dsp:cNvPr id="0" name=""/>
        <dsp:cNvSpPr/>
      </dsp:nvSpPr>
      <dsp:spPr>
        <a:xfrm>
          <a:off x="5926346" y="1001101"/>
          <a:ext cx="4656870" cy="367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020"/>
              </a:lnTo>
              <a:lnTo>
                <a:pt x="4656870" y="165020"/>
              </a:lnTo>
              <a:lnTo>
                <a:pt x="4656870" y="367074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430EE-91A2-499D-951C-BE05CCB8AF0B}">
      <dsp:nvSpPr>
        <dsp:cNvPr id="0" name=""/>
        <dsp:cNvSpPr/>
      </dsp:nvSpPr>
      <dsp:spPr>
        <a:xfrm>
          <a:off x="5926346" y="1001101"/>
          <a:ext cx="2328435" cy="3670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020"/>
              </a:lnTo>
              <a:lnTo>
                <a:pt x="2328435" y="165020"/>
              </a:lnTo>
              <a:lnTo>
                <a:pt x="2328435" y="367074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229E67-133C-43D3-86F5-C34D610DFDAB}">
      <dsp:nvSpPr>
        <dsp:cNvPr id="0" name=""/>
        <dsp:cNvSpPr/>
      </dsp:nvSpPr>
      <dsp:spPr>
        <a:xfrm>
          <a:off x="5880626" y="1001101"/>
          <a:ext cx="91440" cy="3670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70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2C29E9-3B03-4439-9FFB-60714119FC4A}">
      <dsp:nvSpPr>
        <dsp:cNvPr id="0" name=""/>
        <dsp:cNvSpPr/>
      </dsp:nvSpPr>
      <dsp:spPr>
        <a:xfrm>
          <a:off x="3537526" y="1001101"/>
          <a:ext cx="2388820" cy="367074"/>
        </a:xfrm>
        <a:custGeom>
          <a:avLst/>
          <a:gdLst/>
          <a:ahLst/>
          <a:cxnLst/>
          <a:rect l="0" t="0" r="0" b="0"/>
          <a:pathLst>
            <a:path>
              <a:moveTo>
                <a:pt x="2388820" y="0"/>
              </a:moveTo>
              <a:lnTo>
                <a:pt x="2388820" y="165020"/>
              </a:lnTo>
              <a:lnTo>
                <a:pt x="0" y="165020"/>
              </a:lnTo>
              <a:lnTo>
                <a:pt x="0" y="3670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197BF7-0EA8-4626-B407-584EDBB5DE19}">
      <dsp:nvSpPr>
        <dsp:cNvPr id="0" name=""/>
        <dsp:cNvSpPr/>
      </dsp:nvSpPr>
      <dsp:spPr>
        <a:xfrm>
          <a:off x="1269476" y="1001101"/>
          <a:ext cx="4656870" cy="367074"/>
        </a:xfrm>
        <a:custGeom>
          <a:avLst/>
          <a:gdLst/>
          <a:ahLst/>
          <a:cxnLst/>
          <a:rect l="0" t="0" r="0" b="0"/>
          <a:pathLst>
            <a:path>
              <a:moveTo>
                <a:pt x="4656870" y="0"/>
              </a:moveTo>
              <a:lnTo>
                <a:pt x="4656870" y="165020"/>
              </a:lnTo>
              <a:lnTo>
                <a:pt x="0" y="165020"/>
              </a:lnTo>
              <a:lnTo>
                <a:pt x="0" y="367074"/>
              </a:lnTo>
            </a:path>
          </a:pathLst>
        </a:custGeom>
        <a:noFill/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C94800-7533-4D4B-A2A4-F938B211491E}">
      <dsp:nvSpPr>
        <dsp:cNvPr id="0" name=""/>
        <dsp:cNvSpPr/>
      </dsp:nvSpPr>
      <dsp:spPr>
        <a:xfrm>
          <a:off x="4964183" y="38938"/>
          <a:ext cx="1924326" cy="962163"/>
        </a:xfrm>
        <a:prstGeom prst="rect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3600" kern="12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পাঁচটি দলে বিভক্ত হও</a:t>
          </a:r>
          <a:endParaRPr lang="en-US" sz="3600" kern="12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964183" y="38938"/>
        <a:ext cx="1924326" cy="962163"/>
      </dsp:txXfrm>
    </dsp:sp>
    <dsp:sp modelId="{79B73A4C-1933-4E1D-A6DE-0C0C984E8E8C}">
      <dsp:nvSpPr>
        <dsp:cNvPr id="0" name=""/>
        <dsp:cNvSpPr/>
      </dsp:nvSpPr>
      <dsp:spPr>
        <a:xfrm>
          <a:off x="307313" y="1368176"/>
          <a:ext cx="1924326" cy="962163"/>
        </a:xfrm>
        <a:prstGeom prst="rect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400" kern="12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১.জবা </a:t>
          </a:r>
          <a:endParaRPr lang="en-US" sz="4400" kern="12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07313" y="1368176"/>
        <a:ext cx="1924326" cy="962163"/>
      </dsp:txXfrm>
    </dsp:sp>
    <dsp:sp modelId="{031DFDC0-9B64-4529-BCD9-56DC7ECF4058}">
      <dsp:nvSpPr>
        <dsp:cNvPr id="0" name=""/>
        <dsp:cNvSpPr/>
      </dsp:nvSpPr>
      <dsp:spPr>
        <a:xfrm>
          <a:off x="2575363" y="1368176"/>
          <a:ext cx="1924326" cy="962163"/>
        </a:xfrm>
        <a:prstGeom prst="rect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000" kern="12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২.কদম</a:t>
          </a:r>
          <a:endParaRPr lang="en-US" sz="4000" kern="12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575363" y="1368176"/>
        <a:ext cx="1924326" cy="962163"/>
      </dsp:txXfrm>
    </dsp:sp>
    <dsp:sp modelId="{45DF8992-33B3-4B00-9C97-E8D53F2F5F8E}">
      <dsp:nvSpPr>
        <dsp:cNvPr id="0" name=""/>
        <dsp:cNvSpPr/>
      </dsp:nvSpPr>
      <dsp:spPr>
        <a:xfrm>
          <a:off x="4964183" y="1368176"/>
          <a:ext cx="1924326" cy="962163"/>
        </a:xfrm>
        <a:prstGeom prst="rect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000" kern="12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৩.চামেলি</a:t>
          </a:r>
          <a:endParaRPr lang="en-US" sz="4000" kern="12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964183" y="1368176"/>
        <a:ext cx="1924326" cy="962163"/>
      </dsp:txXfrm>
    </dsp:sp>
    <dsp:sp modelId="{25790734-79C7-4EFE-AAF6-A2705BDC6B6F}">
      <dsp:nvSpPr>
        <dsp:cNvPr id="0" name=""/>
        <dsp:cNvSpPr/>
      </dsp:nvSpPr>
      <dsp:spPr>
        <a:xfrm>
          <a:off x="7292618" y="1368176"/>
          <a:ext cx="1924326" cy="962163"/>
        </a:xfrm>
        <a:prstGeom prst="rect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000" kern="12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৪.জুঁই </a:t>
          </a:r>
          <a:endParaRPr lang="en-US" sz="4000" kern="12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7292618" y="1368176"/>
        <a:ext cx="1924326" cy="962163"/>
      </dsp:txXfrm>
    </dsp:sp>
    <dsp:sp modelId="{33970C97-D495-470E-A5C3-D10969214673}">
      <dsp:nvSpPr>
        <dsp:cNvPr id="0" name=""/>
        <dsp:cNvSpPr/>
      </dsp:nvSpPr>
      <dsp:spPr>
        <a:xfrm>
          <a:off x="9621053" y="1368176"/>
          <a:ext cx="1924326" cy="962163"/>
        </a:xfrm>
        <a:prstGeom prst="rect">
          <a:avLst/>
        </a:prstGeom>
        <a:solidFill>
          <a:srgbClr val="00B050"/>
        </a:solidFill>
        <a:ln w="12700" cap="flat" cmpd="sng" algn="ctr">
          <a:noFill/>
          <a:prstDash val="solid"/>
          <a:miter lim="800000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4000" kern="1200" dirty="0" smtClean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৫.বেলি</a:t>
          </a:r>
          <a:endParaRPr lang="en-US" sz="4000" kern="1200" dirty="0">
            <a:solidFill>
              <a:sysClr val="windowText" lastClr="00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9621053" y="1368176"/>
        <a:ext cx="1924326" cy="962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63F70-1752-4CDA-955D-32058F7AFB57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11F7E-8D59-4DF1-A440-7F1C442BF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6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11F7E-8D59-4DF1-A440-7F1C442BF1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4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7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04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27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1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13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4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59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22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6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80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829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D6A2E-DD2F-4279-802E-FA3C4BA8B67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9083D-F1F6-40F4-8C1C-3DEDF62655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316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3.jfif"/><Relationship Id="rId7" Type="http://schemas.openxmlformats.org/officeDocument/2006/relationships/image" Target="../media/image17.jpeg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fif"/><Relationship Id="rId4" Type="http://schemas.openxmlformats.org/officeDocument/2006/relationships/image" Target="../media/image14.jpeg"/><Relationship Id="rId9" Type="http://schemas.openxmlformats.org/officeDocument/2006/relationships/image" Target="../media/image4.jf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f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4.jfif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68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4030" y="92397"/>
            <a:ext cx="12007970" cy="769441"/>
            <a:chOff x="63260" y="55821"/>
            <a:chExt cx="12007970" cy="769441"/>
          </a:xfrm>
        </p:grpSpPr>
        <p:sp>
          <p:nvSpPr>
            <p:cNvPr id="3" name="TextBox 2"/>
            <p:cNvSpPr txBox="1"/>
            <p:nvPr/>
          </p:nvSpPr>
          <p:spPr>
            <a:xfrm>
              <a:off x="63260" y="55821"/>
              <a:ext cx="12007970" cy="76944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4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 বিশ্লেষণ</a:t>
              </a:r>
              <a:endParaRPr lang="en-US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745373" y="192592"/>
              <a:ext cx="1956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বাংলাদেশের ভূমিরূপ</a:t>
              </a:r>
              <a:endParaRPr lang="en-US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989087" y="998609"/>
            <a:ext cx="5660136" cy="3159068"/>
            <a:chOff x="622793" y="1707327"/>
            <a:chExt cx="9349882" cy="469786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9453" y="4138986"/>
              <a:ext cx="2739947" cy="226620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1707327"/>
              <a:ext cx="3343275" cy="4697861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793" y="1707327"/>
              <a:ext cx="3242212" cy="243165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5005" y="1707327"/>
              <a:ext cx="2764395" cy="243165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793" y="4138986"/>
              <a:ext cx="3266660" cy="2266202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694247" y="998609"/>
            <a:ext cx="4942731" cy="3330794"/>
            <a:chOff x="1714101" y="1728216"/>
            <a:chExt cx="5646819" cy="422452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101" y="3584448"/>
              <a:ext cx="3295086" cy="214739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101" y="1728216"/>
              <a:ext cx="3295086" cy="1856232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9187" y="1728216"/>
              <a:ext cx="2351733" cy="4224528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758952" y="4416552"/>
            <a:ext cx="1819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সোপান ভূমি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8952" y="5139534"/>
            <a:ext cx="922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সোপান ভূমি সমতল ভূমি থেকে উঁচু এবং পাহাড় থেকে নিচু ভূমি। রাজশাহী অঞ্চলের বরেন্দ্রভূমি,ময়মনসিংহ ও টাঙ্গাইল অঞ্চলের মধুপুর ও ভাওয়ালের গড়,কুমিল্লার লালমাই পাহাড় এলাকায় সোপান ভূমির অবস্থান। দেশের ৮ ভাগ সোপান ভূমি।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0634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4030" y="92397"/>
            <a:ext cx="12007970" cy="769441"/>
            <a:chOff x="63260" y="55821"/>
            <a:chExt cx="12007970" cy="769441"/>
          </a:xfrm>
        </p:grpSpPr>
        <p:sp>
          <p:nvSpPr>
            <p:cNvPr id="3" name="TextBox 2"/>
            <p:cNvSpPr txBox="1"/>
            <p:nvPr/>
          </p:nvSpPr>
          <p:spPr>
            <a:xfrm>
              <a:off x="63260" y="55821"/>
              <a:ext cx="12007970" cy="76944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4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 বিশ্লেষণ</a:t>
              </a:r>
              <a:endParaRPr lang="en-US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745373" y="192592"/>
              <a:ext cx="1956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বাংলাদেশের ভূমিরূপ</a:t>
              </a:r>
              <a:endParaRPr lang="en-US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84030" y="971567"/>
            <a:ext cx="5611943" cy="3701018"/>
            <a:chOff x="576072" y="1656826"/>
            <a:chExt cx="5611943" cy="392101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40684" y="3538725"/>
              <a:ext cx="2547331" cy="2039114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073" y="3538726"/>
              <a:ext cx="3064612" cy="203911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0092" y="1656826"/>
              <a:ext cx="2557923" cy="18819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072" y="1656826"/>
              <a:ext cx="3064612" cy="1881901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6237851" y="971566"/>
            <a:ext cx="5224281" cy="3701019"/>
            <a:chOff x="755895" y="934450"/>
            <a:chExt cx="5224281" cy="394367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096" y="934450"/>
              <a:ext cx="5212080" cy="249459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3496" y="3429048"/>
              <a:ext cx="2786680" cy="144907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895" y="2743200"/>
              <a:ext cx="2432305" cy="2134922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466344" y="5084064"/>
            <a:ext cx="1481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সমতল ভূমি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6344" y="5545729"/>
            <a:ext cx="9592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পদ্মা,মেঘনা,যমুনা, ব্রহ্মপুত্র ইত্যাদি নদ-নদী ও এগুলোর শাখা-উপশাখা বয়ে আনে পলিমাটি। এই মাটি দ্বারা গঠিত বাংলাদেশের  সমতল ভূমি।একে প্লাবন সমভূমিও বলে। দেশের প্রায় ৮০ ভাগ ভূমিই প্লাবন সমভূমি।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91411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84030" y="92397"/>
            <a:ext cx="12007970" cy="769441"/>
            <a:chOff x="63260" y="55821"/>
            <a:chExt cx="12007970" cy="769441"/>
          </a:xfrm>
        </p:grpSpPr>
        <p:sp>
          <p:nvSpPr>
            <p:cNvPr id="6" name="TextBox 5"/>
            <p:cNvSpPr txBox="1"/>
            <p:nvPr/>
          </p:nvSpPr>
          <p:spPr>
            <a:xfrm>
              <a:off x="63260" y="55821"/>
              <a:ext cx="12007970" cy="76944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400" b="1" dirty="0" smtClean="0">
                  <a:solidFill>
                    <a:sysClr val="windowText" lastClr="0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দলগত কাজ</a:t>
              </a:r>
              <a:endParaRPr lang="en-US" sz="44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745373" y="192592"/>
              <a:ext cx="1956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বাংলাদেশের ভূমিরূপ</a:t>
              </a:r>
              <a:endParaRPr lang="en-US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517962554"/>
              </p:ext>
            </p:extLst>
          </p:nvPr>
        </p:nvGraphicFramePr>
        <p:xfrm>
          <a:off x="60386" y="963049"/>
          <a:ext cx="11852694" cy="2332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39271" y="3756212"/>
            <a:ext cx="81130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১.বাংলাদেশের পাহাড়ি ভূমির বর্ণনা দাও।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 বাংলাদেশের সোপান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ভূমির বর্ণনা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দাও।</a:t>
            </a:r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 বাংলাদেশের সমতল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ভূমির বর্ণনা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দাও।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৪.বাংলাদেশের সোপান ভূমি অঞ্চলে কী কী বৃক্ষ রয়েছে? 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৫.বাংলাদেশের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পাহাড়ি 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ভূমি কোন কোন অঞ্চলে অবস্থিত?</a:t>
            </a:r>
            <a:endParaRPr lang="bn-IN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202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CC94800-7533-4D4B-A2A4-F938B21149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5197BF7-0EA8-4626-B407-584EDBB5D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9B73A4C-1933-4E1D-A6DE-0C0C984E8E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92C29E9-3B03-4439-9FFB-60714119F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1DFDC0-9B64-4529-BCD9-56DC7ECF40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5229E67-133C-43D3-86F5-C34D610DFD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5DF8992-33B3-4B00-9C97-E8D53F2F5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B0430EE-91A2-499D-951C-BE05CCB8AF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790734-79C7-4EFE-AAF6-A2705BDC6B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F64FEFC-F2BD-4943-BCD9-9955FC898B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3970C97-D495-470E-A5C3-D10969214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4030" y="92397"/>
            <a:ext cx="12007970" cy="769441"/>
            <a:chOff x="63260" y="55821"/>
            <a:chExt cx="12007970" cy="769441"/>
          </a:xfrm>
        </p:grpSpPr>
        <p:sp>
          <p:nvSpPr>
            <p:cNvPr id="3" name="TextBox 2"/>
            <p:cNvSpPr txBox="1"/>
            <p:nvPr/>
          </p:nvSpPr>
          <p:spPr>
            <a:xfrm>
              <a:off x="63260" y="55821"/>
              <a:ext cx="12007970" cy="76944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400" b="1" dirty="0" smtClean="0">
                  <a:solidFill>
                    <a:sysClr val="windowText" lastClr="0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মূল্যায়ন</a:t>
              </a:r>
              <a:endParaRPr lang="en-US" sz="44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745373" y="192592"/>
              <a:ext cx="1956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বাংলাদেশের ভূমিরূপ</a:t>
              </a:r>
              <a:endParaRPr lang="en-US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27529" y="1039027"/>
            <a:ext cx="537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১.বাংলাদেশের কত ভাগ পাহাড়ি ভূমি 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7529" y="1562247"/>
            <a:ext cx="537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২.বাংলাদেশের কত ভাগ সোপান ভূমি 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7529" y="2101708"/>
            <a:ext cx="537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৩.বাংলাদেশের কত ভাগ সমতল ভূমি 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7529" y="2705890"/>
            <a:ext cx="60242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৪.পদ্মা, মেঘনা,যমুনা,ব্রহ্মপুত্র কোন ধরনের ভূমি অঞ্চলে অবস্থিত?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0988" y="3716353"/>
            <a:ext cx="5378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৫.সোপান ভূমিতে কী কী বৃক্ষ জন্মে?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18327" y="1329919"/>
            <a:ext cx="3626224" cy="267765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উত্তরঃ</a:t>
            </a:r>
          </a:p>
          <a:p>
            <a:pPr marL="342900" indent="-342900">
              <a:buAutoNum type="arabicPeriod"/>
            </a:pP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১২ ভাগ ।</a:t>
            </a:r>
          </a:p>
          <a:p>
            <a:pPr marL="342900" indent="-342900">
              <a:buAutoNum type="arabicPeriod"/>
            </a:pP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 ভগ।</a:t>
            </a:r>
          </a:p>
          <a:p>
            <a:pPr marL="342900" indent="-342900">
              <a:buAutoNum type="arabicPeriod"/>
            </a:pP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৮০ ভাগ।</a:t>
            </a:r>
          </a:p>
          <a:p>
            <a:pPr marL="342900" indent="-342900">
              <a:buAutoNum type="arabicPeriod"/>
            </a:pP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সমতল ভূমি অঞ্চলে</a:t>
            </a:r>
          </a:p>
          <a:p>
            <a:pPr marL="342900" indent="-342900">
              <a:buAutoNum type="arabicPeriod"/>
            </a:pP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শাল,কড়ি, বহেড়া ইত্যাদি।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685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4030" y="92397"/>
            <a:ext cx="12007970" cy="769441"/>
            <a:chOff x="63260" y="55821"/>
            <a:chExt cx="12007970" cy="769441"/>
          </a:xfrm>
        </p:grpSpPr>
        <p:sp>
          <p:nvSpPr>
            <p:cNvPr id="3" name="TextBox 2"/>
            <p:cNvSpPr txBox="1"/>
            <p:nvPr/>
          </p:nvSpPr>
          <p:spPr>
            <a:xfrm>
              <a:off x="63260" y="55821"/>
              <a:ext cx="12007970" cy="76944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400" b="1" dirty="0" smtClean="0">
                  <a:solidFill>
                    <a:sysClr val="windowText" lastClr="0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বাড়ির কাজ</a:t>
              </a:r>
              <a:endParaRPr lang="en-US" sz="4400" b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745373" y="192592"/>
              <a:ext cx="1956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বাংলাদেশের ভূমিরূপ</a:t>
              </a:r>
              <a:endParaRPr lang="en-US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174376" y="1308847"/>
            <a:ext cx="9430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তুমি যে এলাকায় বাস কর সে এলাকার ভূমিরূপ শনাক্ত করে সেই ভূমিরূপের ৫টি বৈশিষ্ট্য লিখে আনবে।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399607"/>
              </p:ext>
            </p:extLst>
          </p:nvPr>
        </p:nvGraphicFramePr>
        <p:xfrm>
          <a:off x="1574801" y="3489759"/>
          <a:ext cx="8128000" cy="24333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ভূমিরূপ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sz="32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বৈশিষ্ট্য</a:t>
                      </a:r>
                      <a:endParaRPr lang="en-US" sz="32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370840">
                <a:tc rowSpan="5">
                  <a:txBody>
                    <a:bodyPr/>
                    <a:lstStyle/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dirty="0" smtClean="0"/>
                        <a:t>১.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dirty="0" smtClean="0"/>
                        <a:t>২.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dirty="0" smtClean="0"/>
                        <a:t>৩.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bn-IN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dirty="0" smtClean="0"/>
                        <a:t>৪.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bn-IN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dirty="0" smtClean="0"/>
                        <a:t>৫.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8759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4030" y="92397"/>
            <a:ext cx="12007970" cy="76944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সমাপ্ত</a:t>
            </a:r>
            <a:endParaRPr lang="en-US" sz="4400" b="1" dirty="0">
              <a:solidFill>
                <a:sysClr val="windowText" lastClr="000000"/>
              </a:solidFill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6044424" y="1407460"/>
            <a:ext cx="4973199" cy="4899558"/>
            <a:chOff x="4908312" y="1801385"/>
            <a:chExt cx="4388202" cy="3815548"/>
          </a:xfrm>
        </p:grpSpPr>
        <p:sp>
          <p:nvSpPr>
            <p:cNvPr id="90" name="Freeform 89"/>
            <p:cNvSpPr/>
            <p:nvPr/>
          </p:nvSpPr>
          <p:spPr>
            <a:xfrm rot="914652">
              <a:off x="7514374" y="1908506"/>
              <a:ext cx="620538" cy="2169459"/>
            </a:xfrm>
            <a:custGeom>
              <a:avLst/>
              <a:gdLst>
                <a:gd name="connsiteX0" fmla="*/ 432279 w 620538"/>
                <a:gd name="connsiteY0" fmla="*/ 2070847 h 2169459"/>
                <a:gd name="connsiteX1" fmla="*/ 432279 w 620538"/>
                <a:gd name="connsiteY1" fmla="*/ 2070847 h 2169459"/>
                <a:gd name="connsiteX2" fmla="*/ 432279 w 620538"/>
                <a:gd name="connsiteY2" fmla="*/ 1461247 h 2169459"/>
                <a:gd name="connsiteX3" fmla="*/ 405385 w 620538"/>
                <a:gd name="connsiteY3" fmla="*/ 1255059 h 2169459"/>
                <a:gd name="connsiteX4" fmla="*/ 378491 w 620538"/>
                <a:gd name="connsiteY4" fmla="*/ 1102659 h 2169459"/>
                <a:gd name="connsiteX5" fmla="*/ 369526 w 620538"/>
                <a:gd name="connsiteY5" fmla="*/ 995082 h 2169459"/>
                <a:gd name="connsiteX6" fmla="*/ 360562 w 620538"/>
                <a:gd name="connsiteY6" fmla="*/ 941294 h 2169459"/>
                <a:gd name="connsiteX7" fmla="*/ 351597 w 620538"/>
                <a:gd name="connsiteY7" fmla="*/ 851647 h 2169459"/>
                <a:gd name="connsiteX8" fmla="*/ 342632 w 620538"/>
                <a:gd name="connsiteY8" fmla="*/ 788894 h 2169459"/>
                <a:gd name="connsiteX9" fmla="*/ 315738 w 620538"/>
                <a:gd name="connsiteY9" fmla="*/ 600635 h 2169459"/>
                <a:gd name="connsiteX10" fmla="*/ 297809 w 620538"/>
                <a:gd name="connsiteY10" fmla="*/ 573741 h 2169459"/>
                <a:gd name="connsiteX11" fmla="*/ 279879 w 620538"/>
                <a:gd name="connsiteY11" fmla="*/ 519953 h 2169459"/>
                <a:gd name="connsiteX12" fmla="*/ 261950 w 620538"/>
                <a:gd name="connsiteY12" fmla="*/ 439270 h 2169459"/>
                <a:gd name="connsiteX13" fmla="*/ 252985 w 620538"/>
                <a:gd name="connsiteY13" fmla="*/ 403412 h 2169459"/>
                <a:gd name="connsiteX14" fmla="*/ 235056 w 620538"/>
                <a:gd name="connsiteY14" fmla="*/ 385482 h 2169459"/>
                <a:gd name="connsiteX15" fmla="*/ 217126 w 620538"/>
                <a:gd name="connsiteY15" fmla="*/ 349623 h 2169459"/>
                <a:gd name="connsiteX16" fmla="*/ 208162 w 620538"/>
                <a:gd name="connsiteY16" fmla="*/ 322729 h 2169459"/>
                <a:gd name="connsiteX17" fmla="*/ 136444 w 620538"/>
                <a:gd name="connsiteY17" fmla="*/ 197223 h 2169459"/>
                <a:gd name="connsiteX18" fmla="*/ 109550 w 620538"/>
                <a:gd name="connsiteY18" fmla="*/ 152400 h 2169459"/>
                <a:gd name="connsiteX19" fmla="*/ 91620 w 620538"/>
                <a:gd name="connsiteY19" fmla="*/ 134470 h 2169459"/>
                <a:gd name="connsiteX20" fmla="*/ 64726 w 620538"/>
                <a:gd name="connsiteY20" fmla="*/ 98612 h 2169459"/>
                <a:gd name="connsiteX21" fmla="*/ 55762 w 620538"/>
                <a:gd name="connsiteY21" fmla="*/ 71717 h 2169459"/>
                <a:gd name="connsiteX22" fmla="*/ 37832 w 620538"/>
                <a:gd name="connsiteY22" fmla="*/ 53788 h 2169459"/>
                <a:gd name="connsiteX23" fmla="*/ 28868 w 620538"/>
                <a:gd name="connsiteY23" fmla="*/ 89647 h 2169459"/>
                <a:gd name="connsiteX24" fmla="*/ 46797 w 620538"/>
                <a:gd name="connsiteY24" fmla="*/ 161365 h 2169459"/>
                <a:gd name="connsiteX25" fmla="*/ 73691 w 620538"/>
                <a:gd name="connsiteY25" fmla="*/ 197223 h 2169459"/>
                <a:gd name="connsiteX26" fmla="*/ 82656 w 620538"/>
                <a:gd name="connsiteY26" fmla="*/ 224117 h 2169459"/>
                <a:gd name="connsiteX27" fmla="*/ 109550 w 620538"/>
                <a:gd name="connsiteY27" fmla="*/ 286870 h 2169459"/>
                <a:gd name="connsiteX28" fmla="*/ 127479 w 620538"/>
                <a:gd name="connsiteY28" fmla="*/ 349623 h 2169459"/>
                <a:gd name="connsiteX29" fmla="*/ 145409 w 620538"/>
                <a:gd name="connsiteY29" fmla="*/ 367553 h 2169459"/>
                <a:gd name="connsiteX30" fmla="*/ 127479 w 620538"/>
                <a:gd name="connsiteY30" fmla="*/ 430306 h 2169459"/>
                <a:gd name="connsiteX31" fmla="*/ 100585 w 620538"/>
                <a:gd name="connsiteY31" fmla="*/ 421341 h 2169459"/>
                <a:gd name="connsiteX32" fmla="*/ 64726 w 620538"/>
                <a:gd name="connsiteY32" fmla="*/ 403412 h 2169459"/>
                <a:gd name="connsiteX33" fmla="*/ 28868 w 620538"/>
                <a:gd name="connsiteY33" fmla="*/ 394447 h 2169459"/>
                <a:gd name="connsiteX34" fmla="*/ 1973 w 620538"/>
                <a:gd name="connsiteY34" fmla="*/ 376517 h 2169459"/>
                <a:gd name="connsiteX35" fmla="*/ 19903 w 620538"/>
                <a:gd name="connsiteY35" fmla="*/ 394447 h 2169459"/>
                <a:gd name="connsiteX36" fmla="*/ 37832 w 620538"/>
                <a:gd name="connsiteY36" fmla="*/ 421341 h 2169459"/>
                <a:gd name="connsiteX37" fmla="*/ 100585 w 620538"/>
                <a:gd name="connsiteY37" fmla="*/ 475129 h 2169459"/>
                <a:gd name="connsiteX38" fmla="*/ 136444 w 620538"/>
                <a:gd name="connsiteY38" fmla="*/ 519953 h 2169459"/>
                <a:gd name="connsiteX39" fmla="*/ 163338 w 620538"/>
                <a:gd name="connsiteY39" fmla="*/ 537882 h 2169459"/>
                <a:gd name="connsiteX40" fmla="*/ 181268 w 620538"/>
                <a:gd name="connsiteY40" fmla="*/ 555812 h 2169459"/>
                <a:gd name="connsiteX41" fmla="*/ 208162 w 620538"/>
                <a:gd name="connsiteY41" fmla="*/ 573741 h 2169459"/>
                <a:gd name="connsiteX42" fmla="*/ 235056 w 620538"/>
                <a:gd name="connsiteY42" fmla="*/ 600635 h 2169459"/>
                <a:gd name="connsiteX43" fmla="*/ 261950 w 620538"/>
                <a:gd name="connsiteY43" fmla="*/ 609600 h 2169459"/>
                <a:gd name="connsiteX44" fmla="*/ 279879 w 620538"/>
                <a:gd name="connsiteY44" fmla="*/ 636494 h 2169459"/>
                <a:gd name="connsiteX45" fmla="*/ 82656 w 620538"/>
                <a:gd name="connsiteY45" fmla="*/ 645459 h 2169459"/>
                <a:gd name="connsiteX46" fmla="*/ 28868 w 620538"/>
                <a:gd name="connsiteY46" fmla="*/ 627529 h 2169459"/>
                <a:gd name="connsiteX47" fmla="*/ 1973 w 620538"/>
                <a:gd name="connsiteY47" fmla="*/ 618565 h 2169459"/>
                <a:gd name="connsiteX48" fmla="*/ 46797 w 620538"/>
                <a:gd name="connsiteY48" fmla="*/ 627529 h 2169459"/>
                <a:gd name="connsiteX49" fmla="*/ 64726 w 620538"/>
                <a:gd name="connsiteY49" fmla="*/ 645459 h 2169459"/>
                <a:gd name="connsiteX50" fmla="*/ 91620 w 620538"/>
                <a:gd name="connsiteY50" fmla="*/ 663388 h 2169459"/>
                <a:gd name="connsiteX51" fmla="*/ 109550 w 620538"/>
                <a:gd name="connsiteY51" fmla="*/ 690282 h 2169459"/>
                <a:gd name="connsiteX52" fmla="*/ 145409 w 620538"/>
                <a:gd name="connsiteY52" fmla="*/ 726141 h 2169459"/>
                <a:gd name="connsiteX53" fmla="*/ 163338 w 620538"/>
                <a:gd name="connsiteY53" fmla="*/ 753035 h 2169459"/>
                <a:gd name="connsiteX54" fmla="*/ 235056 w 620538"/>
                <a:gd name="connsiteY54" fmla="*/ 815788 h 2169459"/>
                <a:gd name="connsiteX55" fmla="*/ 252985 w 620538"/>
                <a:gd name="connsiteY55" fmla="*/ 842682 h 2169459"/>
                <a:gd name="connsiteX56" fmla="*/ 306773 w 620538"/>
                <a:gd name="connsiteY56" fmla="*/ 878541 h 2169459"/>
                <a:gd name="connsiteX57" fmla="*/ 333668 w 620538"/>
                <a:gd name="connsiteY57" fmla="*/ 959223 h 2169459"/>
                <a:gd name="connsiteX58" fmla="*/ 351597 w 620538"/>
                <a:gd name="connsiteY58" fmla="*/ 1021976 h 2169459"/>
                <a:gd name="connsiteX59" fmla="*/ 279879 w 620538"/>
                <a:gd name="connsiteY59" fmla="*/ 1004047 h 2169459"/>
                <a:gd name="connsiteX60" fmla="*/ 252985 w 620538"/>
                <a:gd name="connsiteY60" fmla="*/ 986117 h 2169459"/>
                <a:gd name="connsiteX61" fmla="*/ 145409 w 620538"/>
                <a:gd name="connsiteY61" fmla="*/ 959223 h 2169459"/>
                <a:gd name="connsiteX62" fmla="*/ 73691 w 620538"/>
                <a:gd name="connsiteY62" fmla="*/ 923365 h 2169459"/>
                <a:gd name="connsiteX63" fmla="*/ 37832 w 620538"/>
                <a:gd name="connsiteY63" fmla="*/ 914400 h 2169459"/>
                <a:gd name="connsiteX64" fmla="*/ 91620 w 620538"/>
                <a:gd name="connsiteY64" fmla="*/ 950259 h 2169459"/>
                <a:gd name="connsiteX65" fmla="*/ 145409 w 620538"/>
                <a:gd name="connsiteY65" fmla="*/ 986117 h 2169459"/>
                <a:gd name="connsiteX66" fmla="*/ 154373 w 620538"/>
                <a:gd name="connsiteY66" fmla="*/ 1013012 h 2169459"/>
                <a:gd name="connsiteX67" fmla="*/ 208162 w 620538"/>
                <a:gd name="connsiteY67" fmla="*/ 1048870 h 2169459"/>
                <a:gd name="connsiteX68" fmla="*/ 226091 w 620538"/>
                <a:gd name="connsiteY68" fmla="*/ 1066800 h 2169459"/>
                <a:gd name="connsiteX69" fmla="*/ 252985 w 620538"/>
                <a:gd name="connsiteY69" fmla="*/ 1084729 h 2169459"/>
                <a:gd name="connsiteX70" fmla="*/ 270915 w 620538"/>
                <a:gd name="connsiteY70" fmla="*/ 1111623 h 2169459"/>
                <a:gd name="connsiteX71" fmla="*/ 324703 w 620538"/>
                <a:gd name="connsiteY71" fmla="*/ 1165412 h 2169459"/>
                <a:gd name="connsiteX72" fmla="*/ 351597 w 620538"/>
                <a:gd name="connsiteY72" fmla="*/ 1192306 h 2169459"/>
                <a:gd name="connsiteX73" fmla="*/ 387456 w 620538"/>
                <a:gd name="connsiteY73" fmla="*/ 1237129 h 2169459"/>
                <a:gd name="connsiteX74" fmla="*/ 360562 w 620538"/>
                <a:gd name="connsiteY74" fmla="*/ 1281953 h 2169459"/>
                <a:gd name="connsiteX75" fmla="*/ 288844 w 620538"/>
                <a:gd name="connsiteY75" fmla="*/ 1246094 h 2169459"/>
                <a:gd name="connsiteX76" fmla="*/ 261950 w 620538"/>
                <a:gd name="connsiteY76" fmla="*/ 1228165 h 2169459"/>
                <a:gd name="connsiteX77" fmla="*/ 190232 w 620538"/>
                <a:gd name="connsiteY77" fmla="*/ 1210235 h 2169459"/>
                <a:gd name="connsiteX78" fmla="*/ 118515 w 620538"/>
                <a:gd name="connsiteY78" fmla="*/ 1183341 h 2169459"/>
                <a:gd name="connsiteX79" fmla="*/ 163338 w 620538"/>
                <a:gd name="connsiteY79" fmla="*/ 1219200 h 2169459"/>
                <a:gd name="connsiteX80" fmla="*/ 190232 w 620538"/>
                <a:gd name="connsiteY80" fmla="*/ 1237129 h 2169459"/>
                <a:gd name="connsiteX81" fmla="*/ 217126 w 620538"/>
                <a:gd name="connsiteY81" fmla="*/ 1264023 h 2169459"/>
                <a:gd name="connsiteX82" fmla="*/ 244020 w 620538"/>
                <a:gd name="connsiteY82" fmla="*/ 1272988 h 2169459"/>
                <a:gd name="connsiteX83" fmla="*/ 261950 w 620538"/>
                <a:gd name="connsiteY83" fmla="*/ 1290917 h 2169459"/>
                <a:gd name="connsiteX84" fmla="*/ 288844 w 620538"/>
                <a:gd name="connsiteY84" fmla="*/ 1308847 h 2169459"/>
                <a:gd name="connsiteX85" fmla="*/ 342632 w 620538"/>
                <a:gd name="connsiteY85" fmla="*/ 1353670 h 2169459"/>
                <a:gd name="connsiteX86" fmla="*/ 378491 w 620538"/>
                <a:gd name="connsiteY86" fmla="*/ 1407459 h 2169459"/>
                <a:gd name="connsiteX87" fmla="*/ 396420 w 620538"/>
                <a:gd name="connsiteY87" fmla="*/ 1461247 h 2169459"/>
                <a:gd name="connsiteX88" fmla="*/ 441244 w 620538"/>
                <a:gd name="connsiteY88" fmla="*/ 1497106 h 2169459"/>
                <a:gd name="connsiteX89" fmla="*/ 414350 w 620538"/>
                <a:gd name="connsiteY89" fmla="*/ 1506070 h 2169459"/>
                <a:gd name="connsiteX90" fmla="*/ 270915 w 620538"/>
                <a:gd name="connsiteY90" fmla="*/ 1497106 h 2169459"/>
                <a:gd name="connsiteX91" fmla="*/ 190232 w 620538"/>
                <a:gd name="connsiteY91" fmla="*/ 1461247 h 2169459"/>
                <a:gd name="connsiteX92" fmla="*/ 172303 w 620538"/>
                <a:gd name="connsiteY92" fmla="*/ 1443317 h 2169459"/>
                <a:gd name="connsiteX93" fmla="*/ 145409 w 620538"/>
                <a:gd name="connsiteY93" fmla="*/ 1425388 h 2169459"/>
                <a:gd name="connsiteX94" fmla="*/ 163338 w 620538"/>
                <a:gd name="connsiteY94" fmla="*/ 1461247 h 2169459"/>
                <a:gd name="connsiteX95" fmla="*/ 199197 w 620538"/>
                <a:gd name="connsiteY95" fmla="*/ 1497106 h 2169459"/>
                <a:gd name="connsiteX96" fmla="*/ 226091 w 620538"/>
                <a:gd name="connsiteY96" fmla="*/ 1524000 h 2169459"/>
                <a:gd name="connsiteX97" fmla="*/ 252985 w 620538"/>
                <a:gd name="connsiteY97" fmla="*/ 1559859 h 2169459"/>
                <a:gd name="connsiteX98" fmla="*/ 279879 w 620538"/>
                <a:gd name="connsiteY98" fmla="*/ 1577788 h 2169459"/>
                <a:gd name="connsiteX99" fmla="*/ 315738 w 620538"/>
                <a:gd name="connsiteY99" fmla="*/ 1613647 h 2169459"/>
                <a:gd name="connsiteX100" fmla="*/ 333668 w 620538"/>
                <a:gd name="connsiteY100" fmla="*/ 1631576 h 2169459"/>
                <a:gd name="connsiteX101" fmla="*/ 360562 w 620538"/>
                <a:gd name="connsiteY101" fmla="*/ 1658470 h 2169459"/>
                <a:gd name="connsiteX102" fmla="*/ 360562 w 620538"/>
                <a:gd name="connsiteY102" fmla="*/ 1730188 h 2169459"/>
                <a:gd name="connsiteX103" fmla="*/ 208162 w 620538"/>
                <a:gd name="connsiteY103" fmla="*/ 1712259 h 2169459"/>
                <a:gd name="connsiteX104" fmla="*/ 181268 w 620538"/>
                <a:gd name="connsiteY104" fmla="*/ 1694329 h 2169459"/>
                <a:gd name="connsiteX105" fmla="*/ 127479 w 620538"/>
                <a:gd name="connsiteY105" fmla="*/ 1676400 h 2169459"/>
                <a:gd name="connsiteX106" fmla="*/ 190232 w 620538"/>
                <a:gd name="connsiteY106" fmla="*/ 1739153 h 2169459"/>
                <a:gd name="connsiteX107" fmla="*/ 208162 w 620538"/>
                <a:gd name="connsiteY107" fmla="*/ 1757082 h 2169459"/>
                <a:gd name="connsiteX108" fmla="*/ 226091 w 620538"/>
                <a:gd name="connsiteY108" fmla="*/ 1775012 h 2169459"/>
                <a:gd name="connsiteX109" fmla="*/ 279879 w 620538"/>
                <a:gd name="connsiteY109" fmla="*/ 1810870 h 2169459"/>
                <a:gd name="connsiteX110" fmla="*/ 333668 w 620538"/>
                <a:gd name="connsiteY110" fmla="*/ 1846729 h 2169459"/>
                <a:gd name="connsiteX111" fmla="*/ 360562 w 620538"/>
                <a:gd name="connsiteY111" fmla="*/ 1882588 h 2169459"/>
                <a:gd name="connsiteX112" fmla="*/ 396420 w 620538"/>
                <a:gd name="connsiteY112" fmla="*/ 1891553 h 2169459"/>
                <a:gd name="connsiteX113" fmla="*/ 432279 w 620538"/>
                <a:gd name="connsiteY113" fmla="*/ 1909482 h 2169459"/>
                <a:gd name="connsiteX114" fmla="*/ 450209 w 620538"/>
                <a:gd name="connsiteY114" fmla="*/ 1927412 h 2169459"/>
                <a:gd name="connsiteX115" fmla="*/ 172303 w 620538"/>
                <a:gd name="connsiteY115" fmla="*/ 1909482 h 2169459"/>
                <a:gd name="connsiteX116" fmla="*/ 127479 w 620538"/>
                <a:gd name="connsiteY116" fmla="*/ 1891553 h 2169459"/>
                <a:gd name="connsiteX117" fmla="*/ 181268 w 620538"/>
                <a:gd name="connsiteY117" fmla="*/ 1909482 h 2169459"/>
                <a:gd name="connsiteX118" fmla="*/ 199197 w 620538"/>
                <a:gd name="connsiteY118" fmla="*/ 1927412 h 2169459"/>
                <a:gd name="connsiteX119" fmla="*/ 261950 w 620538"/>
                <a:gd name="connsiteY119" fmla="*/ 1963270 h 2169459"/>
                <a:gd name="connsiteX120" fmla="*/ 306773 w 620538"/>
                <a:gd name="connsiteY120" fmla="*/ 1999129 h 2169459"/>
                <a:gd name="connsiteX121" fmla="*/ 342632 w 620538"/>
                <a:gd name="connsiteY121" fmla="*/ 2008094 h 2169459"/>
                <a:gd name="connsiteX122" fmla="*/ 387456 w 620538"/>
                <a:gd name="connsiteY122" fmla="*/ 2034988 h 2169459"/>
                <a:gd name="connsiteX123" fmla="*/ 468138 w 620538"/>
                <a:gd name="connsiteY123" fmla="*/ 2106706 h 2169459"/>
                <a:gd name="connsiteX124" fmla="*/ 503997 w 620538"/>
                <a:gd name="connsiteY124" fmla="*/ 2142565 h 2169459"/>
                <a:gd name="connsiteX125" fmla="*/ 530891 w 620538"/>
                <a:gd name="connsiteY125" fmla="*/ 2169459 h 2169459"/>
                <a:gd name="connsiteX126" fmla="*/ 566750 w 620538"/>
                <a:gd name="connsiteY126" fmla="*/ 2106706 h 2169459"/>
                <a:gd name="connsiteX127" fmla="*/ 593644 w 620538"/>
                <a:gd name="connsiteY127" fmla="*/ 1963270 h 2169459"/>
                <a:gd name="connsiteX128" fmla="*/ 602609 w 620538"/>
                <a:gd name="connsiteY128" fmla="*/ 1873623 h 2169459"/>
                <a:gd name="connsiteX129" fmla="*/ 620538 w 620538"/>
                <a:gd name="connsiteY129" fmla="*/ 1783976 h 2169459"/>
                <a:gd name="connsiteX130" fmla="*/ 602609 w 620538"/>
                <a:gd name="connsiteY130" fmla="*/ 1694329 h 2169459"/>
                <a:gd name="connsiteX131" fmla="*/ 557785 w 620538"/>
                <a:gd name="connsiteY131" fmla="*/ 1739153 h 2169459"/>
                <a:gd name="connsiteX132" fmla="*/ 512962 w 620538"/>
                <a:gd name="connsiteY132" fmla="*/ 1819835 h 2169459"/>
                <a:gd name="connsiteX133" fmla="*/ 495032 w 620538"/>
                <a:gd name="connsiteY133" fmla="*/ 1846729 h 2169459"/>
                <a:gd name="connsiteX134" fmla="*/ 459173 w 620538"/>
                <a:gd name="connsiteY134" fmla="*/ 1882588 h 2169459"/>
                <a:gd name="connsiteX135" fmla="*/ 450209 w 620538"/>
                <a:gd name="connsiteY135" fmla="*/ 1846729 h 2169459"/>
                <a:gd name="connsiteX136" fmla="*/ 477103 w 620538"/>
                <a:gd name="connsiteY136" fmla="*/ 1783976 h 2169459"/>
                <a:gd name="connsiteX137" fmla="*/ 503997 w 620538"/>
                <a:gd name="connsiteY137" fmla="*/ 1676400 h 2169459"/>
                <a:gd name="connsiteX138" fmla="*/ 512962 w 620538"/>
                <a:gd name="connsiteY138" fmla="*/ 1649506 h 2169459"/>
                <a:gd name="connsiteX139" fmla="*/ 530891 w 620538"/>
                <a:gd name="connsiteY139" fmla="*/ 1631576 h 2169459"/>
                <a:gd name="connsiteX140" fmla="*/ 548820 w 620538"/>
                <a:gd name="connsiteY140" fmla="*/ 1577788 h 2169459"/>
                <a:gd name="connsiteX141" fmla="*/ 557785 w 620538"/>
                <a:gd name="connsiteY141" fmla="*/ 1550894 h 2169459"/>
                <a:gd name="connsiteX142" fmla="*/ 548820 w 620538"/>
                <a:gd name="connsiteY142" fmla="*/ 1290917 h 2169459"/>
                <a:gd name="connsiteX143" fmla="*/ 521926 w 620538"/>
                <a:gd name="connsiteY143" fmla="*/ 1317812 h 2169459"/>
                <a:gd name="connsiteX144" fmla="*/ 486068 w 620538"/>
                <a:gd name="connsiteY144" fmla="*/ 1371600 h 2169459"/>
                <a:gd name="connsiteX145" fmla="*/ 468138 w 620538"/>
                <a:gd name="connsiteY145" fmla="*/ 1398494 h 2169459"/>
                <a:gd name="connsiteX146" fmla="*/ 441244 w 620538"/>
                <a:gd name="connsiteY146" fmla="*/ 1425388 h 2169459"/>
                <a:gd name="connsiteX147" fmla="*/ 432279 w 620538"/>
                <a:gd name="connsiteY147" fmla="*/ 1452282 h 2169459"/>
                <a:gd name="connsiteX148" fmla="*/ 432279 w 620538"/>
                <a:gd name="connsiteY148" fmla="*/ 1398494 h 2169459"/>
                <a:gd name="connsiteX149" fmla="*/ 468138 w 620538"/>
                <a:gd name="connsiteY149" fmla="*/ 1299882 h 2169459"/>
                <a:gd name="connsiteX150" fmla="*/ 477103 w 620538"/>
                <a:gd name="connsiteY150" fmla="*/ 1246094 h 2169459"/>
                <a:gd name="connsiteX151" fmla="*/ 486068 w 620538"/>
                <a:gd name="connsiteY151" fmla="*/ 1210235 h 2169459"/>
                <a:gd name="connsiteX152" fmla="*/ 503997 w 620538"/>
                <a:gd name="connsiteY152" fmla="*/ 1129553 h 2169459"/>
                <a:gd name="connsiteX153" fmla="*/ 512962 w 620538"/>
                <a:gd name="connsiteY153" fmla="*/ 1066800 h 2169459"/>
                <a:gd name="connsiteX154" fmla="*/ 530891 w 620538"/>
                <a:gd name="connsiteY154" fmla="*/ 977153 h 2169459"/>
                <a:gd name="connsiteX155" fmla="*/ 521926 w 620538"/>
                <a:gd name="connsiteY155" fmla="*/ 797859 h 2169459"/>
                <a:gd name="connsiteX156" fmla="*/ 503997 w 620538"/>
                <a:gd name="connsiteY156" fmla="*/ 824753 h 2169459"/>
                <a:gd name="connsiteX157" fmla="*/ 486068 w 620538"/>
                <a:gd name="connsiteY157" fmla="*/ 878541 h 2169459"/>
                <a:gd name="connsiteX158" fmla="*/ 477103 w 620538"/>
                <a:gd name="connsiteY158" fmla="*/ 905435 h 2169459"/>
                <a:gd name="connsiteX159" fmla="*/ 459173 w 620538"/>
                <a:gd name="connsiteY159" fmla="*/ 923365 h 2169459"/>
                <a:gd name="connsiteX160" fmla="*/ 441244 w 620538"/>
                <a:gd name="connsiteY160" fmla="*/ 977153 h 2169459"/>
                <a:gd name="connsiteX161" fmla="*/ 432279 w 620538"/>
                <a:gd name="connsiteY161" fmla="*/ 1004047 h 2169459"/>
                <a:gd name="connsiteX162" fmla="*/ 405385 w 620538"/>
                <a:gd name="connsiteY162" fmla="*/ 1066800 h 2169459"/>
                <a:gd name="connsiteX163" fmla="*/ 414350 w 620538"/>
                <a:gd name="connsiteY163" fmla="*/ 1004047 h 2169459"/>
                <a:gd name="connsiteX164" fmla="*/ 432279 w 620538"/>
                <a:gd name="connsiteY164" fmla="*/ 896470 h 2169459"/>
                <a:gd name="connsiteX165" fmla="*/ 441244 w 620538"/>
                <a:gd name="connsiteY165" fmla="*/ 824753 h 2169459"/>
                <a:gd name="connsiteX166" fmla="*/ 459173 w 620538"/>
                <a:gd name="connsiteY166" fmla="*/ 779929 h 2169459"/>
                <a:gd name="connsiteX167" fmla="*/ 477103 w 620538"/>
                <a:gd name="connsiteY167" fmla="*/ 708212 h 2169459"/>
                <a:gd name="connsiteX168" fmla="*/ 468138 w 620538"/>
                <a:gd name="connsiteY168" fmla="*/ 403412 h 2169459"/>
                <a:gd name="connsiteX169" fmla="*/ 450209 w 620538"/>
                <a:gd name="connsiteY169" fmla="*/ 430306 h 2169459"/>
                <a:gd name="connsiteX170" fmla="*/ 441244 w 620538"/>
                <a:gd name="connsiteY170" fmla="*/ 484094 h 2169459"/>
                <a:gd name="connsiteX171" fmla="*/ 432279 w 620538"/>
                <a:gd name="connsiteY171" fmla="*/ 519953 h 2169459"/>
                <a:gd name="connsiteX172" fmla="*/ 414350 w 620538"/>
                <a:gd name="connsiteY172" fmla="*/ 582706 h 2169459"/>
                <a:gd name="connsiteX173" fmla="*/ 405385 w 620538"/>
                <a:gd name="connsiteY173" fmla="*/ 609600 h 2169459"/>
                <a:gd name="connsiteX174" fmla="*/ 387456 w 620538"/>
                <a:gd name="connsiteY174" fmla="*/ 690282 h 2169459"/>
                <a:gd name="connsiteX175" fmla="*/ 369526 w 620538"/>
                <a:gd name="connsiteY175" fmla="*/ 744070 h 2169459"/>
                <a:gd name="connsiteX176" fmla="*/ 342632 w 620538"/>
                <a:gd name="connsiteY176" fmla="*/ 815788 h 2169459"/>
                <a:gd name="connsiteX177" fmla="*/ 360562 w 620538"/>
                <a:gd name="connsiteY177" fmla="*/ 708212 h 2169459"/>
                <a:gd name="connsiteX178" fmla="*/ 369526 w 620538"/>
                <a:gd name="connsiteY178" fmla="*/ 609600 h 2169459"/>
                <a:gd name="connsiteX179" fmla="*/ 378491 w 620538"/>
                <a:gd name="connsiteY179" fmla="*/ 537882 h 2169459"/>
                <a:gd name="connsiteX180" fmla="*/ 387456 w 620538"/>
                <a:gd name="connsiteY180" fmla="*/ 457200 h 2169459"/>
                <a:gd name="connsiteX181" fmla="*/ 378491 w 620538"/>
                <a:gd name="connsiteY181" fmla="*/ 215153 h 2169459"/>
                <a:gd name="connsiteX182" fmla="*/ 369526 w 620538"/>
                <a:gd name="connsiteY182" fmla="*/ 268941 h 2169459"/>
                <a:gd name="connsiteX183" fmla="*/ 351597 w 620538"/>
                <a:gd name="connsiteY183" fmla="*/ 322729 h 2169459"/>
                <a:gd name="connsiteX184" fmla="*/ 333668 w 620538"/>
                <a:gd name="connsiteY184" fmla="*/ 421341 h 2169459"/>
                <a:gd name="connsiteX185" fmla="*/ 315738 w 620538"/>
                <a:gd name="connsiteY185" fmla="*/ 475129 h 2169459"/>
                <a:gd name="connsiteX186" fmla="*/ 306773 w 620538"/>
                <a:gd name="connsiteY186" fmla="*/ 510988 h 2169459"/>
                <a:gd name="connsiteX187" fmla="*/ 297809 w 620538"/>
                <a:gd name="connsiteY187" fmla="*/ 89647 h 2169459"/>
                <a:gd name="connsiteX188" fmla="*/ 288844 w 620538"/>
                <a:gd name="connsiteY188" fmla="*/ 62753 h 2169459"/>
                <a:gd name="connsiteX189" fmla="*/ 279879 w 620538"/>
                <a:gd name="connsiteY189" fmla="*/ 26894 h 2169459"/>
                <a:gd name="connsiteX190" fmla="*/ 261950 w 620538"/>
                <a:gd name="connsiteY190" fmla="*/ 0 h 2169459"/>
                <a:gd name="connsiteX191" fmla="*/ 244020 w 620538"/>
                <a:gd name="connsiteY191" fmla="*/ 295835 h 2169459"/>
                <a:gd name="connsiteX192" fmla="*/ 235056 w 620538"/>
                <a:gd name="connsiteY192" fmla="*/ 421341 h 2169459"/>
                <a:gd name="connsiteX193" fmla="*/ 226091 w 620538"/>
                <a:gd name="connsiteY193" fmla="*/ 349623 h 216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20538" h="2169459">
                  <a:moveTo>
                    <a:pt x="432279" y="2070847"/>
                  </a:moveTo>
                  <a:lnTo>
                    <a:pt x="432279" y="2070847"/>
                  </a:lnTo>
                  <a:cubicBezTo>
                    <a:pt x="459299" y="1827674"/>
                    <a:pt x="450943" y="1934063"/>
                    <a:pt x="432279" y="1461247"/>
                  </a:cubicBezTo>
                  <a:cubicBezTo>
                    <a:pt x="427042" y="1328568"/>
                    <a:pt x="417495" y="1345878"/>
                    <a:pt x="405385" y="1255059"/>
                  </a:cubicBezTo>
                  <a:cubicBezTo>
                    <a:pt x="388690" y="1129850"/>
                    <a:pt x="407544" y="1218873"/>
                    <a:pt x="378491" y="1102659"/>
                  </a:cubicBezTo>
                  <a:cubicBezTo>
                    <a:pt x="375503" y="1066800"/>
                    <a:pt x="373500" y="1030845"/>
                    <a:pt x="369526" y="995082"/>
                  </a:cubicBezTo>
                  <a:cubicBezTo>
                    <a:pt x="367519" y="977017"/>
                    <a:pt x="362816" y="959330"/>
                    <a:pt x="360562" y="941294"/>
                  </a:cubicBezTo>
                  <a:cubicBezTo>
                    <a:pt x="356837" y="911495"/>
                    <a:pt x="355106" y="881473"/>
                    <a:pt x="351597" y="851647"/>
                  </a:cubicBezTo>
                  <a:cubicBezTo>
                    <a:pt x="349128" y="830662"/>
                    <a:pt x="344965" y="809895"/>
                    <a:pt x="342632" y="788894"/>
                  </a:cubicBezTo>
                  <a:cubicBezTo>
                    <a:pt x="334874" y="719068"/>
                    <a:pt x="336481" y="668049"/>
                    <a:pt x="315738" y="600635"/>
                  </a:cubicBezTo>
                  <a:cubicBezTo>
                    <a:pt x="312569" y="590337"/>
                    <a:pt x="302185" y="583587"/>
                    <a:pt x="297809" y="573741"/>
                  </a:cubicBezTo>
                  <a:cubicBezTo>
                    <a:pt x="290133" y="556471"/>
                    <a:pt x="285856" y="537882"/>
                    <a:pt x="279879" y="519953"/>
                  </a:cubicBezTo>
                  <a:cubicBezTo>
                    <a:pt x="263704" y="422896"/>
                    <a:pt x="279604" y="501058"/>
                    <a:pt x="261950" y="439270"/>
                  </a:cubicBezTo>
                  <a:cubicBezTo>
                    <a:pt x="258565" y="427424"/>
                    <a:pt x="258495" y="414432"/>
                    <a:pt x="252985" y="403412"/>
                  </a:cubicBezTo>
                  <a:cubicBezTo>
                    <a:pt x="249205" y="395852"/>
                    <a:pt x="239744" y="392515"/>
                    <a:pt x="235056" y="385482"/>
                  </a:cubicBezTo>
                  <a:cubicBezTo>
                    <a:pt x="227643" y="374363"/>
                    <a:pt x="222390" y="361906"/>
                    <a:pt x="217126" y="349623"/>
                  </a:cubicBezTo>
                  <a:cubicBezTo>
                    <a:pt x="213404" y="340938"/>
                    <a:pt x="212072" y="331332"/>
                    <a:pt x="208162" y="322729"/>
                  </a:cubicBezTo>
                  <a:cubicBezTo>
                    <a:pt x="160088" y="216966"/>
                    <a:pt x="189207" y="285161"/>
                    <a:pt x="136444" y="197223"/>
                  </a:cubicBezTo>
                  <a:cubicBezTo>
                    <a:pt x="127479" y="182282"/>
                    <a:pt x="119678" y="166579"/>
                    <a:pt x="109550" y="152400"/>
                  </a:cubicBezTo>
                  <a:cubicBezTo>
                    <a:pt x="104637" y="145522"/>
                    <a:pt x="97031" y="140963"/>
                    <a:pt x="91620" y="134470"/>
                  </a:cubicBezTo>
                  <a:cubicBezTo>
                    <a:pt x="82055" y="122992"/>
                    <a:pt x="73691" y="110565"/>
                    <a:pt x="64726" y="98612"/>
                  </a:cubicBezTo>
                  <a:cubicBezTo>
                    <a:pt x="61738" y="89647"/>
                    <a:pt x="60624" y="79820"/>
                    <a:pt x="55762" y="71717"/>
                  </a:cubicBezTo>
                  <a:cubicBezTo>
                    <a:pt x="51414" y="64469"/>
                    <a:pt x="44864" y="49100"/>
                    <a:pt x="37832" y="53788"/>
                  </a:cubicBezTo>
                  <a:cubicBezTo>
                    <a:pt x="27581" y="60623"/>
                    <a:pt x="31856" y="77694"/>
                    <a:pt x="28868" y="89647"/>
                  </a:cubicBezTo>
                  <a:cubicBezTo>
                    <a:pt x="31138" y="101000"/>
                    <a:pt x="38314" y="146521"/>
                    <a:pt x="46797" y="161365"/>
                  </a:cubicBezTo>
                  <a:cubicBezTo>
                    <a:pt x="54210" y="174337"/>
                    <a:pt x="64726" y="185270"/>
                    <a:pt x="73691" y="197223"/>
                  </a:cubicBezTo>
                  <a:cubicBezTo>
                    <a:pt x="76679" y="206188"/>
                    <a:pt x="78934" y="215431"/>
                    <a:pt x="82656" y="224117"/>
                  </a:cubicBezTo>
                  <a:cubicBezTo>
                    <a:pt x="103145" y="271925"/>
                    <a:pt x="97537" y="244826"/>
                    <a:pt x="109550" y="286870"/>
                  </a:cubicBezTo>
                  <a:cubicBezTo>
                    <a:pt x="111680" y="294324"/>
                    <a:pt x="121619" y="339856"/>
                    <a:pt x="127479" y="349623"/>
                  </a:cubicBezTo>
                  <a:cubicBezTo>
                    <a:pt x="131828" y="356871"/>
                    <a:pt x="139432" y="361576"/>
                    <a:pt x="145409" y="367553"/>
                  </a:cubicBezTo>
                  <a:cubicBezTo>
                    <a:pt x="167234" y="433030"/>
                    <a:pt x="181673" y="416757"/>
                    <a:pt x="127479" y="430306"/>
                  </a:cubicBezTo>
                  <a:cubicBezTo>
                    <a:pt x="118514" y="427318"/>
                    <a:pt x="109271" y="425063"/>
                    <a:pt x="100585" y="421341"/>
                  </a:cubicBezTo>
                  <a:cubicBezTo>
                    <a:pt x="88302" y="416077"/>
                    <a:pt x="77239" y="408104"/>
                    <a:pt x="64726" y="403412"/>
                  </a:cubicBezTo>
                  <a:cubicBezTo>
                    <a:pt x="53190" y="399086"/>
                    <a:pt x="40821" y="397435"/>
                    <a:pt x="28868" y="394447"/>
                  </a:cubicBezTo>
                  <a:cubicBezTo>
                    <a:pt x="19903" y="388470"/>
                    <a:pt x="12748" y="376517"/>
                    <a:pt x="1973" y="376517"/>
                  </a:cubicBezTo>
                  <a:cubicBezTo>
                    <a:pt x="-6479" y="376517"/>
                    <a:pt x="14623" y="387847"/>
                    <a:pt x="19903" y="394447"/>
                  </a:cubicBezTo>
                  <a:cubicBezTo>
                    <a:pt x="26634" y="402860"/>
                    <a:pt x="30820" y="413161"/>
                    <a:pt x="37832" y="421341"/>
                  </a:cubicBezTo>
                  <a:cubicBezTo>
                    <a:pt x="84916" y="476272"/>
                    <a:pt x="57327" y="440523"/>
                    <a:pt x="100585" y="475129"/>
                  </a:cubicBezTo>
                  <a:cubicBezTo>
                    <a:pt x="144945" y="510617"/>
                    <a:pt x="89848" y="473357"/>
                    <a:pt x="136444" y="519953"/>
                  </a:cubicBezTo>
                  <a:cubicBezTo>
                    <a:pt x="144062" y="527571"/>
                    <a:pt x="154925" y="531151"/>
                    <a:pt x="163338" y="537882"/>
                  </a:cubicBezTo>
                  <a:cubicBezTo>
                    <a:pt x="169938" y="543162"/>
                    <a:pt x="174668" y="550532"/>
                    <a:pt x="181268" y="555812"/>
                  </a:cubicBezTo>
                  <a:cubicBezTo>
                    <a:pt x="189681" y="562543"/>
                    <a:pt x="199885" y="566844"/>
                    <a:pt x="208162" y="573741"/>
                  </a:cubicBezTo>
                  <a:cubicBezTo>
                    <a:pt x="217902" y="581857"/>
                    <a:pt x="224507" y="593602"/>
                    <a:pt x="235056" y="600635"/>
                  </a:cubicBezTo>
                  <a:cubicBezTo>
                    <a:pt x="242919" y="605877"/>
                    <a:pt x="252985" y="606612"/>
                    <a:pt x="261950" y="609600"/>
                  </a:cubicBezTo>
                  <a:cubicBezTo>
                    <a:pt x="267926" y="618565"/>
                    <a:pt x="288646" y="630232"/>
                    <a:pt x="279879" y="636494"/>
                  </a:cubicBezTo>
                  <a:cubicBezTo>
                    <a:pt x="234995" y="668554"/>
                    <a:pt x="122252" y="648505"/>
                    <a:pt x="82656" y="645459"/>
                  </a:cubicBezTo>
                  <a:lnTo>
                    <a:pt x="28868" y="627529"/>
                  </a:lnTo>
                  <a:cubicBezTo>
                    <a:pt x="19903" y="624541"/>
                    <a:pt x="-7293" y="616712"/>
                    <a:pt x="1973" y="618565"/>
                  </a:cubicBezTo>
                  <a:lnTo>
                    <a:pt x="46797" y="627529"/>
                  </a:lnTo>
                  <a:cubicBezTo>
                    <a:pt x="52773" y="633506"/>
                    <a:pt x="58126" y="640179"/>
                    <a:pt x="64726" y="645459"/>
                  </a:cubicBezTo>
                  <a:cubicBezTo>
                    <a:pt x="73139" y="652190"/>
                    <a:pt x="84001" y="655770"/>
                    <a:pt x="91620" y="663388"/>
                  </a:cubicBezTo>
                  <a:cubicBezTo>
                    <a:pt x="99239" y="671007"/>
                    <a:pt x="102538" y="682102"/>
                    <a:pt x="109550" y="690282"/>
                  </a:cubicBezTo>
                  <a:cubicBezTo>
                    <a:pt x="120551" y="703116"/>
                    <a:pt x="136032" y="712076"/>
                    <a:pt x="145409" y="726141"/>
                  </a:cubicBezTo>
                  <a:cubicBezTo>
                    <a:pt x="151385" y="735106"/>
                    <a:pt x="155720" y="745416"/>
                    <a:pt x="163338" y="753035"/>
                  </a:cubicBezTo>
                  <a:cubicBezTo>
                    <a:pt x="210719" y="800417"/>
                    <a:pt x="176914" y="728573"/>
                    <a:pt x="235056" y="815788"/>
                  </a:cubicBezTo>
                  <a:cubicBezTo>
                    <a:pt x="241032" y="824753"/>
                    <a:pt x="244877" y="835587"/>
                    <a:pt x="252985" y="842682"/>
                  </a:cubicBezTo>
                  <a:cubicBezTo>
                    <a:pt x="269202" y="856872"/>
                    <a:pt x="306773" y="878541"/>
                    <a:pt x="306773" y="878541"/>
                  </a:cubicBezTo>
                  <a:lnTo>
                    <a:pt x="333668" y="959223"/>
                  </a:lnTo>
                  <a:cubicBezTo>
                    <a:pt x="335268" y="964023"/>
                    <a:pt x="355022" y="1020998"/>
                    <a:pt x="351597" y="1021976"/>
                  </a:cubicBezTo>
                  <a:cubicBezTo>
                    <a:pt x="327903" y="1028746"/>
                    <a:pt x="279879" y="1004047"/>
                    <a:pt x="279879" y="1004047"/>
                  </a:cubicBezTo>
                  <a:cubicBezTo>
                    <a:pt x="270914" y="998070"/>
                    <a:pt x="262989" y="990118"/>
                    <a:pt x="252985" y="986117"/>
                  </a:cubicBezTo>
                  <a:cubicBezTo>
                    <a:pt x="219817" y="972850"/>
                    <a:pt x="180582" y="966258"/>
                    <a:pt x="145409" y="959223"/>
                  </a:cubicBezTo>
                  <a:cubicBezTo>
                    <a:pt x="121503" y="947270"/>
                    <a:pt x="99621" y="929848"/>
                    <a:pt x="73691" y="923365"/>
                  </a:cubicBezTo>
                  <a:lnTo>
                    <a:pt x="37832" y="914400"/>
                  </a:lnTo>
                  <a:cubicBezTo>
                    <a:pt x="72076" y="948642"/>
                    <a:pt x="37350" y="917697"/>
                    <a:pt x="91620" y="950259"/>
                  </a:cubicBezTo>
                  <a:cubicBezTo>
                    <a:pt x="110098" y="961346"/>
                    <a:pt x="145409" y="986117"/>
                    <a:pt x="145409" y="986117"/>
                  </a:cubicBezTo>
                  <a:cubicBezTo>
                    <a:pt x="148397" y="995082"/>
                    <a:pt x="149131" y="1005149"/>
                    <a:pt x="154373" y="1013012"/>
                  </a:cubicBezTo>
                  <a:cubicBezTo>
                    <a:pt x="173559" y="1041791"/>
                    <a:pt x="179967" y="1039472"/>
                    <a:pt x="208162" y="1048870"/>
                  </a:cubicBezTo>
                  <a:cubicBezTo>
                    <a:pt x="214138" y="1054847"/>
                    <a:pt x="219491" y="1061520"/>
                    <a:pt x="226091" y="1066800"/>
                  </a:cubicBezTo>
                  <a:cubicBezTo>
                    <a:pt x="234504" y="1073531"/>
                    <a:pt x="245366" y="1077111"/>
                    <a:pt x="252985" y="1084729"/>
                  </a:cubicBezTo>
                  <a:cubicBezTo>
                    <a:pt x="260604" y="1092348"/>
                    <a:pt x="263757" y="1103570"/>
                    <a:pt x="270915" y="1111623"/>
                  </a:cubicBezTo>
                  <a:cubicBezTo>
                    <a:pt x="287761" y="1130574"/>
                    <a:pt x="306774" y="1147482"/>
                    <a:pt x="324703" y="1165412"/>
                  </a:cubicBezTo>
                  <a:cubicBezTo>
                    <a:pt x="333668" y="1174377"/>
                    <a:pt x="344565" y="1181757"/>
                    <a:pt x="351597" y="1192306"/>
                  </a:cubicBezTo>
                  <a:cubicBezTo>
                    <a:pt x="374214" y="1226233"/>
                    <a:pt x="361907" y="1211582"/>
                    <a:pt x="387456" y="1237129"/>
                  </a:cubicBezTo>
                  <a:cubicBezTo>
                    <a:pt x="410203" y="1305372"/>
                    <a:pt x="423917" y="1294623"/>
                    <a:pt x="360562" y="1281953"/>
                  </a:cubicBezTo>
                  <a:cubicBezTo>
                    <a:pt x="301628" y="1223019"/>
                    <a:pt x="412454" y="1328499"/>
                    <a:pt x="288844" y="1246094"/>
                  </a:cubicBezTo>
                  <a:cubicBezTo>
                    <a:pt x="279879" y="1240118"/>
                    <a:pt x="272075" y="1231847"/>
                    <a:pt x="261950" y="1228165"/>
                  </a:cubicBezTo>
                  <a:cubicBezTo>
                    <a:pt x="238792" y="1219744"/>
                    <a:pt x="190232" y="1210235"/>
                    <a:pt x="190232" y="1210235"/>
                  </a:cubicBezTo>
                  <a:cubicBezTo>
                    <a:pt x="189825" y="1209964"/>
                    <a:pt x="118515" y="1157495"/>
                    <a:pt x="118515" y="1183341"/>
                  </a:cubicBezTo>
                  <a:cubicBezTo>
                    <a:pt x="118515" y="1202475"/>
                    <a:pt x="148031" y="1207720"/>
                    <a:pt x="163338" y="1219200"/>
                  </a:cubicBezTo>
                  <a:cubicBezTo>
                    <a:pt x="171957" y="1225664"/>
                    <a:pt x="181955" y="1230232"/>
                    <a:pt x="190232" y="1237129"/>
                  </a:cubicBezTo>
                  <a:cubicBezTo>
                    <a:pt x="199972" y="1245245"/>
                    <a:pt x="206577" y="1256990"/>
                    <a:pt x="217126" y="1264023"/>
                  </a:cubicBezTo>
                  <a:cubicBezTo>
                    <a:pt x="224989" y="1269265"/>
                    <a:pt x="235055" y="1270000"/>
                    <a:pt x="244020" y="1272988"/>
                  </a:cubicBezTo>
                  <a:cubicBezTo>
                    <a:pt x="249997" y="1278964"/>
                    <a:pt x="255350" y="1285637"/>
                    <a:pt x="261950" y="1290917"/>
                  </a:cubicBezTo>
                  <a:cubicBezTo>
                    <a:pt x="270363" y="1297648"/>
                    <a:pt x="281225" y="1301228"/>
                    <a:pt x="288844" y="1308847"/>
                  </a:cubicBezTo>
                  <a:cubicBezTo>
                    <a:pt x="337688" y="1357692"/>
                    <a:pt x="291267" y="1336550"/>
                    <a:pt x="342632" y="1353670"/>
                  </a:cubicBezTo>
                  <a:cubicBezTo>
                    <a:pt x="372291" y="1442648"/>
                    <a:pt x="322530" y="1306729"/>
                    <a:pt x="378491" y="1407459"/>
                  </a:cubicBezTo>
                  <a:cubicBezTo>
                    <a:pt x="387669" y="1423980"/>
                    <a:pt x="380695" y="1450764"/>
                    <a:pt x="396420" y="1461247"/>
                  </a:cubicBezTo>
                  <a:cubicBezTo>
                    <a:pt x="430348" y="1483864"/>
                    <a:pt x="415697" y="1471557"/>
                    <a:pt x="441244" y="1497106"/>
                  </a:cubicBezTo>
                  <a:cubicBezTo>
                    <a:pt x="432279" y="1500094"/>
                    <a:pt x="423800" y="1506070"/>
                    <a:pt x="414350" y="1506070"/>
                  </a:cubicBezTo>
                  <a:cubicBezTo>
                    <a:pt x="366445" y="1506070"/>
                    <a:pt x="318381" y="1503579"/>
                    <a:pt x="270915" y="1497106"/>
                  </a:cubicBezTo>
                  <a:cubicBezTo>
                    <a:pt x="240927" y="1493017"/>
                    <a:pt x="213457" y="1479827"/>
                    <a:pt x="190232" y="1461247"/>
                  </a:cubicBezTo>
                  <a:cubicBezTo>
                    <a:pt x="183632" y="1455967"/>
                    <a:pt x="178903" y="1448597"/>
                    <a:pt x="172303" y="1443317"/>
                  </a:cubicBezTo>
                  <a:cubicBezTo>
                    <a:pt x="163890" y="1436586"/>
                    <a:pt x="154374" y="1431364"/>
                    <a:pt x="145409" y="1425388"/>
                  </a:cubicBezTo>
                  <a:cubicBezTo>
                    <a:pt x="151385" y="1437341"/>
                    <a:pt x="155320" y="1450556"/>
                    <a:pt x="163338" y="1461247"/>
                  </a:cubicBezTo>
                  <a:cubicBezTo>
                    <a:pt x="173480" y="1474770"/>
                    <a:pt x="187244" y="1485153"/>
                    <a:pt x="199197" y="1497106"/>
                  </a:cubicBezTo>
                  <a:cubicBezTo>
                    <a:pt x="208162" y="1506071"/>
                    <a:pt x="218484" y="1513858"/>
                    <a:pt x="226091" y="1524000"/>
                  </a:cubicBezTo>
                  <a:cubicBezTo>
                    <a:pt x="235056" y="1535953"/>
                    <a:pt x="242420" y="1549294"/>
                    <a:pt x="252985" y="1559859"/>
                  </a:cubicBezTo>
                  <a:cubicBezTo>
                    <a:pt x="260603" y="1567477"/>
                    <a:pt x="271699" y="1570776"/>
                    <a:pt x="279879" y="1577788"/>
                  </a:cubicBezTo>
                  <a:cubicBezTo>
                    <a:pt x="292714" y="1588789"/>
                    <a:pt x="303785" y="1601694"/>
                    <a:pt x="315738" y="1613647"/>
                  </a:cubicBezTo>
                  <a:lnTo>
                    <a:pt x="333668" y="1631576"/>
                  </a:lnTo>
                  <a:lnTo>
                    <a:pt x="360562" y="1658470"/>
                  </a:lnTo>
                  <a:cubicBezTo>
                    <a:pt x="361968" y="1664094"/>
                    <a:pt x="383060" y="1724564"/>
                    <a:pt x="360562" y="1730188"/>
                  </a:cubicBezTo>
                  <a:cubicBezTo>
                    <a:pt x="339345" y="1735492"/>
                    <a:pt x="241917" y="1717884"/>
                    <a:pt x="208162" y="1712259"/>
                  </a:cubicBezTo>
                  <a:cubicBezTo>
                    <a:pt x="199197" y="1706282"/>
                    <a:pt x="191114" y="1698705"/>
                    <a:pt x="181268" y="1694329"/>
                  </a:cubicBezTo>
                  <a:cubicBezTo>
                    <a:pt x="163997" y="1686653"/>
                    <a:pt x="127479" y="1676400"/>
                    <a:pt x="127479" y="1676400"/>
                  </a:cubicBezTo>
                  <a:lnTo>
                    <a:pt x="190232" y="1739153"/>
                  </a:lnTo>
                  <a:lnTo>
                    <a:pt x="208162" y="1757082"/>
                  </a:lnTo>
                  <a:cubicBezTo>
                    <a:pt x="214139" y="1763059"/>
                    <a:pt x="219058" y="1770324"/>
                    <a:pt x="226091" y="1775012"/>
                  </a:cubicBezTo>
                  <a:cubicBezTo>
                    <a:pt x="244020" y="1786965"/>
                    <a:pt x="264642" y="1795633"/>
                    <a:pt x="279879" y="1810870"/>
                  </a:cubicBezTo>
                  <a:cubicBezTo>
                    <a:pt x="313455" y="1844447"/>
                    <a:pt x="294745" y="1833756"/>
                    <a:pt x="333668" y="1846729"/>
                  </a:cubicBezTo>
                  <a:cubicBezTo>
                    <a:pt x="342633" y="1858682"/>
                    <a:pt x="348404" y="1873903"/>
                    <a:pt x="360562" y="1882588"/>
                  </a:cubicBezTo>
                  <a:cubicBezTo>
                    <a:pt x="370588" y="1889749"/>
                    <a:pt x="384884" y="1887227"/>
                    <a:pt x="396420" y="1891553"/>
                  </a:cubicBezTo>
                  <a:cubicBezTo>
                    <a:pt x="408933" y="1896245"/>
                    <a:pt x="420326" y="1903506"/>
                    <a:pt x="432279" y="1909482"/>
                  </a:cubicBezTo>
                  <a:cubicBezTo>
                    <a:pt x="438256" y="1915459"/>
                    <a:pt x="458653" y="1927045"/>
                    <a:pt x="450209" y="1927412"/>
                  </a:cubicBezTo>
                  <a:cubicBezTo>
                    <a:pt x="304172" y="1933762"/>
                    <a:pt x="276441" y="1926839"/>
                    <a:pt x="172303" y="1909482"/>
                  </a:cubicBezTo>
                  <a:cubicBezTo>
                    <a:pt x="157362" y="1903506"/>
                    <a:pt x="111387" y="1891553"/>
                    <a:pt x="127479" y="1891553"/>
                  </a:cubicBezTo>
                  <a:cubicBezTo>
                    <a:pt x="146378" y="1891553"/>
                    <a:pt x="181268" y="1909482"/>
                    <a:pt x="181268" y="1909482"/>
                  </a:cubicBezTo>
                  <a:cubicBezTo>
                    <a:pt x="187244" y="1915459"/>
                    <a:pt x="192597" y="1922132"/>
                    <a:pt x="199197" y="1927412"/>
                  </a:cubicBezTo>
                  <a:cubicBezTo>
                    <a:pt x="220314" y="1944306"/>
                    <a:pt x="237412" y="1951001"/>
                    <a:pt x="261950" y="1963270"/>
                  </a:cubicBezTo>
                  <a:cubicBezTo>
                    <a:pt x="276409" y="1977730"/>
                    <a:pt x="286980" y="1990647"/>
                    <a:pt x="306773" y="1999129"/>
                  </a:cubicBezTo>
                  <a:cubicBezTo>
                    <a:pt x="318098" y="2003982"/>
                    <a:pt x="330679" y="2005106"/>
                    <a:pt x="342632" y="2008094"/>
                  </a:cubicBezTo>
                  <a:cubicBezTo>
                    <a:pt x="384594" y="2050054"/>
                    <a:pt x="333146" y="2003954"/>
                    <a:pt x="387456" y="2034988"/>
                  </a:cubicBezTo>
                  <a:cubicBezTo>
                    <a:pt x="418238" y="2052578"/>
                    <a:pt x="443837" y="2082405"/>
                    <a:pt x="468138" y="2106706"/>
                  </a:cubicBezTo>
                  <a:lnTo>
                    <a:pt x="503997" y="2142565"/>
                  </a:lnTo>
                  <a:lnTo>
                    <a:pt x="530891" y="2169459"/>
                  </a:lnTo>
                  <a:cubicBezTo>
                    <a:pt x="573355" y="2155304"/>
                    <a:pt x="559451" y="2168742"/>
                    <a:pt x="566750" y="2106706"/>
                  </a:cubicBezTo>
                  <a:cubicBezTo>
                    <a:pt x="581515" y="1981211"/>
                    <a:pt x="561340" y="2044033"/>
                    <a:pt x="593644" y="1963270"/>
                  </a:cubicBezTo>
                  <a:cubicBezTo>
                    <a:pt x="596632" y="1933388"/>
                    <a:pt x="598154" y="1903322"/>
                    <a:pt x="602609" y="1873623"/>
                  </a:cubicBezTo>
                  <a:cubicBezTo>
                    <a:pt x="607130" y="1843486"/>
                    <a:pt x="620538" y="1814450"/>
                    <a:pt x="620538" y="1783976"/>
                  </a:cubicBezTo>
                  <a:cubicBezTo>
                    <a:pt x="620538" y="1753502"/>
                    <a:pt x="608585" y="1724211"/>
                    <a:pt x="602609" y="1694329"/>
                  </a:cubicBezTo>
                  <a:cubicBezTo>
                    <a:pt x="587668" y="1709270"/>
                    <a:pt x="564467" y="1719107"/>
                    <a:pt x="557785" y="1739153"/>
                  </a:cubicBezTo>
                  <a:cubicBezTo>
                    <a:pt x="542006" y="1786488"/>
                    <a:pt x="554061" y="1758187"/>
                    <a:pt x="512962" y="1819835"/>
                  </a:cubicBezTo>
                  <a:cubicBezTo>
                    <a:pt x="506985" y="1828800"/>
                    <a:pt x="502651" y="1839110"/>
                    <a:pt x="495032" y="1846729"/>
                  </a:cubicBezTo>
                  <a:lnTo>
                    <a:pt x="459173" y="1882588"/>
                  </a:lnTo>
                  <a:cubicBezTo>
                    <a:pt x="456185" y="1870635"/>
                    <a:pt x="450209" y="1859050"/>
                    <a:pt x="450209" y="1846729"/>
                  </a:cubicBezTo>
                  <a:cubicBezTo>
                    <a:pt x="450209" y="1833536"/>
                    <a:pt x="473601" y="1790981"/>
                    <a:pt x="477103" y="1783976"/>
                  </a:cubicBezTo>
                  <a:cubicBezTo>
                    <a:pt x="489175" y="1711549"/>
                    <a:pt x="480321" y="1747429"/>
                    <a:pt x="503997" y="1676400"/>
                  </a:cubicBezTo>
                  <a:cubicBezTo>
                    <a:pt x="506985" y="1667435"/>
                    <a:pt x="506280" y="1656188"/>
                    <a:pt x="512962" y="1649506"/>
                  </a:cubicBezTo>
                  <a:lnTo>
                    <a:pt x="530891" y="1631576"/>
                  </a:lnTo>
                  <a:lnTo>
                    <a:pt x="548820" y="1577788"/>
                  </a:lnTo>
                  <a:lnTo>
                    <a:pt x="557785" y="1550894"/>
                  </a:lnTo>
                  <a:cubicBezTo>
                    <a:pt x="554797" y="1464235"/>
                    <a:pt x="562005" y="1376619"/>
                    <a:pt x="548820" y="1290917"/>
                  </a:cubicBezTo>
                  <a:cubicBezTo>
                    <a:pt x="546892" y="1278386"/>
                    <a:pt x="529710" y="1307804"/>
                    <a:pt x="521926" y="1317812"/>
                  </a:cubicBezTo>
                  <a:cubicBezTo>
                    <a:pt x="508697" y="1334821"/>
                    <a:pt x="498021" y="1353671"/>
                    <a:pt x="486068" y="1371600"/>
                  </a:cubicBezTo>
                  <a:cubicBezTo>
                    <a:pt x="480091" y="1380565"/>
                    <a:pt x="475757" y="1390875"/>
                    <a:pt x="468138" y="1398494"/>
                  </a:cubicBezTo>
                  <a:lnTo>
                    <a:pt x="441244" y="1425388"/>
                  </a:lnTo>
                  <a:cubicBezTo>
                    <a:pt x="438256" y="1434353"/>
                    <a:pt x="441729" y="1452282"/>
                    <a:pt x="432279" y="1452282"/>
                  </a:cubicBezTo>
                  <a:cubicBezTo>
                    <a:pt x="408375" y="1452282"/>
                    <a:pt x="432279" y="1398494"/>
                    <a:pt x="432279" y="1398494"/>
                  </a:cubicBezTo>
                  <a:cubicBezTo>
                    <a:pt x="455981" y="1311585"/>
                    <a:pt x="435159" y="1349351"/>
                    <a:pt x="468138" y="1299882"/>
                  </a:cubicBezTo>
                  <a:cubicBezTo>
                    <a:pt x="471126" y="1281953"/>
                    <a:pt x="473538" y="1263918"/>
                    <a:pt x="477103" y="1246094"/>
                  </a:cubicBezTo>
                  <a:cubicBezTo>
                    <a:pt x="479519" y="1234012"/>
                    <a:pt x="483652" y="1222317"/>
                    <a:pt x="486068" y="1210235"/>
                  </a:cubicBezTo>
                  <a:cubicBezTo>
                    <a:pt x="501845" y="1131347"/>
                    <a:pt x="486549" y="1181894"/>
                    <a:pt x="503997" y="1129553"/>
                  </a:cubicBezTo>
                  <a:cubicBezTo>
                    <a:pt x="506985" y="1108635"/>
                    <a:pt x="509290" y="1087609"/>
                    <a:pt x="512962" y="1066800"/>
                  </a:cubicBezTo>
                  <a:cubicBezTo>
                    <a:pt x="518258" y="1036790"/>
                    <a:pt x="530891" y="977153"/>
                    <a:pt x="530891" y="977153"/>
                  </a:cubicBezTo>
                  <a:cubicBezTo>
                    <a:pt x="527903" y="917388"/>
                    <a:pt x="532325" y="856788"/>
                    <a:pt x="521926" y="797859"/>
                  </a:cubicBezTo>
                  <a:cubicBezTo>
                    <a:pt x="520054" y="787249"/>
                    <a:pt x="508373" y="814907"/>
                    <a:pt x="503997" y="824753"/>
                  </a:cubicBezTo>
                  <a:cubicBezTo>
                    <a:pt x="496321" y="842023"/>
                    <a:pt x="492044" y="860612"/>
                    <a:pt x="486068" y="878541"/>
                  </a:cubicBezTo>
                  <a:cubicBezTo>
                    <a:pt x="483080" y="887506"/>
                    <a:pt x="483785" y="898753"/>
                    <a:pt x="477103" y="905435"/>
                  </a:cubicBezTo>
                  <a:lnTo>
                    <a:pt x="459173" y="923365"/>
                  </a:lnTo>
                  <a:lnTo>
                    <a:pt x="441244" y="977153"/>
                  </a:lnTo>
                  <a:cubicBezTo>
                    <a:pt x="438256" y="986118"/>
                    <a:pt x="436505" y="995595"/>
                    <a:pt x="432279" y="1004047"/>
                  </a:cubicBezTo>
                  <a:cubicBezTo>
                    <a:pt x="410124" y="1048358"/>
                    <a:pt x="418576" y="1027228"/>
                    <a:pt x="405385" y="1066800"/>
                  </a:cubicBezTo>
                  <a:cubicBezTo>
                    <a:pt x="408373" y="1045882"/>
                    <a:pt x="410876" y="1024890"/>
                    <a:pt x="414350" y="1004047"/>
                  </a:cubicBezTo>
                  <a:cubicBezTo>
                    <a:pt x="433526" y="888993"/>
                    <a:pt x="412747" y="1042965"/>
                    <a:pt x="432279" y="896470"/>
                  </a:cubicBezTo>
                  <a:cubicBezTo>
                    <a:pt x="435463" y="872590"/>
                    <a:pt x="435827" y="848228"/>
                    <a:pt x="441244" y="824753"/>
                  </a:cubicBezTo>
                  <a:cubicBezTo>
                    <a:pt x="444862" y="809073"/>
                    <a:pt x="454440" y="795310"/>
                    <a:pt x="459173" y="779929"/>
                  </a:cubicBezTo>
                  <a:cubicBezTo>
                    <a:pt x="466420" y="756377"/>
                    <a:pt x="471126" y="732118"/>
                    <a:pt x="477103" y="708212"/>
                  </a:cubicBezTo>
                  <a:cubicBezTo>
                    <a:pt x="474115" y="606612"/>
                    <a:pt x="477929" y="504583"/>
                    <a:pt x="468138" y="403412"/>
                  </a:cubicBezTo>
                  <a:cubicBezTo>
                    <a:pt x="467100" y="392688"/>
                    <a:pt x="453616" y="420085"/>
                    <a:pt x="450209" y="430306"/>
                  </a:cubicBezTo>
                  <a:cubicBezTo>
                    <a:pt x="444461" y="447550"/>
                    <a:pt x="444809" y="466270"/>
                    <a:pt x="441244" y="484094"/>
                  </a:cubicBezTo>
                  <a:cubicBezTo>
                    <a:pt x="438828" y="496176"/>
                    <a:pt x="435521" y="508066"/>
                    <a:pt x="432279" y="519953"/>
                  </a:cubicBezTo>
                  <a:cubicBezTo>
                    <a:pt x="426555" y="540941"/>
                    <a:pt x="420601" y="561869"/>
                    <a:pt x="414350" y="582706"/>
                  </a:cubicBezTo>
                  <a:cubicBezTo>
                    <a:pt x="411635" y="591757"/>
                    <a:pt x="407677" y="600433"/>
                    <a:pt x="405385" y="609600"/>
                  </a:cubicBezTo>
                  <a:cubicBezTo>
                    <a:pt x="392595" y="660758"/>
                    <a:pt x="401254" y="644288"/>
                    <a:pt x="387456" y="690282"/>
                  </a:cubicBezTo>
                  <a:cubicBezTo>
                    <a:pt x="382025" y="708384"/>
                    <a:pt x="373232" y="725538"/>
                    <a:pt x="369526" y="744070"/>
                  </a:cubicBezTo>
                  <a:cubicBezTo>
                    <a:pt x="358449" y="799459"/>
                    <a:pt x="369014" y="776216"/>
                    <a:pt x="342632" y="815788"/>
                  </a:cubicBezTo>
                  <a:cubicBezTo>
                    <a:pt x="348609" y="779929"/>
                    <a:pt x="357271" y="744416"/>
                    <a:pt x="360562" y="708212"/>
                  </a:cubicBezTo>
                  <a:cubicBezTo>
                    <a:pt x="363550" y="675341"/>
                    <a:pt x="366071" y="642425"/>
                    <a:pt x="369526" y="609600"/>
                  </a:cubicBezTo>
                  <a:cubicBezTo>
                    <a:pt x="372048" y="585640"/>
                    <a:pt x="375676" y="561809"/>
                    <a:pt x="378491" y="537882"/>
                  </a:cubicBezTo>
                  <a:cubicBezTo>
                    <a:pt x="381653" y="511008"/>
                    <a:pt x="384468" y="484094"/>
                    <a:pt x="387456" y="457200"/>
                  </a:cubicBezTo>
                  <a:cubicBezTo>
                    <a:pt x="384468" y="376518"/>
                    <a:pt x="386146" y="295527"/>
                    <a:pt x="378491" y="215153"/>
                  </a:cubicBezTo>
                  <a:cubicBezTo>
                    <a:pt x="376768" y="197058"/>
                    <a:pt x="373934" y="251307"/>
                    <a:pt x="369526" y="268941"/>
                  </a:cubicBezTo>
                  <a:cubicBezTo>
                    <a:pt x="364942" y="287276"/>
                    <a:pt x="356181" y="304394"/>
                    <a:pt x="351597" y="322729"/>
                  </a:cubicBezTo>
                  <a:cubicBezTo>
                    <a:pt x="331114" y="404662"/>
                    <a:pt x="353752" y="347699"/>
                    <a:pt x="333668" y="421341"/>
                  </a:cubicBezTo>
                  <a:cubicBezTo>
                    <a:pt x="328695" y="439574"/>
                    <a:pt x="320322" y="456794"/>
                    <a:pt x="315738" y="475129"/>
                  </a:cubicBezTo>
                  <a:lnTo>
                    <a:pt x="306773" y="510988"/>
                  </a:lnTo>
                  <a:cubicBezTo>
                    <a:pt x="303785" y="370541"/>
                    <a:pt x="303424" y="230014"/>
                    <a:pt x="297809" y="89647"/>
                  </a:cubicBezTo>
                  <a:cubicBezTo>
                    <a:pt x="297431" y="80205"/>
                    <a:pt x="291440" y="71839"/>
                    <a:pt x="288844" y="62753"/>
                  </a:cubicBezTo>
                  <a:cubicBezTo>
                    <a:pt x="285459" y="50906"/>
                    <a:pt x="284732" y="38219"/>
                    <a:pt x="279879" y="26894"/>
                  </a:cubicBezTo>
                  <a:cubicBezTo>
                    <a:pt x="275635" y="16991"/>
                    <a:pt x="267926" y="8965"/>
                    <a:pt x="261950" y="0"/>
                  </a:cubicBezTo>
                  <a:cubicBezTo>
                    <a:pt x="255973" y="98612"/>
                    <a:pt x="250449" y="197252"/>
                    <a:pt x="244020" y="295835"/>
                  </a:cubicBezTo>
                  <a:cubicBezTo>
                    <a:pt x="234827" y="436798"/>
                    <a:pt x="235056" y="371770"/>
                    <a:pt x="235056" y="421341"/>
                  </a:cubicBezTo>
                  <a:lnTo>
                    <a:pt x="226091" y="349623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1" name="Group 90"/>
            <p:cNvGrpSpPr/>
            <p:nvPr/>
          </p:nvGrpSpPr>
          <p:grpSpPr>
            <a:xfrm>
              <a:off x="7141616" y="2219735"/>
              <a:ext cx="1154999" cy="1172902"/>
              <a:chOff x="1664583" y="2257632"/>
              <a:chExt cx="1516998" cy="1506070"/>
            </a:xfrm>
          </p:grpSpPr>
          <p:sp>
            <p:nvSpPr>
              <p:cNvPr id="126" name="Freeform 125"/>
              <p:cNvSpPr/>
              <p:nvPr/>
            </p:nvSpPr>
            <p:spPr>
              <a:xfrm>
                <a:off x="1664583" y="2257632"/>
                <a:ext cx="1516998" cy="1506070"/>
              </a:xfrm>
              <a:custGeom>
                <a:avLst/>
                <a:gdLst>
                  <a:gd name="connsiteX0" fmla="*/ 744071 w 1516998"/>
                  <a:gd name="connsiteY0" fmla="*/ 663388 h 1506070"/>
                  <a:gd name="connsiteX1" fmla="*/ 744071 w 1516998"/>
                  <a:gd name="connsiteY1" fmla="*/ 663388 h 1506070"/>
                  <a:gd name="connsiteX2" fmla="*/ 681318 w 1516998"/>
                  <a:gd name="connsiteY2" fmla="*/ 609600 h 1506070"/>
                  <a:gd name="connsiteX3" fmla="*/ 654424 w 1516998"/>
                  <a:gd name="connsiteY3" fmla="*/ 582706 h 1506070"/>
                  <a:gd name="connsiteX4" fmla="*/ 645459 w 1516998"/>
                  <a:gd name="connsiteY4" fmla="*/ 555811 h 1506070"/>
                  <a:gd name="connsiteX5" fmla="*/ 609600 w 1516998"/>
                  <a:gd name="connsiteY5" fmla="*/ 502023 h 1506070"/>
                  <a:gd name="connsiteX6" fmla="*/ 591671 w 1516998"/>
                  <a:gd name="connsiteY6" fmla="*/ 475129 h 1506070"/>
                  <a:gd name="connsiteX7" fmla="*/ 564777 w 1516998"/>
                  <a:gd name="connsiteY7" fmla="*/ 448235 h 1506070"/>
                  <a:gd name="connsiteX8" fmla="*/ 528918 w 1516998"/>
                  <a:gd name="connsiteY8" fmla="*/ 385482 h 1506070"/>
                  <a:gd name="connsiteX9" fmla="*/ 502024 w 1516998"/>
                  <a:gd name="connsiteY9" fmla="*/ 358588 h 1506070"/>
                  <a:gd name="connsiteX10" fmla="*/ 484095 w 1516998"/>
                  <a:gd name="connsiteY10" fmla="*/ 304800 h 1506070"/>
                  <a:gd name="connsiteX11" fmla="*/ 448236 w 1516998"/>
                  <a:gd name="connsiteY11" fmla="*/ 259976 h 1506070"/>
                  <a:gd name="connsiteX12" fmla="*/ 430306 w 1516998"/>
                  <a:gd name="connsiteY12" fmla="*/ 242047 h 1506070"/>
                  <a:gd name="connsiteX13" fmla="*/ 403412 w 1516998"/>
                  <a:gd name="connsiteY13" fmla="*/ 179294 h 1506070"/>
                  <a:gd name="connsiteX14" fmla="*/ 376518 w 1516998"/>
                  <a:gd name="connsiteY14" fmla="*/ 134470 h 1506070"/>
                  <a:gd name="connsiteX15" fmla="*/ 385483 w 1516998"/>
                  <a:gd name="connsiteY15" fmla="*/ 62753 h 1506070"/>
                  <a:gd name="connsiteX16" fmla="*/ 564777 w 1516998"/>
                  <a:gd name="connsiteY16" fmla="*/ 80682 h 1506070"/>
                  <a:gd name="connsiteX17" fmla="*/ 636495 w 1516998"/>
                  <a:gd name="connsiteY17" fmla="*/ 143435 h 1506070"/>
                  <a:gd name="connsiteX18" fmla="*/ 672353 w 1516998"/>
                  <a:gd name="connsiteY18" fmla="*/ 197223 h 1506070"/>
                  <a:gd name="connsiteX19" fmla="*/ 708212 w 1516998"/>
                  <a:gd name="connsiteY19" fmla="*/ 242047 h 1506070"/>
                  <a:gd name="connsiteX20" fmla="*/ 717177 w 1516998"/>
                  <a:gd name="connsiteY20" fmla="*/ 277906 h 1506070"/>
                  <a:gd name="connsiteX21" fmla="*/ 726142 w 1516998"/>
                  <a:gd name="connsiteY21" fmla="*/ 331694 h 1506070"/>
                  <a:gd name="connsiteX22" fmla="*/ 735106 w 1516998"/>
                  <a:gd name="connsiteY22" fmla="*/ 358588 h 1506070"/>
                  <a:gd name="connsiteX23" fmla="*/ 744071 w 1516998"/>
                  <a:gd name="connsiteY23" fmla="*/ 403411 h 1506070"/>
                  <a:gd name="connsiteX24" fmla="*/ 762000 w 1516998"/>
                  <a:gd name="connsiteY24" fmla="*/ 421341 h 1506070"/>
                  <a:gd name="connsiteX25" fmla="*/ 779930 w 1516998"/>
                  <a:gd name="connsiteY25" fmla="*/ 457200 h 1506070"/>
                  <a:gd name="connsiteX26" fmla="*/ 797859 w 1516998"/>
                  <a:gd name="connsiteY26" fmla="*/ 484094 h 1506070"/>
                  <a:gd name="connsiteX27" fmla="*/ 806824 w 1516998"/>
                  <a:gd name="connsiteY27" fmla="*/ 519953 h 1506070"/>
                  <a:gd name="connsiteX28" fmla="*/ 797859 w 1516998"/>
                  <a:gd name="connsiteY28" fmla="*/ 439270 h 1506070"/>
                  <a:gd name="connsiteX29" fmla="*/ 770965 w 1516998"/>
                  <a:gd name="connsiteY29" fmla="*/ 376517 h 1506070"/>
                  <a:gd name="connsiteX30" fmla="*/ 762000 w 1516998"/>
                  <a:gd name="connsiteY30" fmla="*/ 340659 h 1506070"/>
                  <a:gd name="connsiteX31" fmla="*/ 744071 w 1516998"/>
                  <a:gd name="connsiteY31" fmla="*/ 286870 h 1506070"/>
                  <a:gd name="connsiteX32" fmla="*/ 753036 w 1516998"/>
                  <a:gd name="connsiteY32" fmla="*/ 116541 h 1506070"/>
                  <a:gd name="connsiteX33" fmla="*/ 779930 w 1516998"/>
                  <a:gd name="connsiteY33" fmla="*/ 17929 h 1506070"/>
                  <a:gd name="connsiteX34" fmla="*/ 806824 w 1516998"/>
                  <a:gd name="connsiteY34" fmla="*/ 0 h 1506070"/>
                  <a:gd name="connsiteX35" fmla="*/ 887506 w 1516998"/>
                  <a:gd name="connsiteY35" fmla="*/ 8964 h 1506070"/>
                  <a:gd name="connsiteX36" fmla="*/ 914400 w 1516998"/>
                  <a:gd name="connsiteY36" fmla="*/ 53788 h 1506070"/>
                  <a:gd name="connsiteX37" fmla="*/ 950259 w 1516998"/>
                  <a:gd name="connsiteY37" fmla="*/ 116541 h 1506070"/>
                  <a:gd name="connsiteX38" fmla="*/ 977153 w 1516998"/>
                  <a:gd name="connsiteY38" fmla="*/ 197223 h 1506070"/>
                  <a:gd name="connsiteX39" fmla="*/ 986118 w 1516998"/>
                  <a:gd name="connsiteY39" fmla="*/ 224117 h 1506070"/>
                  <a:gd name="connsiteX40" fmla="*/ 986118 w 1516998"/>
                  <a:gd name="connsiteY40" fmla="*/ 448235 h 1506070"/>
                  <a:gd name="connsiteX41" fmla="*/ 977153 w 1516998"/>
                  <a:gd name="connsiteY41" fmla="*/ 493059 h 1506070"/>
                  <a:gd name="connsiteX42" fmla="*/ 959224 w 1516998"/>
                  <a:gd name="connsiteY42" fmla="*/ 546847 h 1506070"/>
                  <a:gd name="connsiteX43" fmla="*/ 968189 w 1516998"/>
                  <a:gd name="connsiteY43" fmla="*/ 510988 h 1506070"/>
                  <a:gd name="connsiteX44" fmla="*/ 977153 w 1516998"/>
                  <a:gd name="connsiteY44" fmla="*/ 466164 h 1506070"/>
                  <a:gd name="connsiteX45" fmla="*/ 995083 w 1516998"/>
                  <a:gd name="connsiteY45" fmla="*/ 412376 h 1506070"/>
                  <a:gd name="connsiteX46" fmla="*/ 1030942 w 1516998"/>
                  <a:gd name="connsiteY46" fmla="*/ 358588 h 1506070"/>
                  <a:gd name="connsiteX47" fmla="*/ 1057836 w 1516998"/>
                  <a:gd name="connsiteY47" fmla="*/ 304800 h 1506070"/>
                  <a:gd name="connsiteX48" fmla="*/ 1084730 w 1516998"/>
                  <a:gd name="connsiteY48" fmla="*/ 286870 h 1506070"/>
                  <a:gd name="connsiteX49" fmla="*/ 1102659 w 1516998"/>
                  <a:gd name="connsiteY49" fmla="*/ 259976 h 1506070"/>
                  <a:gd name="connsiteX50" fmla="*/ 1120589 w 1516998"/>
                  <a:gd name="connsiteY50" fmla="*/ 242047 h 1506070"/>
                  <a:gd name="connsiteX51" fmla="*/ 1129553 w 1516998"/>
                  <a:gd name="connsiteY51" fmla="*/ 215153 h 1506070"/>
                  <a:gd name="connsiteX52" fmla="*/ 1237130 w 1516998"/>
                  <a:gd name="connsiteY52" fmla="*/ 188259 h 1506070"/>
                  <a:gd name="connsiteX53" fmla="*/ 1264024 w 1516998"/>
                  <a:gd name="connsiteY53" fmla="*/ 179294 h 1506070"/>
                  <a:gd name="connsiteX54" fmla="*/ 1335742 w 1516998"/>
                  <a:gd name="connsiteY54" fmla="*/ 188259 h 1506070"/>
                  <a:gd name="connsiteX55" fmla="*/ 1362636 w 1516998"/>
                  <a:gd name="connsiteY55" fmla="*/ 215153 h 1506070"/>
                  <a:gd name="connsiteX56" fmla="*/ 1389530 w 1516998"/>
                  <a:gd name="connsiteY56" fmla="*/ 277906 h 1506070"/>
                  <a:gd name="connsiteX57" fmla="*/ 1380565 w 1516998"/>
                  <a:gd name="connsiteY57" fmla="*/ 367553 h 1506070"/>
                  <a:gd name="connsiteX58" fmla="*/ 1371600 w 1516998"/>
                  <a:gd name="connsiteY58" fmla="*/ 394447 h 1506070"/>
                  <a:gd name="connsiteX59" fmla="*/ 1344706 w 1516998"/>
                  <a:gd name="connsiteY59" fmla="*/ 403411 h 1506070"/>
                  <a:gd name="connsiteX60" fmla="*/ 1290918 w 1516998"/>
                  <a:gd name="connsiteY60" fmla="*/ 448235 h 1506070"/>
                  <a:gd name="connsiteX61" fmla="*/ 1264024 w 1516998"/>
                  <a:gd name="connsiteY61" fmla="*/ 466164 h 1506070"/>
                  <a:gd name="connsiteX62" fmla="*/ 1201271 w 1516998"/>
                  <a:gd name="connsiteY62" fmla="*/ 519953 h 1506070"/>
                  <a:gd name="connsiteX63" fmla="*/ 1183342 w 1516998"/>
                  <a:gd name="connsiteY63" fmla="*/ 546847 h 1506070"/>
                  <a:gd name="connsiteX64" fmla="*/ 1129553 w 1516998"/>
                  <a:gd name="connsiteY64" fmla="*/ 564776 h 1506070"/>
                  <a:gd name="connsiteX65" fmla="*/ 1066800 w 1516998"/>
                  <a:gd name="connsiteY65" fmla="*/ 591670 h 1506070"/>
                  <a:gd name="connsiteX66" fmla="*/ 1030942 w 1516998"/>
                  <a:gd name="connsiteY66" fmla="*/ 609600 h 1506070"/>
                  <a:gd name="connsiteX67" fmla="*/ 1004048 w 1516998"/>
                  <a:gd name="connsiteY67" fmla="*/ 618564 h 1506070"/>
                  <a:gd name="connsiteX68" fmla="*/ 986118 w 1516998"/>
                  <a:gd name="connsiteY68" fmla="*/ 636494 h 1506070"/>
                  <a:gd name="connsiteX69" fmla="*/ 941295 w 1516998"/>
                  <a:gd name="connsiteY69" fmla="*/ 654423 h 1506070"/>
                  <a:gd name="connsiteX70" fmla="*/ 977153 w 1516998"/>
                  <a:gd name="connsiteY70" fmla="*/ 645459 h 1506070"/>
                  <a:gd name="connsiteX71" fmla="*/ 1030942 w 1516998"/>
                  <a:gd name="connsiteY71" fmla="*/ 636494 h 1506070"/>
                  <a:gd name="connsiteX72" fmla="*/ 1084730 w 1516998"/>
                  <a:gd name="connsiteY72" fmla="*/ 618564 h 1506070"/>
                  <a:gd name="connsiteX73" fmla="*/ 1201271 w 1516998"/>
                  <a:gd name="connsiteY73" fmla="*/ 591670 h 1506070"/>
                  <a:gd name="connsiteX74" fmla="*/ 1255059 w 1516998"/>
                  <a:gd name="connsiteY74" fmla="*/ 573741 h 1506070"/>
                  <a:gd name="connsiteX75" fmla="*/ 1488142 w 1516998"/>
                  <a:gd name="connsiteY75" fmla="*/ 582706 h 1506070"/>
                  <a:gd name="connsiteX76" fmla="*/ 1515036 w 1516998"/>
                  <a:gd name="connsiteY76" fmla="*/ 591670 h 1506070"/>
                  <a:gd name="connsiteX77" fmla="*/ 1506071 w 1516998"/>
                  <a:gd name="connsiteY77" fmla="*/ 717176 h 1506070"/>
                  <a:gd name="connsiteX78" fmla="*/ 1488142 w 1516998"/>
                  <a:gd name="connsiteY78" fmla="*/ 744070 h 1506070"/>
                  <a:gd name="connsiteX79" fmla="*/ 1434353 w 1516998"/>
                  <a:gd name="connsiteY79" fmla="*/ 762000 h 1506070"/>
                  <a:gd name="connsiteX80" fmla="*/ 1326777 w 1516998"/>
                  <a:gd name="connsiteY80" fmla="*/ 779929 h 1506070"/>
                  <a:gd name="connsiteX81" fmla="*/ 1228165 w 1516998"/>
                  <a:gd name="connsiteY81" fmla="*/ 797859 h 1506070"/>
                  <a:gd name="connsiteX82" fmla="*/ 1192306 w 1516998"/>
                  <a:gd name="connsiteY82" fmla="*/ 806823 h 1506070"/>
                  <a:gd name="connsiteX83" fmla="*/ 1084730 w 1516998"/>
                  <a:gd name="connsiteY83" fmla="*/ 815788 h 1506070"/>
                  <a:gd name="connsiteX84" fmla="*/ 932330 w 1516998"/>
                  <a:gd name="connsiteY84" fmla="*/ 806823 h 1506070"/>
                  <a:gd name="connsiteX85" fmla="*/ 887506 w 1516998"/>
                  <a:gd name="connsiteY85" fmla="*/ 797859 h 1506070"/>
                  <a:gd name="connsiteX86" fmla="*/ 914400 w 1516998"/>
                  <a:gd name="connsiteY86" fmla="*/ 788894 h 1506070"/>
                  <a:gd name="connsiteX87" fmla="*/ 1004048 w 1516998"/>
                  <a:gd name="connsiteY87" fmla="*/ 806823 h 1506070"/>
                  <a:gd name="connsiteX88" fmla="*/ 1030942 w 1516998"/>
                  <a:gd name="connsiteY88" fmla="*/ 815788 h 1506070"/>
                  <a:gd name="connsiteX89" fmla="*/ 1255059 w 1516998"/>
                  <a:gd name="connsiteY89" fmla="*/ 824753 h 1506070"/>
                  <a:gd name="connsiteX90" fmla="*/ 1326777 w 1516998"/>
                  <a:gd name="connsiteY90" fmla="*/ 842682 h 1506070"/>
                  <a:gd name="connsiteX91" fmla="*/ 1380565 w 1516998"/>
                  <a:gd name="connsiteY91" fmla="*/ 860611 h 1506070"/>
                  <a:gd name="connsiteX92" fmla="*/ 1416424 w 1516998"/>
                  <a:gd name="connsiteY92" fmla="*/ 923364 h 1506070"/>
                  <a:gd name="connsiteX93" fmla="*/ 1425389 w 1516998"/>
                  <a:gd name="connsiteY93" fmla="*/ 950259 h 1506070"/>
                  <a:gd name="connsiteX94" fmla="*/ 1398495 w 1516998"/>
                  <a:gd name="connsiteY94" fmla="*/ 1030941 h 1506070"/>
                  <a:gd name="connsiteX95" fmla="*/ 1362636 w 1516998"/>
                  <a:gd name="connsiteY95" fmla="*/ 1066800 h 1506070"/>
                  <a:gd name="connsiteX96" fmla="*/ 1308848 w 1516998"/>
                  <a:gd name="connsiteY96" fmla="*/ 1084729 h 1506070"/>
                  <a:gd name="connsiteX97" fmla="*/ 1174377 w 1516998"/>
                  <a:gd name="connsiteY97" fmla="*/ 1075764 h 1506070"/>
                  <a:gd name="connsiteX98" fmla="*/ 1093695 w 1516998"/>
                  <a:gd name="connsiteY98" fmla="*/ 1057835 h 1506070"/>
                  <a:gd name="connsiteX99" fmla="*/ 1039906 w 1516998"/>
                  <a:gd name="connsiteY99" fmla="*/ 1039906 h 1506070"/>
                  <a:gd name="connsiteX100" fmla="*/ 950259 w 1516998"/>
                  <a:gd name="connsiteY100" fmla="*/ 1013011 h 1506070"/>
                  <a:gd name="connsiteX101" fmla="*/ 896471 w 1516998"/>
                  <a:gd name="connsiteY101" fmla="*/ 968188 h 1506070"/>
                  <a:gd name="connsiteX102" fmla="*/ 833718 w 1516998"/>
                  <a:gd name="connsiteY102" fmla="*/ 914400 h 1506070"/>
                  <a:gd name="connsiteX103" fmla="*/ 842683 w 1516998"/>
                  <a:gd name="connsiteY103" fmla="*/ 914400 h 1506070"/>
                  <a:gd name="connsiteX104" fmla="*/ 878542 w 1516998"/>
                  <a:gd name="connsiteY104" fmla="*/ 977153 h 1506070"/>
                  <a:gd name="connsiteX105" fmla="*/ 932330 w 1516998"/>
                  <a:gd name="connsiteY105" fmla="*/ 1030941 h 1506070"/>
                  <a:gd name="connsiteX106" fmla="*/ 986118 w 1516998"/>
                  <a:gd name="connsiteY106" fmla="*/ 1066800 h 1506070"/>
                  <a:gd name="connsiteX107" fmla="*/ 1004048 w 1516998"/>
                  <a:gd name="connsiteY107" fmla="*/ 1084729 h 1506070"/>
                  <a:gd name="connsiteX108" fmla="*/ 1030942 w 1516998"/>
                  <a:gd name="connsiteY108" fmla="*/ 1093694 h 1506070"/>
                  <a:gd name="connsiteX109" fmla="*/ 1048871 w 1516998"/>
                  <a:gd name="connsiteY109" fmla="*/ 1120588 h 1506070"/>
                  <a:gd name="connsiteX110" fmla="*/ 1093695 w 1516998"/>
                  <a:gd name="connsiteY110" fmla="*/ 1165411 h 1506070"/>
                  <a:gd name="connsiteX111" fmla="*/ 1102659 w 1516998"/>
                  <a:gd name="connsiteY111" fmla="*/ 1192306 h 1506070"/>
                  <a:gd name="connsiteX112" fmla="*/ 1129553 w 1516998"/>
                  <a:gd name="connsiteY112" fmla="*/ 1237129 h 1506070"/>
                  <a:gd name="connsiteX113" fmla="*/ 1120589 w 1516998"/>
                  <a:gd name="connsiteY113" fmla="*/ 1281953 h 1506070"/>
                  <a:gd name="connsiteX114" fmla="*/ 1075765 w 1516998"/>
                  <a:gd name="connsiteY114" fmla="*/ 1308847 h 1506070"/>
                  <a:gd name="connsiteX115" fmla="*/ 977153 w 1516998"/>
                  <a:gd name="connsiteY115" fmla="*/ 1335741 h 1506070"/>
                  <a:gd name="connsiteX116" fmla="*/ 914400 w 1516998"/>
                  <a:gd name="connsiteY116" fmla="*/ 1326776 h 1506070"/>
                  <a:gd name="connsiteX117" fmla="*/ 860612 w 1516998"/>
                  <a:gd name="connsiteY117" fmla="*/ 1272988 h 1506070"/>
                  <a:gd name="connsiteX118" fmla="*/ 851648 w 1516998"/>
                  <a:gd name="connsiteY118" fmla="*/ 1246094 h 1506070"/>
                  <a:gd name="connsiteX119" fmla="*/ 833718 w 1516998"/>
                  <a:gd name="connsiteY119" fmla="*/ 1228164 h 1506070"/>
                  <a:gd name="connsiteX120" fmla="*/ 815789 w 1516998"/>
                  <a:gd name="connsiteY120" fmla="*/ 1174376 h 1506070"/>
                  <a:gd name="connsiteX121" fmla="*/ 806824 w 1516998"/>
                  <a:gd name="connsiteY121" fmla="*/ 1147482 h 1506070"/>
                  <a:gd name="connsiteX122" fmla="*/ 797859 w 1516998"/>
                  <a:gd name="connsiteY122" fmla="*/ 1111623 h 1506070"/>
                  <a:gd name="connsiteX123" fmla="*/ 770965 w 1516998"/>
                  <a:gd name="connsiteY123" fmla="*/ 1084729 h 1506070"/>
                  <a:gd name="connsiteX124" fmla="*/ 762000 w 1516998"/>
                  <a:gd name="connsiteY124" fmla="*/ 1021976 h 1506070"/>
                  <a:gd name="connsiteX125" fmla="*/ 744071 w 1516998"/>
                  <a:gd name="connsiteY125" fmla="*/ 995082 h 1506070"/>
                  <a:gd name="connsiteX126" fmla="*/ 726142 w 1516998"/>
                  <a:gd name="connsiteY126" fmla="*/ 959223 h 1506070"/>
                  <a:gd name="connsiteX127" fmla="*/ 717177 w 1516998"/>
                  <a:gd name="connsiteY127" fmla="*/ 905435 h 1506070"/>
                  <a:gd name="connsiteX128" fmla="*/ 735106 w 1516998"/>
                  <a:gd name="connsiteY128" fmla="*/ 995082 h 1506070"/>
                  <a:gd name="connsiteX129" fmla="*/ 762000 w 1516998"/>
                  <a:gd name="connsiteY129" fmla="*/ 1093694 h 1506070"/>
                  <a:gd name="connsiteX130" fmla="*/ 779930 w 1516998"/>
                  <a:gd name="connsiteY130" fmla="*/ 1120588 h 1506070"/>
                  <a:gd name="connsiteX131" fmla="*/ 788895 w 1516998"/>
                  <a:gd name="connsiteY131" fmla="*/ 1147482 h 1506070"/>
                  <a:gd name="connsiteX132" fmla="*/ 815789 w 1516998"/>
                  <a:gd name="connsiteY132" fmla="*/ 1246094 h 1506070"/>
                  <a:gd name="connsiteX133" fmla="*/ 806824 w 1516998"/>
                  <a:gd name="connsiteY133" fmla="*/ 1434353 h 1506070"/>
                  <a:gd name="connsiteX134" fmla="*/ 735106 w 1516998"/>
                  <a:gd name="connsiteY134" fmla="*/ 1488141 h 1506070"/>
                  <a:gd name="connsiteX135" fmla="*/ 708212 w 1516998"/>
                  <a:gd name="connsiteY135" fmla="*/ 1506070 h 1506070"/>
                  <a:gd name="connsiteX136" fmla="*/ 627530 w 1516998"/>
                  <a:gd name="connsiteY136" fmla="*/ 1497106 h 1506070"/>
                  <a:gd name="connsiteX137" fmla="*/ 609600 w 1516998"/>
                  <a:gd name="connsiteY137" fmla="*/ 1479176 h 1506070"/>
                  <a:gd name="connsiteX138" fmla="*/ 582706 w 1516998"/>
                  <a:gd name="connsiteY138" fmla="*/ 1443317 h 1506070"/>
                  <a:gd name="connsiteX139" fmla="*/ 573742 w 1516998"/>
                  <a:gd name="connsiteY139" fmla="*/ 1416423 h 1506070"/>
                  <a:gd name="connsiteX140" fmla="*/ 591671 w 1516998"/>
                  <a:gd name="connsiteY140" fmla="*/ 914400 h 1506070"/>
                  <a:gd name="connsiteX141" fmla="*/ 582706 w 1516998"/>
                  <a:gd name="connsiteY141" fmla="*/ 1075764 h 1506070"/>
                  <a:gd name="connsiteX142" fmla="*/ 564777 w 1516998"/>
                  <a:gd name="connsiteY142" fmla="*/ 1156447 h 1506070"/>
                  <a:gd name="connsiteX143" fmla="*/ 555812 w 1516998"/>
                  <a:gd name="connsiteY143" fmla="*/ 1210235 h 1506070"/>
                  <a:gd name="connsiteX144" fmla="*/ 528918 w 1516998"/>
                  <a:gd name="connsiteY144" fmla="*/ 1326776 h 1506070"/>
                  <a:gd name="connsiteX145" fmla="*/ 519953 w 1516998"/>
                  <a:gd name="connsiteY145" fmla="*/ 1353670 h 1506070"/>
                  <a:gd name="connsiteX146" fmla="*/ 484095 w 1516998"/>
                  <a:gd name="connsiteY146" fmla="*/ 1398494 h 1506070"/>
                  <a:gd name="connsiteX147" fmla="*/ 340659 w 1516998"/>
                  <a:gd name="connsiteY147" fmla="*/ 1389529 h 1506070"/>
                  <a:gd name="connsiteX148" fmla="*/ 331695 w 1516998"/>
                  <a:gd name="connsiteY148" fmla="*/ 1362635 h 1506070"/>
                  <a:gd name="connsiteX149" fmla="*/ 313765 w 1516998"/>
                  <a:gd name="connsiteY149" fmla="*/ 1344706 h 1506070"/>
                  <a:gd name="connsiteX150" fmla="*/ 304800 w 1516998"/>
                  <a:gd name="connsiteY150" fmla="*/ 1111623 h 1506070"/>
                  <a:gd name="connsiteX151" fmla="*/ 358589 w 1516998"/>
                  <a:gd name="connsiteY151" fmla="*/ 1039906 h 1506070"/>
                  <a:gd name="connsiteX152" fmla="*/ 412377 w 1516998"/>
                  <a:gd name="connsiteY152" fmla="*/ 1004047 h 1506070"/>
                  <a:gd name="connsiteX153" fmla="*/ 448236 w 1516998"/>
                  <a:gd name="connsiteY153" fmla="*/ 959223 h 1506070"/>
                  <a:gd name="connsiteX154" fmla="*/ 510989 w 1516998"/>
                  <a:gd name="connsiteY154" fmla="*/ 905435 h 1506070"/>
                  <a:gd name="connsiteX155" fmla="*/ 546848 w 1516998"/>
                  <a:gd name="connsiteY155" fmla="*/ 860611 h 1506070"/>
                  <a:gd name="connsiteX156" fmla="*/ 591671 w 1516998"/>
                  <a:gd name="connsiteY156" fmla="*/ 833717 h 1506070"/>
                  <a:gd name="connsiteX157" fmla="*/ 681318 w 1516998"/>
                  <a:gd name="connsiteY157" fmla="*/ 815788 h 1506070"/>
                  <a:gd name="connsiteX158" fmla="*/ 654424 w 1516998"/>
                  <a:gd name="connsiteY158" fmla="*/ 806823 h 1506070"/>
                  <a:gd name="connsiteX159" fmla="*/ 609600 w 1516998"/>
                  <a:gd name="connsiteY159" fmla="*/ 842682 h 1506070"/>
                  <a:gd name="connsiteX160" fmla="*/ 582706 w 1516998"/>
                  <a:gd name="connsiteY160" fmla="*/ 860611 h 1506070"/>
                  <a:gd name="connsiteX161" fmla="*/ 564777 w 1516998"/>
                  <a:gd name="connsiteY161" fmla="*/ 878541 h 1506070"/>
                  <a:gd name="connsiteX162" fmla="*/ 537883 w 1516998"/>
                  <a:gd name="connsiteY162" fmla="*/ 887506 h 1506070"/>
                  <a:gd name="connsiteX163" fmla="*/ 493059 w 1516998"/>
                  <a:gd name="connsiteY163" fmla="*/ 923364 h 1506070"/>
                  <a:gd name="connsiteX164" fmla="*/ 475130 w 1516998"/>
                  <a:gd name="connsiteY164" fmla="*/ 941294 h 1506070"/>
                  <a:gd name="connsiteX165" fmla="*/ 448236 w 1516998"/>
                  <a:gd name="connsiteY165" fmla="*/ 959223 h 1506070"/>
                  <a:gd name="connsiteX166" fmla="*/ 403412 w 1516998"/>
                  <a:gd name="connsiteY166" fmla="*/ 1004047 h 1506070"/>
                  <a:gd name="connsiteX167" fmla="*/ 322730 w 1516998"/>
                  <a:gd name="connsiteY167" fmla="*/ 1048870 h 1506070"/>
                  <a:gd name="connsiteX168" fmla="*/ 295836 w 1516998"/>
                  <a:gd name="connsiteY168" fmla="*/ 1066800 h 1506070"/>
                  <a:gd name="connsiteX169" fmla="*/ 224118 w 1516998"/>
                  <a:gd name="connsiteY169" fmla="*/ 1075764 h 1506070"/>
                  <a:gd name="connsiteX170" fmla="*/ 197224 w 1516998"/>
                  <a:gd name="connsiteY170" fmla="*/ 1084729 h 1506070"/>
                  <a:gd name="connsiteX171" fmla="*/ 143436 w 1516998"/>
                  <a:gd name="connsiteY171" fmla="*/ 1057835 h 1506070"/>
                  <a:gd name="connsiteX172" fmla="*/ 134471 w 1516998"/>
                  <a:gd name="connsiteY172" fmla="*/ 1021976 h 1506070"/>
                  <a:gd name="connsiteX173" fmla="*/ 143436 w 1516998"/>
                  <a:gd name="connsiteY173" fmla="*/ 887506 h 1506070"/>
                  <a:gd name="connsiteX174" fmla="*/ 161365 w 1516998"/>
                  <a:gd name="connsiteY174" fmla="*/ 860611 h 1506070"/>
                  <a:gd name="connsiteX175" fmla="*/ 206189 w 1516998"/>
                  <a:gd name="connsiteY175" fmla="*/ 824753 h 1506070"/>
                  <a:gd name="connsiteX176" fmla="*/ 251012 w 1516998"/>
                  <a:gd name="connsiteY176" fmla="*/ 806823 h 1506070"/>
                  <a:gd name="connsiteX177" fmla="*/ 313765 w 1516998"/>
                  <a:gd name="connsiteY177" fmla="*/ 788894 h 1506070"/>
                  <a:gd name="connsiteX178" fmla="*/ 358589 w 1516998"/>
                  <a:gd name="connsiteY178" fmla="*/ 779929 h 1506070"/>
                  <a:gd name="connsiteX179" fmla="*/ 331695 w 1516998"/>
                  <a:gd name="connsiteY179" fmla="*/ 788894 h 1506070"/>
                  <a:gd name="connsiteX180" fmla="*/ 107577 w 1516998"/>
                  <a:gd name="connsiteY180" fmla="*/ 770964 h 1506070"/>
                  <a:gd name="connsiteX181" fmla="*/ 71718 w 1516998"/>
                  <a:gd name="connsiteY181" fmla="*/ 753035 h 1506070"/>
                  <a:gd name="connsiteX182" fmla="*/ 8965 w 1516998"/>
                  <a:gd name="connsiteY182" fmla="*/ 681317 h 1506070"/>
                  <a:gd name="connsiteX183" fmla="*/ 0 w 1516998"/>
                  <a:gd name="connsiteY183" fmla="*/ 654423 h 1506070"/>
                  <a:gd name="connsiteX184" fmla="*/ 17930 w 1516998"/>
                  <a:gd name="connsiteY184" fmla="*/ 564776 h 1506070"/>
                  <a:gd name="connsiteX185" fmla="*/ 44824 w 1516998"/>
                  <a:gd name="connsiteY185" fmla="*/ 555811 h 1506070"/>
                  <a:gd name="connsiteX186" fmla="*/ 116542 w 1516998"/>
                  <a:gd name="connsiteY186" fmla="*/ 537882 h 1506070"/>
                  <a:gd name="connsiteX187" fmla="*/ 268942 w 1516998"/>
                  <a:gd name="connsiteY187" fmla="*/ 564776 h 1506070"/>
                  <a:gd name="connsiteX188" fmla="*/ 295836 w 1516998"/>
                  <a:gd name="connsiteY188" fmla="*/ 573741 h 1506070"/>
                  <a:gd name="connsiteX189" fmla="*/ 349624 w 1516998"/>
                  <a:gd name="connsiteY189" fmla="*/ 618564 h 1506070"/>
                  <a:gd name="connsiteX190" fmla="*/ 376518 w 1516998"/>
                  <a:gd name="connsiteY190" fmla="*/ 627529 h 1506070"/>
                  <a:gd name="connsiteX191" fmla="*/ 430306 w 1516998"/>
                  <a:gd name="connsiteY191" fmla="*/ 663388 h 1506070"/>
                  <a:gd name="connsiteX192" fmla="*/ 457200 w 1516998"/>
                  <a:gd name="connsiteY192" fmla="*/ 690282 h 1506070"/>
                  <a:gd name="connsiteX193" fmla="*/ 484095 w 1516998"/>
                  <a:gd name="connsiteY193" fmla="*/ 708211 h 1506070"/>
                  <a:gd name="connsiteX194" fmla="*/ 591671 w 1516998"/>
                  <a:gd name="connsiteY194" fmla="*/ 726141 h 1506070"/>
                  <a:gd name="connsiteX195" fmla="*/ 555812 w 1516998"/>
                  <a:gd name="connsiteY195" fmla="*/ 717176 h 1506070"/>
                  <a:gd name="connsiteX196" fmla="*/ 510989 w 1516998"/>
                  <a:gd name="connsiteY196" fmla="*/ 681317 h 1506070"/>
                  <a:gd name="connsiteX197" fmla="*/ 475130 w 1516998"/>
                  <a:gd name="connsiteY197" fmla="*/ 654423 h 1506070"/>
                  <a:gd name="connsiteX198" fmla="*/ 448236 w 1516998"/>
                  <a:gd name="connsiteY198" fmla="*/ 645459 h 1506070"/>
                  <a:gd name="connsiteX199" fmla="*/ 412377 w 1516998"/>
                  <a:gd name="connsiteY199" fmla="*/ 627529 h 1506070"/>
                  <a:gd name="connsiteX200" fmla="*/ 358589 w 1516998"/>
                  <a:gd name="connsiteY200" fmla="*/ 609600 h 1506070"/>
                  <a:gd name="connsiteX201" fmla="*/ 313765 w 1516998"/>
                  <a:gd name="connsiteY201" fmla="*/ 573741 h 1506070"/>
                  <a:gd name="connsiteX202" fmla="*/ 259977 w 1516998"/>
                  <a:gd name="connsiteY202" fmla="*/ 510988 h 1506070"/>
                  <a:gd name="connsiteX203" fmla="*/ 242048 w 1516998"/>
                  <a:gd name="connsiteY203" fmla="*/ 475129 h 1506070"/>
                  <a:gd name="connsiteX204" fmla="*/ 224118 w 1516998"/>
                  <a:gd name="connsiteY204" fmla="*/ 421341 h 1506070"/>
                  <a:gd name="connsiteX205" fmla="*/ 233083 w 1516998"/>
                  <a:gd name="connsiteY205" fmla="*/ 340659 h 1506070"/>
                  <a:gd name="connsiteX206" fmla="*/ 385483 w 1516998"/>
                  <a:gd name="connsiteY206" fmla="*/ 358588 h 1506070"/>
                  <a:gd name="connsiteX207" fmla="*/ 403412 w 1516998"/>
                  <a:gd name="connsiteY207" fmla="*/ 385482 h 1506070"/>
                  <a:gd name="connsiteX208" fmla="*/ 457200 w 1516998"/>
                  <a:gd name="connsiteY208" fmla="*/ 430306 h 1506070"/>
                  <a:gd name="connsiteX209" fmla="*/ 493059 w 1516998"/>
                  <a:gd name="connsiteY209" fmla="*/ 484094 h 1506070"/>
                  <a:gd name="connsiteX210" fmla="*/ 519953 w 1516998"/>
                  <a:gd name="connsiteY210" fmla="*/ 502023 h 1506070"/>
                  <a:gd name="connsiteX211" fmla="*/ 573742 w 1516998"/>
                  <a:gd name="connsiteY211" fmla="*/ 555811 h 1506070"/>
                  <a:gd name="connsiteX212" fmla="*/ 627530 w 1516998"/>
                  <a:gd name="connsiteY212" fmla="*/ 627529 h 1506070"/>
                  <a:gd name="connsiteX213" fmla="*/ 654424 w 1516998"/>
                  <a:gd name="connsiteY213" fmla="*/ 654423 h 1506070"/>
                  <a:gd name="connsiteX214" fmla="*/ 690283 w 1516998"/>
                  <a:gd name="connsiteY214" fmla="*/ 663388 h 1506070"/>
                  <a:gd name="connsiteX215" fmla="*/ 744071 w 1516998"/>
                  <a:gd name="connsiteY215" fmla="*/ 663388 h 1506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</a:cxnLst>
                <a:rect l="l" t="t" r="r" b="b"/>
                <a:pathLst>
                  <a:path w="1516998" h="1506070">
                    <a:moveTo>
                      <a:pt x="744071" y="663388"/>
                    </a:moveTo>
                    <a:lnTo>
                      <a:pt x="744071" y="663388"/>
                    </a:lnTo>
                    <a:cubicBezTo>
                      <a:pt x="723153" y="645459"/>
                      <a:pt x="701796" y="628030"/>
                      <a:pt x="681318" y="609600"/>
                    </a:cubicBezTo>
                    <a:cubicBezTo>
                      <a:pt x="671895" y="601119"/>
                      <a:pt x="661456" y="593255"/>
                      <a:pt x="654424" y="582706"/>
                    </a:cubicBezTo>
                    <a:cubicBezTo>
                      <a:pt x="649182" y="574843"/>
                      <a:pt x="650048" y="564072"/>
                      <a:pt x="645459" y="555811"/>
                    </a:cubicBezTo>
                    <a:cubicBezTo>
                      <a:pt x="634994" y="536974"/>
                      <a:pt x="621553" y="519952"/>
                      <a:pt x="609600" y="502023"/>
                    </a:cubicBezTo>
                    <a:cubicBezTo>
                      <a:pt x="603624" y="493058"/>
                      <a:pt x="599289" y="482747"/>
                      <a:pt x="591671" y="475129"/>
                    </a:cubicBezTo>
                    <a:lnTo>
                      <a:pt x="564777" y="448235"/>
                    </a:lnTo>
                    <a:cubicBezTo>
                      <a:pt x="553815" y="426310"/>
                      <a:pt x="544760" y="404492"/>
                      <a:pt x="528918" y="385482"/>
                    </a:cubicBezTo>
                    <a:cubicBezTo>
                      <a:pt x="520802" y="375743"/>
                      <a:pt x="510989" y="367553"/>
                      <a:pt x="502024" y="358588"/>
                    </a:cubicBezTo>
                    <a:cubicBezTo>
                      <a:pt x="496048" y="340659"/>
                      <a:pt x="497459" y="318164"/>
                      <a:pt x="484095" y="304800"/>
                    </a:cubicBezTo>
                    <a:cubicBezTo>
                      <a:pt x="440798" y="261503"/>
                      <a:pt x="493477" y="316526"/>
                      <a:pt x="448236" y="259976"/>
                    </a:cubicBezTo>
                    <a:cubicBezTo>
                      <a:pt x="442956" y="253376"/>
                      <a:pt x="436283" y="248023"/>
                      <a:pt x="430306" y="242047"/>
                    </a:cubicBezTo>
                    <a:cubicBezTo>
                      <a:pt x="409336" y="137186"/>
                      <a:pt x="437857" y="236702"/>
                      <a:pt x="403412" y="179294"/>
                    </a:cubicBezTo>
                    <a:cubicBezTo>
                      <a:pt x="368497" y="121104"/>
                      <a:pt x="421951" y="179903"/>
                      <a:pt x="376518" y="134470"/>
                    </a:cubicBezTo>
                    <a:cubicBezTo>
                      <a:pt x="379506" y="110564"/>
                      <a:pt x="363206" y="71926"/>
                      <a:pt x="385483" y="62753"/>
                    </a:cubicBezTo>
                    <a:cubicBezTo>
                      <a:pt x="429609" y="44583"/>
                      <a:pt x="511148" y="67274"/>
                      <a:pt x="564777" y="80682"/>
                    </a:cubicBezTo>
                    <a:cubicBezTo>
                      <a:pt x="593208" y="99636"/>
                      <a:pt x="615518" y="111969"/>
                      <a:pt x="636495" y="143435"/>
                    </a:cubicBezTo>
                    <a:cubicBezTo>
                      <a:pt x="648448" y="161364"/>
                      <a:pt x="657116" y="181986"/>
                      <a:pt x="672353" y="197223"/>
                    </a:cubicBezTo>
                    <a:cubicBezTo>
                      <a:pt x="697901" y="222771"/>
                      <a:pt x="685595" y="208120"/>
                      <a:pt x="708212" y="242047"/>
                    </a:cubicBezTo>
                    <a:cubicBezTo>
                      <a:pt x="711200" y="254000"/>
                      <a:pt x="714761" y="265824"/>
                      <a:pt x="717177" y="277906"/>
                    </a:cubicBezTo>
                    <a:cubicBezTo>
                      <a:pt x="720742" y="295730"/>
                      <a:pt x="722199" y="313950"/>
                      <a:pt x="726142" y="331694"/>
                    </a:cubicBezTo>
                    <a:cubicBezTo>
                      <a:pt x="728192" y="340919"/>
                      <a:pt x="732814" y="349421"/>
                      <a:pt x="735106" y="358588"/>
                    </a:cubicBezTo>
                    <a:cubicBezTo>
                      <a:pt x="738801" y="373370"/>
                      <a:pt x="738069" y="389406"/>
                      <a:pt x="744071" y="403411"/>
                    </a:cubicBezTo>
                    <a:cubicBezTo>
                      <a:pt x="747400" y="411180"/>
                      <a:pt x="757312" y="414308"/>
                      <a:pt x="762000" y="421341"/>
                    </a:cubicBezTo>
                    <a:cubicBezTo>
                      <a:pt x="769413" y="432460"/>
                      <a:pt x="773300" y="445597"/>
                      <a:pt x="779930" y="457200"/>
                    </a:cubicBezTo>
                    <a:cubicBezTo>
                      <a:pt x="785275" y="466555"/>
                      <a:pt x="791883" y="475129"/>
                      <a:pt x="797859" y="484094"/>
                    </a:cubicBezTo>
                    <a:cubicBezTo>
                      <a:pt x="800847" y="496047"/>
                      <a:pt x="806824" y="532274"/>
                      <a:pt x="806824" y="519953"/>
                    </a:cubicBezTo>
                    <a:cubicBezTo>
                      <a:pt x="806824" y="492893"/>
                      <a:pt x="802307" y="465962"/>
                      <a:pt x="797859" y="439270"/>
                    </a:cubicBezTo>
                    <a:cubicBezTo>
                      <a:pt x="793406" y="412552"/>
                      <a:pt x="780765" y="402649"/>
                      <a:pt x="770965" y="376517"/>
                    </a:cubicBezTo>
                    <a:cubicBezTo>
                      <a:pt x="766639" y="364981"/>
                      <a:pt x="765540" y="352460"/>
                      <a:pt x="762000" y="340659"/>
                    </a:cubicBezTo>
                    <a:cubicBezTo>
                      <a:pt x="756569" y="322557"/>
                      <a:pt x="744071" y="286870"/>
                      <a:pt x="744071" y="286870"/>
                    </a:cubicBezTo>
                    <a:cubicBezTo>
                      <a:pt x="747059" y="230094"/>
                      <a:pt x="748315" y="173200"/>
                      <a:pt x="753036" y="116541"/>
                    </a:cubicBezTo>
                    <a:cubicBezTo>
                      <a:pt x="754105" y="103712"/>
                      <a:pt x="771571" y="23502"/>
                      <a:pt x="779930" y="17929"/>
                    </a:cubicBezTo>
                    <a:lnTo>
                      <a:pt x="806824" y="0"/>
                    </a:lnTo>
                    <a:cubicBezTo>
                      <a:pt x="833718" y="2988"/>
                      <a:pt x="861400" y="1844"/>
                      <a:pt x="887506" y="8964"/>
                    </a:cubicBezTo>
                    <a:cubicBezTo>
                      <a:pt x="907782" y="14494"/>
                      <a:pt x="907610" y="40209"/>
                      <a:pt x="914400" y="53788"/>
                    </a:cubicBezTo>
                    <a:cubicBezTo>
                      <a:pt x="946752" y="118492"/>
                      <a:pt x="918818" y="37939"/>
                      <a:pt x="950259" y="116541"/>
                    </a:cubicBezTo>
                    <a:cubicBezTo>
                      <a:pt x="950276" y="116583"/>
                      <a:pt x="972663" y="183754"/>
                      <a:pt x="977153" y="197223"/>
                    </a:cubicBezTo>
                    <a:lnTo>
                      <a:pt x="986118" y="224117"/>
                    </a:lnTo>
                    <a:cubicBezTo>
                      <a:pt x="1001305" y="330421"/>
                      <a:pt x="999817" y="290703"/>
                      <a:pt x="986118" y="448235"/>
                    </a:cubicBezTo>
                    <a:cubicBezTo>
                      <a:pt x="984798" y="463415"/>
                      <a:pt x="981162" y="478359"/>
                      <a:pt x="977153" y="493059"/>
                    </a:cubicBezTo>
                    <a:cubicBezTo>
                      <a:pt x="972180" y="511292"/>
                      <a:pt x="954640" y="565182"/>
                      <a:pt x="959224" y="546847"/>
                    </a:cubicBezTo>
                    <a:cubicBezTo>
                      <a:pt x="962212" y="534894"/>
                      <a:pt x="965516" y="523016"/>
                      <a:pt x="968189" y="510988"/>
                    </a:cubicBezTo>
                    <a:cubicBezTo>
                      <a:pt x="971494" y="496114"/>
                      <a:pt x="973144" y="480864"/>
                      <a:pt x="977153" y="466164"/>
                    </a:cubicBezTo>
                    <a:cubicBezTo>
                      <a:pt x="982126" y="447931"/>
                      <a:pt x="984600" y="428101"/>
                      <a:pt x="995083" y="412376"/>
                    </a:cubicBezTo>
                    <a:lnTo>
                      <a:pt x="1030942" y="358588"/>
                    </a:lnTo>
                    <a:cubicBezTo>
                      <a:pt x="1038233" y="336712"/>
                      <a:pt x="1040456" y="322180"/>
                      <a:pt x="1057836" y="304800"/>
                    </a:cubicBezTo>
                    <a:cubicBezTo>
                      <a:pt x="1065455" y="297181"/>
                      <a:pt x="1075765" y="292847"/>
                      <a:pt x="1084730" y="286870"/>
                    </a:cubicBezTo>
                    <a:cubicBezTo>
                      <a:pt x="1090706" y="277905"/>
                      <a:pt x="1095928" y="268389"/>
                      <a:pt x="1102659" y="259976"/>
                    </a:cubicBezTo>
                    <a:cubicBezTo>
                      <a:pt x="1107939" y="253376"/>
                      <a:pt x="1116240" y="249295"/>
                      <a:pt x="1120589" y="242047"/>
                    </a:cubicBezTo>
                    <a:cubicBezTo>
                      <a:pt x="1125451" y="233944"/>
                      <a:pt x="1121864" y="220645"/>
                      <a:pt x="1129553" y="215153"/>
                    </a:cubicBezTo>
                    <a:cubicBezTo>
                      <a:pt x="1151173" y="199710"/>
                      <a:pt x="1212222" y="192410"/>
                      <a:pt x="1237130" y="188259"/>
                    </a:cubicBezTo>
                    <a:cubicBezTo>
                      <a:pt x="1246095" y="185271"/>
                      <a:pt x="1254574" y="179294"/>
                      <a:pt x="1264024" y="179294"/>
                    </a:cubicBezTo>
                    <a:cubicBezTo>
                      <a:pt x="1288116" y="179294"/>
                      <a:pt x="1313100" y="180026"/>
                      <a:pt x="1335742" y="188259"/>
                    </a:cubicBezTo>
                    <a:cubicBezTo>
                      <a:pt x="1347657" y="192592"/>
                      <a:pt x="1355267" y="204837"/>
                      <a:pt x="1362636" y="215153"/>
                    </a:cubicBezTo>
                    <a:cubicBezTo>
                      <a:pt x="1376483" y="234539"/>
                      <a:pt x="1382214" y="255959"/>
                      <a:pt x="1389530" y="277906"/>
                    </a:cubicBezTo>
                    <a:cubicBezTo>
                      <a:pt x="1386542" y="307788"/>
                      <a:pt x="1385132" y="337871"/>
                      <a:pt x="1380565" y="367553"/>
                    </a:cubicBezTo>
                    <a:cubicBezTo>
                      <a:pt x="1379128" y="376893"/>
                      <a:pt x="1378282" y="387765"/>
                      <a:pt x="1371600" y="394447"/>
                    </a:cubicBezTo>
                    <a:cubicBezTo>
                      <a:pt x="1364918" y="401129"/>
                      <a:pt x="1353671" y="400423"/>
                      <a:pt x="1344706" y="403411"/>
                    </a:cubicBezTo>
                    <a:cubicBezTo>
                      <a:pt x="1277926" y="447932"/>
                      <a:pt x="1359951" y="390708"/>
                      <a:pt x="1290918" y="448235"/>
                    </a:cubicBezTo>
                    <a:cubicBezTo>
                      <a:pt x="1282641" y="455132"/>
                      <a:pt x="1272204" y="459152"/>
                      <a:pt x="1264024" y="466164"/>
                    </a:cubicBezTo>
                    <a:cubicBezTo>
                      <a:pt x="1187932" y="531385"/>
                      <a:pt x="1263018" y="478787"/>
                      <a:pt x="1201271" y="519953"/>
                    </a:cubicBezTo>
                    <a:cubicBezTo>
                      <a:pt x="1195295" y="528918"/>
                      <a:pt x="1192478" y="541137"/>
                      <a:pt x="1183342" y="546847"/>
                    </a:cubicBezTo>
                    <a:cubicBezTo>
                      <a:pt x="1167315" y="556864"/>
                      <a:pt x="1129553" y="564776"/>
                      <a:pt x="1129553" y="564776"/>
                    </a:cubicBezTo>
                    <a:cubicBezTo>
                      <a:pt x="1094957" y="599373"/>
                      <a:pt x="1130535" y="570425"/>
                      <a:pt x="1066800" y="591670"/>
                    </a:cubicBezTo>
                    <a:cubicBezTo>
                      <a:pt x="1054122" y="595896"/>
                      <a:pt x="1043225" y="604336"/>
                      <a:pt x="1030942" y="609600"/>
                    </a:cubicBezTo>
                    <a:cubicBezTo>
                      <a:pt x="1022257" y="613322"/>
                      <a:pt x="1013013" y="615576"/>
                      <a:pt x="1004048" y="618564"/>
                    </a:cubicBezTo>
                    <a:cubicBezTo>
                      <a:pt x="998071" y="624541"/>
                      <a:pt x="993457" y="632300"/>
                      <a:pt x="986118" y="636494"/>
                    </a:cubicBezTo>
                    <a:cubicBezTo>
                      <a:pt x="972146" y="644478"/>
                      <a:pt x="952674" y="643044"/>
                      <a:pt x="941295" y="654423"/>
                    </a:cubicBezTo>
                    <a:cubicBezTo>
                      <a:pt x="932583" y="663135"/>
                      <a:pt x="965072" y="647875"/>
                      <a:pt x="977153" y="645459"/>
                    </a:cubicBezTo>
                    <a:cubicBezTo>
                      <a:pt x="994977" y="641894"/>
                      <a:pt x="1013012" y="639482"/>
                      <a:pt x="1030942" y="636494"/>
                    </a:cubicBezTo>
                    <a:cubicBezTo>
                      <a:pt x="1048871" y="630517"/>
                      <a:pt x="1066198" y="622270"/>
                      <a:pt x="1084730" y="618564"/>
                    </a:cubicBezTo>
                    <a:cubicBezTo>
                      <a:pt x="1120295" y="611452"/>
                      <a:pt x="1168822" y="602486"/>
                      <a:pt x="1201271" y="591670"/>
                    </a:cubicBezTo>
                    <a:lnTo>
                      <a:pt x="1255059" y="573741"/>
                    </a:lnTo>
                    <a:cubicBezTo>
                      <a:pt x="1332753" y="576729"/>
                      <a:pt x="1410574" y="577357"/>
                      <a:pt x="1488142" y="582706"/>
                    </a:cubicBezTo>
                    <a:cubicBezTo>
                      <a:pt x="1497569" y="583356"/>
                      <a:pt x="1513787" y="582303"/>
                      <a:pt x="1515036" y="591670"/>
                    </a:cubicBezTo>
                    <a:cubicBezTo>
                      <a:pt x="1520579" y="633244"/>
                      <a:pt x="1513360" y="675872"/>
                      <a:pt x="1506071" y="717176"/>
                    </a:cubicBezTo>
                    <a:cubicBezTo>
                      <a:pt x="1504199" y="727786"/>
                      <a:pt x="1497278" y="738360"/>
                      <a:pt x="1488142" y="744070"/>
                    </a:cubicBezTo>
                    <a:cubicBezTo>
                      <a:pt x="1472115" y="754087"/>
                      <a:pt x="1452886" y="758294"/>
                      <a:pt x="1434353" y="762000"/>
                    </a:cubicBezTo>
                    <a:cubicBezTo>
                      <a:pt x="1368810" y="775108"/>
                      <a:pt x="1404614" y="768809"/>
                      <a:pt x="1326777" y="779929"/>
                    </a:cubicBezTo>
                    <a:cubicBezTo>
                      <a:pt x="1269078" y="799163"/>
                      <a:pt x="1329527" y="780966"/>
                      <a:pt x="1228165" y="797859"/>
                    </a:cubicBezTo>
                    <a:cubicBezTo>
                      <a:pt x="1216012" y="799884"/>
                      <a:pt x="1204532" y="805295"/>
                      <a:pt x="1192306" y="806823"/>
                    </a:cubicBezTo>
                    <a:cubicBezTo>
                      <a:pt x="1156601" y="811286"/>
                      <a:pt x="1120589" y="812800"/>
                      <a:pt x="1084730" y="815788"/>
                    </a:cubicBezTo>
                    <a:cubicBezTo>
                      <a:pt x="1033930" y="812800"/>
                      <a:pt x="983009" y="811430"/>
                      <a:pt x="932330" y="806823"/>
                    </a:cubicBezTo>
                    <a:cubicBezTo>
                      <a:pt x="917155" y="805444"/>
                      <a:pt x="898281" y="808633"/>
                      <a:pt x="887506" y="797859"/>
                    </a:cubicBezTo>
                    <a:cubicBezTo>
                      <a:pt x="880824" y="791177"/>
                      <a:pt x="905435" y="791882"/>
                      <a:pt x="914400" y="788894"/>
                    </a:cubicBezTo>
                    <a:cubicBezTo>
                      <a:pt x="975163" y="809148"/>
                      <a:pt x="901034" y="786221"/>
                      <a:pt x="1004048" y="806823"/>
                    </a:cubicBezTo>
                    <a:cubicBezTo>
                      <a:pt x="1013314" y="808676"/>
                      <a:pt x="1021516" y="815115"/>
                      <a:pt x="1030942" y="815788"/>
                    </a:cubicBezTo>
                    <a:cubicBezTo>
                      <a:pt x="1105517" y="821115"/>
                      <a:pt x="1180353" y="821765"/>
                      <a:pt x="1255059" y="824753"/>
                    </a:cubicBezTo>
                    <a:cubicBezTo>
                      <a:pt x="1278965" y="830729"/>
                      <a:pt x="1303400" y="834890"/>
                      <a:pt x="1326777" y="842682"/>
                    </a:cubicBezTo>
                    <a:lnTo>
                      <a:pt x="1380565" y="860611"/>
                    </a:lnTo>
                    <a:cubicBezTo>
                      <a:pt x="1398571" y="887620"/>
                      <a:pt x="1402776" y="891518"/>
                      <a:pt x="1416424" y="923364"/>
                    </a:cubicBezTo>
                    <a:cubicBezTo>
                      <a:pt x="1420146" y="932050"/>
                      <a:pt x="1422401" y="941294"/>
                      <a:pt x="1425389" y="950259"/>
                    </a:cubicBezTo>
                    <a:cubicBezTo>
                      <a:pt x="1417912" y="995118"/>
                      <a:pt x="1424574" y="1000515"/>
                      <a:pt x="1398495" y="1030941"/>
                    </a:cubicBezTo>
                    <a:cubicBezTo>
                      <a:pt x="1387494" y="1043776"/>
                      <a:pt x="1378673" y="1061455"/>
                      <a:pt x="1362636" y="1066800"/>
                    </a:cubicBezTo>
                    <a:lnTo>
                      <a:pt x="1308848" y="1084729"/>
                    </a:lnTo>
                    <a:cubicBezTo>
                      <a:pt x="1264024" y="1081741"/>
                      <a:pt x="1219077" y="1080234"/>
                      <a:pt x="1174377" y="1075764"/>
                    </a:cubicBezTo>
                    <a:cubicBezTo>
                      <a:pt x="1161572" y="1074484"/>
                      <a:pt x="1108676" y="1062329"/>
                      <a:pt x="1093695" y="1057835"/>
                    </a:cubicBezTo>
                    <a:cubicBezTo>
                      <a:pt x="1075593" y="1052404"/>
                      <a:pt x="1058241" y="1044490"/>
                      <a:pt x="1039906" y="1039906"/>
                    </a:cubicBezTo>
                    <a:cubicBezTo>
                      <a:pt x="1019861" y="1034894"/>
                      <a:pt x="963354" y="1021741"/>
                      <a:pt x="950259" y="1013011"/>
                    </a:cubicBezTo>
                    <a:cubicBezTo>
                      <a:pt x="883486" y="968497"/>
                      <a:pt x="965496" y="1025708"/>
                      <a:pt x="896471" y="968188"/>
                    </a:cubicBezTo>
                    <a:cubicBezTo>
                      <a:pt x="814553" y="899923"/>
                      <a:pt x="941458" y="1022140"/>
                      <a:pt x="833718" y="914400"/>
                    </a:cubicBezTo>
                    <a:cubicBezTo>
                      <a:pt x="796259" y="876941"/>
                      <a:pt x="796682" y="879899"/>
                      <a:pt x="842683" y="914400"/>
                    </a:cubicBezTo>
                    <a:cubicBezTo>
                      <a:pt x="851961" y="932957"/>
                      <a:pt x="864058" y="960859"/>
                      <a:pt x="878542" y="977153"/>
                    </a:cubicBezTo>
                    <a:cubicBezTo>
                      <a:pt x="895388" y="996104"/>
                      <a:pt x="914401" y="1013012"/>
                      <a:pt x="932330" y="1030941"/>
                    </a:cubicBezTo>
                    <a:cubicBezTo>
                      <a:pt x="965906" y="1064517"/>
                      <a:pt x="947197" y="1053826"/>
                      <a:pt x="986118" y="1066800"/>
                    </a:cubicBezTo>
                    <a:cubicBezTo>
                      <a:pt x="992095" y="1072776"/>
                      <a:pt x="996800" y="1080381"/>
                      <a:pt x="1004048" y="1084729"/>
                    </a:cubicBezTo>
                    <a:cubicBezTo>
                      <a:pt x="1012151" y="1089591"/>
                      <a:pt x="1023563" y="1087791"/>
                      <a:pt x="1030942" y="1093694"/>
                    </a:cubicBezTo>
                    <a:cubicBezTo>
                      <a:pt x="1039355" y="1100425"/>
                      <a:pt x="1041776" y="1112480"/>
                      <a:pt x="1048871" y="1120588"/>
                    </a:cubicBezTo>
                    <a:cubicBezTo>
                      <a:pt x="1062785" y="1136490"/>
                      <a:pt x="1093695" y="1165411"/>
                      <a:pt x="1093695" y="1165411"/>
                    </a:cubicBezTo>
                    <a:cubicBezTo>
                      <a:pt x="1096683" y="1174376"/>
                      <a:pt x="1097797" y="1184203"/>
                      <a:pt x="1102659" y="1192306"/>
                    </a:cubicBezTo>
                    <a:cubicBezTo>
                      <a:pt x="1139577" y="1253836"/>
                      <a:pt x="1104158" y="1160940"/>
                      <a:pt x="1129553" y="1237129"/>
                    </a:cubicBezTo>
                    <a:cubicBezTo>
                      <a:pt x="1126565" y="1252070"/>
                      <a:pt x="1126591" y="1267948"/>
                      <a:pt x="1120589" y="1281953"/>
                    </a:cubicBezTo>
                    <a:cubicBezTo>
                      <a:pt x="1111039" y="1304237"/>
                      <a:pt x="1093838" y="1299811"/>
                      <a:pt x="1075765" y="1308847"/>
                    </a:cubicBezTo>
                    <a:cubicBezTo>
                      <a:pt x="1007964" y="1342747"/>
                      <a:pt x="1106209" y="1319609"/>
                      <a:pt x="977153" y="1335741"/>
                    </a:cubicBezTo>
                    <a:cubicBezTo>
                      <a:pt x="956235" y="1332753"/>
                      <a:pt x="933004" y="1336794"/>
                      <a:pt x="914400" y="1326776"/>
                    </a:cubicBezTo>
                    <a:cubicBezTo>
                      <a:pt x="892075" y="1314755"/>
                      <a:pt x="860612" y="1272988"/>
                      <a:pt x="860612" y="1272988"/>
                    </a:cubicBezTo>
                    <a:cubicBezTo>
                      <a:pt x="857624" y="1264023"/>
                      <a:pt x="856510" y="1254197"/>
                      <a:pt x="851648" y="1246094"/>
                    </a:cubicBezTo>
                    <a:cubicBezTo>
                      <a:pt x="847299" y="1238846"/>
                      <a:pt x="837498" y="1235724"/>
                      <a:pt x="833718" y="1228164"/>
                    </a:cubicBezTo>
                    <a:cubicBezTo>
                      <a:pt x="825266" y="1211260"/>
                      <a:pt x="821765" y="1192305"/>
                      <a:pt x="815789" y="1174376"/>
                    </a:cubicBezTo>
                    <a:cubicBezTo>
                      <a:pt x="812801" y="1165411"/>
                      <a:pt x="809116" y="1156649"/>
                      <a:pt x="806824" y="1147482"/>
                    </a:cubicBezTo>
                    <a:cubicBezTo>
                      <a:pt x="803836" y="1135529"/>
                      <a:pt x="803972" y="1122321"/>
                      <a:pt x="797859" y="1111623"/>
                    </a:cubicBezTo>
                    <a:cubicBezTo>
                      <a:pt x="791569" y="1100615"/>
                      <a:pt x="779930" y="1093694"/>
                      <a:pt x="770965" y="1084729"/>
                    </a:cubicBezTo>
                    <a:cubicBezTo>
                      <a:pt x="767977" y="1063811"/>
                      <a:pt x="768072" y="1042215"/>
                      <a:pt x="762000" y="1021976"/>
                    </a:cubicBezTo>
                    <a:cubicBezTo>
                      <a:pt x="758904" y="1011656"/>
                      <a:pt x="749416" y="1004437"/>
                      <a:pt x="744071" y="995082"/>
                    </a:cubicBezTo>
                    <a:cubicBezTo>
                      <a:pt x="737441" y="983479"/>
                      <a:pt x="732118" y="971176"/>
                      <a:pt x="726142" y="959223"/>
                    </a:cubicBezTo>
                    <a:cubicBezTo>
                      <a:pt x="723154" y="941294"/>
                      <a:pt x="717177" y="887258"/>
                      <a:pt x="717177" y="905435"/>
                    </a:cubicBezTo>
                    <a:cubicBezTo>
                      <a:pt x="717177" y="971317"/>
                      <a:pt x="724067" y="950926"/>
                      <a:pt x="735106" y="995082"/>
                    </a:cubicBezTo>
                    <a:cubicBezTo>
                      <a:pt x="741841" y="1022021"/>
                      <a:pt x="746616" y="1070619"/>
                      <a:pt x="762000" y="1093694"/>
                    </a:cubicBezTo>
                    <a:cubicBezTo>
                      <a:pt x="767977" y="1102659"/>
                      <a:pt x="775111" y="1110951"/>
                      <a:pt x="779930" y="1120588"/>
                    </a:cubicBezTo>
                    <a:cubicBezTo>
                      <a:pt x="784156" y="1129040"/>
                      <a:pt x="786409" y="1138365"/>
                      <a:pt x="788895" y="1147482"/>
                    </a:cubicBezTo>
                    <a:cubicBezTo>
                      <a:pt x="819227" y="1258699"/>
                      <a:pt x="795154" y="1184191"/>
                      <a:pt x="815789" y="1246094"/>
                    </a:cubicBezTo>
                    <a:cubicBezTo>
                      <a:pt x="812801" y="1308847"/>
                      <a:pt x="820951" y="1373138"/>
                      <a:pt x="806824" y="1434353"/>
                    </a:cubicBezTo>
                    <a:cubicBezTo>
                      <a:pt x="795543" y="1483237"/>
                      <a:pt x="764057" y="1473666"/>
                      <a:pt x="735106" y="1488141"/>
                    </a:cubicBezTo>
                    <a:cubicBezTo>
                      <a:pt x="725469" y="1492959"/>
                      <a:pt x="717177" y="1500094"/>
                      <a:pt x="708212" y="1506070"/>
                    </a:cubicBezTo>
                    <a:cubicBezTo>
                      <a:pt x="681318" y="1503082"/>
                      <a:pt x="653636" y="1504226"/>
                      <a:pt x="627530" y="1497106"/>
                    </a:cubicBezTo>
                    <a:cubicBezTo>
                      <a:pt x="619376" y="1494882"/>
                      <a:pt x="615011" y="1485669"/>
                      <a:pt x="609600" y="1479176"/>
                    </a:cubicBezTo>
                    <a:cubicBezTo>
                      <a:pt x="600035" y="1467698"/>
                      <a:pt x="591671" y="1455270"/>
                      <a:pt x="582706" y="1443317"/>
                    </a:cubicBezTo>
                    <a:cubicBezTo>
                      <a:pt x="579718" y="1434352"/>
                      <a:pt x="573742" y="1425873"/>
                      <a:pt x="573742" y="1416423"/>
                    </a:cubicBezTo>
                    <a:cubicBezTo>
                      <a:pt x="573742" y="959272"/>
                      <a:pt x="533158" y="1089933"/>
                      <a:pt x="591671" y="914400"/>
                    </a:cubicBezTo>
                    <a:cubicBezTo>
                      <a:pt x="588683" y="968188"/>
                      <a:pt x="587373" y="1022096"/>
                      <a:pt x="582706" y="1075764"/>
                    </a:cubicBezTo>
                    <a:cubicBezTo>
                      <a:pt x="580296" y="1103475"/>
                      <a:pt x="570184" y="1129413"/>
                      <a:pt x="564777" y="1156447"/>
                    </a:cubicBezTo>
                    <a:cubicBezTo>
                      <a:pt x="561212" y="1174271"/>
                      <a:pt x="558576" y="1192270"/>
                      <a:pt x="555812" y="1210235"/>
                    </a:cubicBezTo>
                    <a:cubicBezTo>
                      <a:pt x="542512" y="1296688"/>
                      <a:pt x="555018" y="1248479"/>
                      <a:pt x="528918" y="1326776"/>
                    </a:cubicBezTo>
                    <a:cubicBezTo>
                      <a:pt x="525930" y="1335741"/>
                      <a:pt x="525195" y="1345807"/>
                      <a:pt x="519953" y="1353670"/>
                    </a:cubicBezTo>
                    <a:cubicBezTo>
                      <a:pt x="497336" y="1387597"/>
                      <a:pt x="509642" y="1372945"/>
                      <a:pt x="484095" y="1398494"/>
                    </a:cubicBezTo>
                    <a:cubicBezTo>
                      <a:pt x="436283" y="1395506"/>
                      <a:pt x="387291" y="1400501"/>
                      <a:pt x="340659" y="1389529"/>
                    </a:cubicBezTo>
                    <a:cubicBezTo>
                      <a:pt x="331461" y="1387365"/>
                      <a:pt x="336557" y="1370738"/>
                      <a:pt x="331695" y="1362635"/>
                    </a:cubicBezTo>
                    <a:cubicBezTo>
                      <a:pt x="327346" y="1355387"/>
                      <a:pt x="319742" y="1350682"/>
                      <a:pt x="313765" y="1344706"/>
                    </a:cubicBezTo>
                    <a:cubicBezTo>
                      <a:pt x="282562" y="1251094"/>
                      <a:pt x="277009" y="1256140"/>
                      <a:pt x="304800" y="1111623"/>
                    </a:cubicBezTo>
                    <a:cubicBezTo>
                      <a:pt x="306884" y="1100786"/>
                      <a:pt x="340508" y="1053466"/>
                      <a:pt x="358589" y="1039906"/>
                    </a:cubicBezTo>
                    <a:cubicBezTo>
                      <a:pt x="375828" y="1026977"/>
                      <a:pt x="397140" y="1019284"/>
                      <a:pt x="412377" y="1004047"/>
                    </a:cubicBezTo>
                    <a:cubicBezTo>
                      <a:pt x="464546" y="951875"/>
                      <a:pt x="391682" y="1027087"/>
                      <a:pt x="448236" y="959223"/>
                    </a:cubicBezTo>
                    <a:cubicBezTo>
                      <a:pt x="469048" y="934249"/>
                      <a:pt x="484607" y="925221"/>
                      <a:pt x="510989" y="905435"/>
                    </a:cubicBezTo>
                    <a:cubicBezTo>
                      <a:pt x="521765" y="889271"/>
                      <a:pt x="530589" y="872224"/>
                      <a:pt x="546848" y="860611"/>
                    </a:cubicBezTo>
                    <a:cubicBezTo>
                      <a:pt x="561027" y="850483"/>
                      <a:pt x="575749" y="840793"/>
                      <a:pt x="591671" y="833717"/>
                    </a:cubicBezTo>
                    <a:cubicBezTo>
                      <a:pt x="607715" y="826587"/>
                      <a:pt x="670625" y="817570"/>
                      <a:pt x="681318" y="815788"/>
                    </a:cubicBezTo>
                    <a:cubicBezTo>
                      <a:pt x="672353" y="812800"/>
                      <a:pt x="663745" y="805269"/>
                      <a:pt x="654424" y="806823"/>
                    </a:cubicBezTo>
                    <a:cubicBezTo>
                      <a:pt x="637000" y="809727"/>
                      <a:pt x="622203" y="832600"/>
                      <a:pt x="609600" y="842682"/>
                    </a:cubicBezTo>
                    <a:cubicBezTo>
                      <a:pt x="601187" y="849412"/>
                      <a:pt x="591119" y="853880"/>
                      <a:pt x="582706" y="860611"/>
                    </a:cubicBezTo>
                    <a:cubicBezTo>
                      <a:pt x="576106" y="865891"/>
                      <a:pt x="572024" y="874192"/>
                      <a:pt x="564777" y="878541"/>
                    </a:cubicBezTo>
                    <a:cubicBezTo>
                      <a:pt x="556674" y="883403"/>
                      <a:pt x="546848" y="884518"/>
                      <a:pt x="537883" y="887506"/>
                    </a:cubicBezTo>
                    <a:cubicBezTo>
                      <a:pt x="494582" y="930805"/>
                      <a:pt x="549615" y="878118"/>
                      <a:pt x="493059" y="923364"/>
                    </a:cubicBezTo>
                    <a:cubicBezTo>
                      <a:pt x="486459" y="928644"/>
                      <a:pt x="481730" y="936014"/>
                      <a:pt x="475130" y="941294"/>
                    </a:cubicBezTo>
                    <a:cubicBezTo>
                      <a:pt x="466717" y="948025"/>
                      <a:pt x="456344" y="952128"/>
                      <a:pt x="448236" y="959223"/>
                    </a:cubicBezTo>
                    <a:cubicBezTo>
                      <a:pt x="432334" y="973137"/>
                      <a:pt x="420993" y="992326"/>
                      <a:pt x="403412" y="1004047"/>
                    </a:cubicBezTo>
                    <a:cubicBezTo>
                      <a:pt x="341762" y="1045148"/>
                      <a:pt x="370067" y="1033092"/>
                      <a:pt x="322730" y="1048870"/>
                    </a:cubicBezTo>
                    <a:cubicBezTo>
                      <a:pt x="313765" y="1054847"/>
                      <a:pt x="306231" y="1063965"/>
                      <a:pt x="295836" y="1066800"/>
                    </a:cubicBezTo>
                    <a:cubicBezTo>
                      <a:pt x="272593" y="1073139"/>
                      <a:pt x="247821" y="1071454"/>
                      <a:pt x="224118" y="1075764"/>
                    </a:cubicBezTo>
                    <a:cubicBezTo>
                      <a:pt x="214821" y="1077454"/>
                      <a:pt x="206189" y="1081741"/>
                      <a:pt x="197224" y="1084729"/>
                    </a:cubicBezTo>
                    <a:cubicBezTo>
                      <a:pt x="181883" y="1079615"/>
                      <a:pt x="153366" y="1072730"/>
                      <a:pt x="143436" y="1057835"/>
                    </a:cubicBezTo>
                    <a:cubicBezTo>
                      <a:pt x="136602" y="1047583"/>
                      <a:pt x="137459" y="1033929"/>
                      <a:pt x="134471" y="1021976"/>
                    </a:cubicBezTo>
                    <a:cubicBezTo>
                      <a:pt x="137459" y="977153"/>
                      <a:pt x="136051" y="931818"/>
                      <a:pt x="143436" y="887506"/>
                    </a:cubicBezTo>
                    <a:cubicBezTo>
                      <a:pt x="145207" y="876878"/>
                      <a:pt x="154634" y="869024"/>
                      <a:pt x="161365" y="860611"/>
                    </a:cubicBezTo>
                    <a:cubicBezTo>
                      <a:pt x="172482" y="846715"/>
                      <a:pt x="190659" y="832518"/>
                      <a:pt x="206189" y="824753"/>
                    </a:cubicBezTo>
                    <a:cubicBezTo>
                      <a:pt x="220582" y="817556"/>
                      <a:pt x="235945" y="812473"/>
                      <a:pt x="251012" y="806823"/>
                    </a:cubicBezTo>
                    <a:cubicBezTo>
                      <a:pt x="272786" y="798658"/>
                      <a:pt x="290655" y="794030"/>
                      <a:pt x="313765" y="788894"/>
                    </a:cubicBezTo>
                    <a:cubicBezTo>
                      <a:pt x="328639" y="785588"/>
                      <a:pt x="343352" y="779929"/>
                      <a:pt x="358589" y="779929"/>
                    </a:cubicBezTo>
                    <a:cubicBezTo>
                      <a:pt x="368039" y="779929"/>
                      <a:pt x="340660" y="785906"/>
                      <a:pt x="331695" y="788894"/>
                    </a:cubicBezTo>
                    <a:cubicBezTo>
                      <a:pt x="319589" y="788318"/>
                      <a:pt x="167424" y="793406"/>
                      <a:pt x="107577" y="770964"/>
                    </a:cubicBezTo>
                    <a:cubicBezTo>
                      <a:pt x="95064" y="766272"/>
                      <a:pt x="83671" y="759011"/>
                      <a:pt x="71718" y="753035"/>
                    </a:cubicBezTo>
                    <a:cubicBezTo>
                      <a:pt x="48353" y="729670"/>
                      <a:pt x="23790" y="710965"/>
                      <a:pt x="8965" y="681317"/>
                    </a:cubicBezTo>
                    <a:cubicBezTo>
                      <a:pt x="4739" y="672865"/>
                      <a:pt x="2988" y="663388"/>
                      <a:pt x="0" y="654423"/>
                    </a:cubicBezTo>
                    <a:cubicBezTo>
                      <a:pt x="5977" y="624541"/>
                      <a:pt x="5320" y="592519"/>
                      <a:pt x="17930" y="564776"/>
                    </a:cubicBezTo>
                    <a:cubicBezTo>
                      <a:pt x="21840" y="556173"/>
                      <a:pt x="35657" y="558103"/>
                      <a:pt x="44824" y="555811"/>
                    </a:cubicBezTo>
                    <a:lnTo>
                      <a:pt x="116542" y="537882"/>
                    </a:lnTo>
                    <a:cubicBezTo>
                      <a:pt x="255143" y="549433"/>
                      <a:pt x="184005" y="532925"/>
                      <a:pt x="268942" y="564776"/>
                    </a:cubicBezTo>
                    <a:cubicBezTo>
                      <a:pt x="277790" y="568094"/>
                      <a:pt x="287384" y="569515"/>
                      <a:pt x="295836" y="573741"/>
                    </a:cubicBezTo>
                    <a:cubicBezTo>
                      <a:pt x="354496" y="603071"/>
                      <a:pt x="290145" y="578911"/>
                      <a:pt x="349624" y="618564"/>
                    </a:cubicBezTo>
                    <a:cubicBezTo>
                      <a:pt x="357487" y="623806"/>
                      <a:pt x="367553" y="624541"/>
                      <a:pt x="376518" y="627529"/>
                    </a:cubicBezTo>
                    <a:cubicBezTo>
                      <a:pt x="462312" y="713323"/>
                      <a:pt x="352463" y="611492"/>
                      <a:pt x="430306" y="663388"/>
                    </a:cubicBezTo>
                    <a:cubicBezTo>
                      <a:pt x="440855" y="670421"/>
                      <a:pt x="447460" y="682166"/>
                      <a:pt x="457200" y="690282"/>
                    </a:cubicBezTo>
                    <a:cubicBezTo>
                      <a:pt x="465477" y="697179"/>
                      <a:pt x="474458" y="703393"/>
                      <a:pt x="484095" y="708211"/>
                    </a:cubicBezTo>
                    <a:cubicBezTo>
                      <a:pt x="514134" y="723230"/>
                      <a:pt x="566101" y="723300"/>
                      <a:pt x="591671" y="726141"/>
                    </a:cubicBezTo>
                    <a:cubicBezTo>
                      <a:pt x="579718" y="723153"/>
                      <a:pt x="567137" y="722029"/>
                      <a:pt x="555812" y="717176"/>
                    </a:cubicBezTo>
                    <a:cubicBezTo>
                      <a:pt x="528428" y="705440"/>
                      <a:pt x="531404" y="698329"/>
                      <a:pt x="510989" y="681317"/>
                    </a:cubicBezTo>
                    <a:cubicBezTo>
                      <a:pt x="499511" y="671752"/>
                      <a:pt x="488103" y="661836"/>
                      <a:pt x="475130" y="654423"/>
                    </a:cubicBezTo>
                    <a:cubicBezTo>
                      <a:pt x="466925" y="649735"/>
                      <a:pt x="456921" y="649181"/>
                      <a:pt x="448236" y="645459"/>
                    </a:cubicBezTo>
                    <a:cubicBezTo>
                      <a:pt x="435953" y="640195"/>
                      <a:pt x="424785" y="632492"/>
                      <a:pt x="412377" y="627529"/>
                    </a:cubicBezTo>
                    <a:cubicBezTo>
                      <a:pt x="394830" y="620510"/>
                      <a:pt x="358589" y="609600"/>
                      <a:pt x="358589" y="609600"/>
                    </a:cubicBezTo>
                    <a:cubicBezTo>
                      <a:pt x="297553" y="548564"/>
                      <a:pt x="392928" y="641595"/>
                      <a:pt x="313765" y="573741"/>
                    </a:cubicBezTo>
                    <a:cubicBezTo>
                      <a:pt x="289239" y="552719"/>
                      <a:pt x="275203" y="537635"/>
                      <a:pt x="259977" y="510988"/>
                    </a:cubicBezTo>
                    <a:cubicBezTo>
                      <a:pt x="253347" y="499385"/>
                      <a:pt x="247011" y="487537"/>
                      <a:pt x="242048" y="475129"/>
                    </a:cubicBezTo>
                    <a:cubicBezTo>
                      <a:pt x="235029" y="457582"/>
                      <a:pt x="224118" y="421341"/>
                      <a:pt x="224118" y="421341"/>
                    </a:cubicBezTo>
                    <a:cubicBezTo>
                      <a:pt x="227106" y="394447"/>
                      <a:pt x="209207" y="353393"/>
                      <a:pt x="233083" y="340659"/>
                    </a:cubicBezTo>
                    <a:cubicBezTo>
                      <a:pt x="273861" y="318911"/>
                      <a:pt x="340013" y="343431"/>
                      <a:pt x="385483" y="358588"/>
                    </a:cubicBezTo>
                    <a:cubicBezTo>
                      <a:pt x="391459" y="367553"/>
                      <a:pt x="395794" y="377864"/>
                      <a:pt x="403412" y="385482"/>
                    </a:cubicBezTo>
                    <a:cubicBezTo>
                      <a:pt x="455213" y="437283"/>
                      <a:pt x="405792" y="364209"/>
                      <a:pt x="457200" y="430306"/>
                    </a:cubicBezTo>
                    <a:cubicBezTo>
                      <a:pt x="470429" y="447315"/>
                      <a:pt x="475130" y="472141"/>
                      <a:pt x="493059" y="484094"/>
                    </a:cubicBezTo>
                    <a:cubicBezTo>
                      <a:pt x="502024" y="490070"/>
                      <a:pt x="511900" y="494865"/>
                      <a:pt x="519953" y="502023"/>
                    </a:cubicBezTo>
                    <a:cubicBezTo>
                      <a:pt x="538905" y="518869"/>
                      <a:pt x="573742" y="555811"/>
                      <a:pt x="573742" y="555811"/>
                    </a:cubicBezTo>
                    <a:cubicBezTo>
                      <a:pt x="589387" y="602752"/>
                      <a:pt x="576024" y="576023"/>
                      <a:pt x="627530" y="627529"/>
                    </a:cubicBezTo>
                    <a:cubicBezTo>
                      <a:pt x="636495" y="636494"/>
                      <a:pt x="642125" y="651348"/>
                      <a:pt x="654424" y="654423"/>
                    </a:cubicBezTo>
                    <a:cubicBezTo>
                      <a:pt x="666377" y="657411"/>
                      <a:pt x="678436" y="660003"/>
                      <a:pt x="690283" y="663388"/>
                    </a:cubicBezTo>
                    <a:cubicBezTo>
                      <a:pt x="699369" y="665984"/>
                      <a:pt x="735106" y="663388"/>
                      <a:pt x="744071" y="663388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24-Point Star 126"/>
              <p:cNvSpPr/>
              <p:nvPr/>
            </p:nvSpPr>
            <p:spPr>
              <a:xfrm>
                <a:off x="2149814" y="2729970"/>
                <a:ext cx="546535" cy="533207"/>
              </a:xfrm>
              <a:prstGeom prst="star24">
                <a:avLst>
                  <a:gd name="adj" fmla="val 28497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2" name="Freeform 91"/>
            <p:cNvSpPr/>
            <p:nvPr/>
          </p:nvSpPr>
          <p:spPr>
            <a:xfrm rot="458787">
              <a:off x="6823519" y="1801385"/>
              <a:ext cx="620538" cy="2169459"/>
            </a:xfrm>
            <a:custGeom>
              <a:avLst/>
              <a:gdLst>
                <a:gd name="connsiteX0" fmla="*/ 432279 w 620538"/>
                <a:gd name="connsiteY0" fmla="*/ 2070847 h 2169459"/>
                <a:gd name="connsiteX1" fmla="*/ 432279 w 620538"/>
                <a:gd name="connsiteY1" fmla="*/ 2070847 h 2169459"/>
                <a:gd name="connsiteX2" fmla="*/ 432279 w 620538"/>
                <a:gd name="connsiteY2" fmla="*/ 1461247 h 2169459"/>
                <a:gd name="connsiteX3" fmla="*/ 405385 w 620538"/>
                <a:gd name="connsiteY3" fmla="*/ 1255059 h 2169459"/>
                <a:gd name="connsiteX4" fmla="*/ 378491 w 620538"/>
                <a:gd name="connsiteY4" fmla="*/ 1102659 h 2169459"/>
                <a:gd name="connsiteX5" fmla="*/ 369526 w 620538"/>
                <a:gd name="connsiteY5" fmla="*/ 995082 h 2169459"/>
                <a:gd name="connsiteX6" fmla="*/ 360562 w 620538"/>
                <a:gd name="connsiteY6" fmla="*/ 941294 h 2169459"/>
                <a:gd name="connsiteX7" fmla="*/ 351597 w 620538"/>
                <a:gd name="connsiteY7" fmla="*/ 851647 h 2169459"/>
                <a:gd name="connsiteX8" fmla="*/ 342632 w 620538"/>
                <a:gd name="connsiteY8" fmla="*/ 788894 h 2169459"/>
                <a:gd name="connsiteX9" fmla="*/ 315738 w 620538"/>
                <a:gd name="connsiteY9" fmla="*/ 600635 h 2169459"/>
                <a:gd name="connsiteX10" fmla="*/ 297809 w 620538"/>
                <a:gd name="connsiteY10" fmla="*/ 573741 h 2169459"/>
                <a:gd name="connsiteX11" fmla="*/ 279879 w 620538"/>
                <a:gd name="connsiteY11" fmla="*/ 519953 h 2169459"/>
                <a:gd name="connsiteX12" fmla="*/ 261950 w 620538"/>
                <a:gd name="connsiteY12" fmla="*/ 439270 h 2169459"/>
                <a:gd name="connsiteX13" fmla="*/ 252985 w 620538"/>
                <a:gd name="connsiteY13" fmla="*/ 403412 h 2169459"/>
                <a:gd name="connsiteX14" fmla="*/ 235056 w 620538"/>
                <a:gd name="connsiteY14" fmla="*/ 385482 h 2169459"/>
                <a:gd name="connsiteX15" fmla="*/ 217126 w 620538"/>
                <a:gd name="connsiteY15" fmla="*/ 349623 h 2169459"/>
                <a:gd name="connsiteX16" fmla="*/ 208162 w 620538"/>
                <a:gd name="connsiteY16" fmla="*/ 322729 h 2169459"/>
                <a:gd name="connsiteX17" fmla="*/ 136444 w 620538"/>
                <a:gd name="connsiteY17" fmla="*/ 197223 h 2169459"/>
                <a:gd name="connsiteX18" fmla="*/ 109550 w 620538"/>
                <a:gd name="connsiteY18" fmla="*/ 152400 h 2169459"/>
                <a:gd name="connsiteX19" fmla="*/ 91620 w 620538"/>
                <a:gd name="connsiteY19" fmla="*/ 134470 h 2169459"/>
                <a:gd name="connsiteX20" fmla="*/ 64726 w 620538"/>
                <a:gd name="connsiteY20" fmla="*/ 98612 h 2169459"/>
                <a:gd name="connsiteX21" fmla="*/ 55762 w 620538"/>
                <a:gd name="connsiteY21" fmla="*/ 71717 h 2169459"/>
                <a:gd name="connsiteX22" fmla="*/ 37832 w 620538"/>
                <a:gd name="connsiteY22" fmla="*/ 53788 h 2169459"/>
                <a:gd name="connsiteX23" fmla="*/ 28868 w 620538"/>
                <a:gd name="connsiteY23" fmla="*/ 89647 h 2169459"/>
                <a:gd name="connsiteX24" fmla="*/ 46797 w 620538"/>
                <a:gd name="connsiteY24" fmla="*/ 161365 h 2169459"/>
                <a:gd name="connsiteX25" fmla="*/ 73691 w 620538"/>
                <a:gd name="connsiteY25" fmla="*/ 197223 h 2169459"/>
                <a:gd name="connsiteX26" fmla="*/ 82656 w 620538"/>
                <a:gd name="connsiteY26" fmla="*/ 224117 h 2169459"/>
                <a:gd name="connsiteX27" fmla="*/ 109550 w 620538"/>
                <a:gd name="connsiteY27" fmla="*/ 286870 h 2169459"/>
                <a:gd name="connsiteX28" fmla="*/ 127479 w 620538"/>
                <a:gd name="connsiteY28" fmla="*/ 349623 h 2169459"/>
                <a:gd name="connsiteX29" fmla="*/ 145409 w 620538"/>
                <a:gd name="connsiteY29" fmla="*/ 367553 h 2169459"/>
                <a:gd name="connsiteX30" fmla="*/ 127479 w 620538"/>
                <a:gd name="connsiteY30" fmla="*/ 430306 h 2169459"/>
                <a:gd name="connsiteX31" fmla="*/ 100585 w 620538"/>
                <a:gd name="connsiteY31" fmla="*/ 421341 h 2169459"/>
                <a:gd name="connsiteX32" fmla="*/ 64726 w 620538"/>
                <a:gd name="connsiteY32" fmla="*/ 403412 h 2169459"/>
                <a:gd name="connsiteX33" fmla="*/ 28868 w 620538"/>
                <a:gd name="connsiteY33" fmla="*/ 394447 h 2169459"/>
                <a:gd name="connsiteX34" fmla="*/ 1973 w 620538"/>
                <a:gd name="connsiteY34" fmla="*/ 376517 h 2169459"/>
                <a:gd name="connsiteX35" fmla="*/ 19903 w 620538"/>
                <a:gd name="connsiteY35" fmla="*/ 394447 h 2169459"/>
                <a:gd name="connsiteX36" fmla="*/ 37832 w 620538"/>
                <a:gd name="connsiteY36" fmla="*/ 421341 h 2169459"/>
                <a:gd name="connsiteX37" fmla="*/ 100585 w 620538"/>
                <a:gd name="connsiteY37" fmla="*/ 475129 h 2169459"/>
                <a:gd name="connsiteX38" fmla="*/ 136444 w 620538"/>
                <a:gd name="connsiteY38" fmla="*/ 519953 h 2169459"/>
                <a:gd name="connsiteX39" fmla="*/ 163338 w 620538"/>
                <a:gd name="connsiteY39" fmla="*/ 537882 h 2169459"/>
                <a:gd name="connsiteX40" fmla="*/ 181268 w 620538"/>
                <a:gd name="connsiteY40" fmla="*/ 555812 h 2169459"/>
                <a:gd name="connsiteX41" fmla="*/ 208162 w 620538"/>
                <a:gd name="connsiteY41" fmla="*/ 573741 h 2169459"/>
                <a:gd name="connsiteX42" fmla="*/ 235056 w 620538"/>
                <a:gd name="connsiteY42" fmla="*/ 600635 h 2169459"/>
                <a:gd name="connsiteX43" fmla="*/ 261950 w 620538"/>
                <a:gd name="connsiteY43" fmla="*/ 609600 h 2169459"/>
                <a:gd name="connsiteX44" fmla="*/ 279879 w 620538"/>
                <a:gd name="connsiteY44" fmla="*/ 636494 h 2169459"/>
                <a:gd name="connsiteX45" fmla="*/ 82656 w 620538"/>
                <a:gd name="connsiteY45" fmla="*/ 645459 h 2169459"/>
                <a:gd name="connsiteX46" fmla="*/ 28868 w 620538"/>
                <a:gd name="connsiteY46" fmla="*/ 627529 h 2169459"/>
                <a:gd name="connsiteX47" fmla="*/ 1973 w 620538"/>
                <a:gd name="connsiteY47" fmla="*/ 618565 h 2169459"/>
                <a:gd name="connsiteX48" fmla="*/ 46797 w 620538"/>
                <a:gd name="connsiteY48" fmla="*/ 627529 h 2169459"/>
                <a:gd name="connsiteX49" fmla="*/ 64726 w 620538"/>
                <a:gd name="connsiteY49" fmla="*/ 645459 h 2169459"/>
                <a:gd name="connsiteX50" fmla="*/ 91620 w 620538"/>
                <a:gd name="connsiteY50" fmla="*/ 663388 h 2169459"/>
                <a:gd name="connsiteX51" fmla="*/ 109550 w 620538"/>
                <a:gd name="connsiteY51" fmla="*/ 690282 h 2169459"/>
                <a:gd name="connsiteX52" fmla="*/ 145409 w 620538"/>
                <a:gd name="connsiteY52" fmla="*/ 726141 h 2169459"/>
                <a:gd name="connsiteX53" fmla="*/ 163338 w 620538"/>
                <a:gd name="connsiteY53" fmla="*/ 753035 h 2169459"/>
                <a:gd name="connsiteX54" fmla="*/ 235056 w 620538"/>
                <a:gd name="connsiteY54" fmla="*/ 815788 h 2169459"/>
                <a:gd name="connsiteX55" fmla="*/ 252985 w 620538"/>
                <a:gd name="connsiteY55" fmla="*/ 842682 h 2169459"/>
                <a:gd name="connsiteX56" fmla="*/ 306773 w 620538"/>
                <a:gd name="connsiteY56" fmla="*/ 878541 h 2169459"/>
                <a:gd name="connsiteX57" fmla="*/ 333668 w 620538"/>
                <a:gd name="connsiteY57" fmla="*/ 959223 h 2169459"/>
                <a:gd name="connsiteX58" fmla="*/ 351597 w 620538"/>
                <a:gd name="connsiteY58" fmla="*/ 1021976 h 2169459"/>
                <a:gd name="connsiteX59" fmla="*/ 279879 w 620538"/>
                <a:gd name="connsiteY59" fmla="*/ 1004047 h 2169459"/>
                <a:gd name="connsiteX60" fmla="*/ 252985 w 620538"/>
                <a:gd name="connsiteY60" fmla="*/ 986117 h 2169459"/>
                <a:gd name="connsiteX61" fmla="*/ 145409 w 620538"/>
                <a:gd name="connsiteY61" fmla="*/ 959223 h 2169459"/>
                <a:gd name="connsiteX62" fmla="*/ 73691 w 620538"/>
                <a:gd name="connsiteY62" fmla="*/ 923365 h 2169459"/>
                <a:gd name="connsiteX63" fmla="*/ 37832 w 620538"/>
                <a:gd name="connsiteY63" fmla="*/ 914400 h 2169459"/>
                <a:gd name="connsiteX64" fmla="*/ 91620 w 620538"/>
                <a:gd name="connsiteY64" fmla="*/ 950259 h 2169459"/>
                <a:gd name="connsiteX65" fmla="*/ 145409 w 620538"/>
                <a:gd name="connsiteY65" fmla="*/ 986117 h 2169459"/>
                <a:gd name="connsiteX66" fmla="*/ 154373 w 620538"/>
                <a:gd name="connsiteY66" fmla="*/ 1013012 h 2169459"/>
                <a:gd name="connsiteX67" fmla="*/ 208162 w 620538"/>
                <a:gd name="connsiteY67" fmla="*/ 1048870 h 2169459"/>
                <a:gd name="connsiteX68" fmla="*/ 226091 w 620538"/>
                <a:gd name="connsiteY68" fmla="*/ 1066800 h 2169459"/>
                <a:gd name="connsiteX69" fmla="*/ 252985 w 620538"/>
                <a:gd name="connsiteY69" fmla="*/ 1084729 h 2169459"/>
                <a:gd name="connsiteX70" fmla="*/ 270915 w 620538"/>
                <a:gd name="connsiteY70" fmla="*/ 1111623 h 2169459"/>
                <a:gd name="connsiteX71" fmla="*/ 324703 w 620538"/>
                <a:gd name="connsiteY71" fmla="*/ 1165412 h 2169459"/>
                <a:gd name="connsiteX72" fmla="*/ 351597 w 620538"/>
                <a:gd name="connsiteY72" fmla="*/ 1192306 h 2169459"/>
                <a:gd name="connsiteX73" fmla="*/ 387456 w 620538"/>
                <a:gd name="connsiteY73" fmla="*/ 1237129 h 2169459"/>
                <a:gd name="connsiteX74" fmla="*/ 360562 w 620538"/>
                <a:gd name="connsiteY74" fmla="*/ 1281953 h 2169459"/>
                <a:gd name="connsiteX75" fmla="*/ 288844 w 620538"/>
                <a:gd name="connsiteY75" fmla="*/ 1246094 h 2169459"/>
                <a:gd name="connsiteX76" fmla="*/ 261950 w 620538"/>
                <a:gd name="connsiteY76" fmla="*/ 1228165 h 2169459"/>
                <a:gd name="connsiteX77" fmla="*/ 190232 w 620538"/>
                <a:gd name="connsiteY77" fmla="*/ 1210235 h 2169459"/>
                <a:gd name="connsiteX78" fmla="*/ 118515 w 620538"/>
                <a:gd name="connsiteY78" fmla="*/ 1183341 h 2169459"/>
                <a:gd name="connsiteX79" fmla="*/ 163338 w 620538"/>
                <a:gd name="connsiteY79" fmla="*/ 1219200 h 2169459"/>
                <a:gd name="connsiteX80" fmla="*/ 190232 w 620538"/>
                <a:gd name="connsiteY80" fmla="*/ 1237129 h 2169459"/>
                <a:gd name="connsiteX81" fmla="*/ 217126 w 620538"/>
                <a:gd name="connsiteY81" fmla="*/ 1264023 h 2169459"/>
                <a:gd name="connsiteX82" fmla="*/ 244020 w 620538"/>
                <a:gd name="connsiteY82" fmla="*/ 1272988 h 2169459"/>
                <a:gd name="connsiteX83" fmla="*/ 261950 w 620538"/>
                <a:gd name="connsiteY83" fmla="*/ 1290917 h 2169459"/>
                <a:gd name="connsiteX84" fmla="*/ 288844 w 620538"/>
                <a:gd name="connsiteY84" fmla="*/ 1308847 h 2169459"/>
                <a:gd name="connsiteX85" fmla="*/ 342632 w 620538"/>
                <a:gd name="connsiteY85" fmla="*/ 1353670 h 2169459"/>
                <a:gd name="connsiteX86" fmla="*/ 378491 w 620538"/>
                <a:gd name="connsiteY86" fmla="*/ 1407459 h 2169459"/>
                <a:gd name="connsiteX87" fmla="*/ 396420 w 620538"/>
                <a:gd name="connsiteY87" fmla="*/ 1461247 h 2169459"/>
                <a:gd name="connsiteX88" fmla="*/ 441244 w 620538"/>
                <a:gd name="connsiteY88" fmla="*/ 1497106 h 2169459"/>
                <a:gd name="connsiteX89" fmla="*/ 414350 w 620538"/>
                <a:gd name="connsiteY89" fmla="*/ 1506070 h 2169459"/>
                <a:gd name="connsiteX90" fmla="*/ 270915 w 620538"/>
                <a:gd name="connsiteY90" fmla="*/ 1497106 h 2169459"/>
                <a:gd name="connsiteX91" fmla="*/ 190232 w 620538"/>
                <a:gd name="connsiteY91" fmla="*/ 1461247 h 2169459"/>
                <a:gd name="connsiteX92" fmla="*/ 172303 w 620538"/>
                <a:gd name="connsiteY92" fmla="*/ 1443317 h 2169459"/>
                <a:gd name="connsiteX93" fmla="*/ 145409 w 620538"/>
                <a:gd name="connsiteY93" fmla="*/ 1425388 h 2169459"/>
                <a:gd name="connsiteX94" fmla="*/ 163338 w 620538"/>
                <a:gd name="connsiteY94" fmla="*/ 1461247 h 2169459"/>
                <a:gd name="connsiteX95" fmla="*/ 199197 w 620538"/>
                <a:gd name="connsiteY95" fmla="*/ 1497106 h 2169459"/>
                <a:gd name="connsiteX96" fmla="*/ 226091 w 620538"/>
                <a:gd name="connsiteY96" fmla="*/ 1524000 h 2169459"/>
                <a:gd name="connsiteX97" fmla="*/ 252985 w 620538"/>
                <a:gd name="connsiteY97" fmla="*/ 1559859 h 2169459"/>
                <a:gd name="connsiteX98" fmla="*/ 279879 w 620538"/>
                <a:gd name="connsiteY98" fmla="*/ 1577788 h 2169459"/>
                <a:gd name="connsiteX99" fmla="*/ 315738 w 620538"/>
                <a:gd name="connsiteY99" fmla="*/ 1613647 h 2169459"/>
                <a:gd name="connsiteX100" fmla="*/ 333668 w 620538"/>
                <a:gd name="connsiteY100" fmla="*/ 1631576 h 2169459"/>
                <a:gd name="connsiteX101" fmla="*/ 360562 w 620538"/>
                <a:gd name="connsiteY101" fmla="*/ 1658470 h 2169459"/>
                <a:gd name="connsiteX102" fmla="*/ 360562 w 620538"/>
                <a:gd name="connsiteY102" fmla="*/ 1730188 h 2169459"/>
                <a:gd name="connsiteX103" fmla="*/ 208162 w 620538"/>
                <a:gd name="connsiteY103" fmla="*/ 1712259 h 2169459"/>
                <a:gd name="connsiteX104" fmla="*/ 181268 w 620538"/>
                <a:gd name="connsiteY104" fmla="*/ 1694329 h 2169459"/>
                <a:gd name="connsiteX105" fmla="*/ 127479 w 620538"/>
                <a:gd name="connsiteY105" fmla="*/ 1676400 h 2169459"/>
                <a:gd name="connsiteX106" fmla="*/ 190232 w 620538"/>
                <a:gd name="connsiteY106" fmla="*/ 1739153 h 2169459"/>
                <a:gd name="connsiteX107" fmla="*/ 208162 w 620538"/>
                <a:gd name="connsiteY107" fmla="*/ 1757082 h 2169459"/>
                <a:gd name="connsiteX108" fmla="*/ 226091 w 620538"/>
                <a:gd name="connsiteY108" fmla="*/ 1775012 h 2169459"/>
                <a:gd name="connsiteX109" fmla="*/ 279879 w 620538"/>
                <a:gd name="connsiteY109" fmla="*/ 1810870 h 2169459"/>
                <a:gd name="connsiteX110" fmla="*/ 333668 w 620538"/>
                <a:gd name="connsiteY110" fmla="*/ 1846729 h 2169459"/>
                <a:gd name="connsiteX111" fmla="*/ 360562 w 620538"/>
                <a:gd name="connsiteY111" fmla="*/ 1882588 h 2169459"/>
                <a:gd name="connsiteX112" fmla="*/ 396420 w 620538"/>
                <a:gd name="connsiteY112" fmla="*/ 1891553 h 2169459"/>
                <a:gd name="connsiteX113" fmla="*/ 432279 w 620538"/>
                <a:gd name="connsiteY113" fmla="*/ 1909482 h 2169459"/>
                <a:gd name="connsiteX114" fmla="*/ 450209 w 620538"/>
                <a:gd name="connsiteY114" fmla="*/ 1927412 h 2169459"/>
                <a:gd name="connsiteX115" fmla="*/ 172303 w 620538"/>
                <a:gd name="connsiteY115" fmla="*/ 1909482 h 2169459"/>
                <a:gd name="connsiteX116" fmla="*/ 127479 w 620538"/>
                <a:gd name="connsiteY116" fmla="*/ 1891553 h 2169459"/>
                <a:gd name="connsiteX117" fmla="*/ 181268 w 620538"/>
                <a:gd name="connsiteY117" fmla="*/ 1909482 h 2169459"/>
                <a:gd name="connsiteX118" fmla="*/ 199197 w 620538"/>
                <a:gd name="connsiteY118" fmla="*/ 1927412 h 2169459"/>
                <a:gd name="connsiteX119" fmla="*/ 261950 w 620538"/>
                <a:gd name="connsiteY119" fmla="*/ 1963270 h 2169459"/>
                <a:gd name="connsiteX120" fmla="*/ 306773 w 620538"/>
                <a:gd name="connsiteY120" fmla="*/ 1999129 h 2169459"/>
                <a:gd name="connsiteX121" fmla="*/ 342632 w 620538"/>
                <a:gd name="connsiteY121" fmla="*/ 2008094 h 2169459"/>
                <a:gd name="connsiteX122" fmla="*/ 387456 w 620538"/>
                <a:gd name="connsiteY122" fmla="*/ 2034988 h 2169459"/>
                <a:gd name="connsiteX123" fmla="*/ 468138 w 620538"/>
                <a:gd name="connsiteY123" fmla="*/ 2106706 h 2169459"/>
                <a:gd name="connsiteX124" fmla="*/ 503997 w 620538"/>
                <a:gd name="connsiteY124" fmla="*/ 2142565 h 2169459"/>
                <a:gd name="connsiteX125" fmla="*/ 530891 w 620538"/>
                <a:gd name="connsiteY125" fmla="*/ 2169459 h 2169459"/>
                <a:gd name="connsiteX126" fmla="*/ 566750 w 620538"/>
                <a:gd name="connsiteY126" fmla="*/ 2106706 h 2169459"/>
                <a:gd name="connsiteX127" fmla="*/ 593644 w 620538"/>
                <a:gd name="connsiteY127" fmla="*/ 1963270 h 2169459"/>
                <a:gd name="connsiteX128" fmla="*/ 602609 w 620538"/>
                <a:gd name="connsiteY128" fmla="*/ 1873623 h 2169459"/>
                <a:gd name="connsiteX129" fmla="*/ 620538 w 620538"/>
                <a:gd name="connsiteY129" fmla="*/ 1783976 h 2169459"/>
                <a:gd name="connsiteX130" fmla="*/ 602609 w 620538"/>
                <a:gd name="connsiteY130" fmla="*/ 1694329 h 2169459"/>
                <a:gd name="connsiteX131" fmla="*/ 557785 w 620538"/>
                <a:gd name="connsiteY131" fmla="*/ 1739153 h 2169459"/>
                <a:gd name="connsiteX132" fmla="*/ 512962 w 620538"/>
                <a:gd name="connsiteY132" fmla="*/ 1819835 h 2169459"/>
                <a:gd name="connsiteX133" fmla="*/ 495032 w 620538"/>
                <a:gd name="connsiteY133" fmla="*/ 1846729 h 2169459"/>
                <a:gd name="connsiteX134" fmla="*/ 459173 w 620538"/>
                <a:gd name="connsiteY134" fmla="*/ 1882588 h 2169459"/>
                <a:gd name="connsiteX135" fmla="*/ 450209 w 620538"/>
                <a:gd name="connsiteY135" fmla="*/ 1846729 h 2169459"/>
                <a:gd name="connsiteX136" fmla="*/ 477103 w 620538"/>
                <a:gd name="connsiteY136" fmla="*/ 1783976 h 2169459"/>
                <a:gd name="connsiteX137" fmla="*/ 503997 w 620538"/>
                <a:gd name="connsiteY137" fmla="*/ 1676400 h 2169459"/>
                <a:gd name="connsiteX138" fmla="*/ 512962 w 620538"/>
                <a:gd name="connsiteY138" fmla="*/ 1649506 h 2169459"/>
                <a:gd name="connsiteX139" fmla="*/ 530891 w 620538"/>
                <a:gd name="connsiteY139" fmla="*/ 1631576 h 2169459"/>
                <a:gd name="connsiteX140" fmla="*/ 548820 w 620538"/>
                <a:gd name="connsiteY140" fmla="*/ 1577788 h 2169459"/>
                <a:gd name="connsiteX141" fmla="*/ 557785 w 620538"/>
                <a:gd name="connsiteY141" fmla="*/ 1550894 h 2169459"/>
                <a:gd name="connsiteX142" fmla="*/ 548820 w 620538"/>
                <a:gd name="connsiteY142" fmla="*/ 1290917 h 2169459"/>
                <a:gd name="connsiteX143" fmla="*/ 521926 w 620538"/>
                <a:gd name="connsiteY143" fmla="*/ 1317812 h 2169459"/>
                <a:gd name="connsiteX144" fmla="*/ 486068 w 620538"/>
                <a:gd name="connsiteY144" fmla="*/ 1371600 h 2169459"/>
                <a:gd name="connsiteX145" fmla="*/ 468138 w 620538"/>
                <a:gd name="connsiteY145" fmla="*/ 1398494 h 2169459"/>
                <a:gd name="connsiteX146" fmla="*/ 441244 w 620538"/>
                <a:gd name="connsiteY146" fmla="*/ 1425388 h 2169459"/>
                <a:gd name="connsiteX147" fmla="*/ 432279 w 620538"/>
                <a:gd name="connsiteY147" fmla="*/ 1452282 h 2169459"/>
                <a:gd name="connsiteX148" fmla="*/ 432279 w 620538"/>
                <a:gd name="connsiteY148" fmla="*/ 1398494 h 2169459"/>
                <a:gd name="connsiteX149" fmla="*/ 468138 w 620538"/>
                <a:gd name="connsiteY149" fmla="*/ 1299882 h 2169459"/>
                <a:gd name="connsiteX150" fmla="*/ 477103 w 620538"/>
                <a:gd name="connsiteY150" fmla="*/ 1246094 h 2169459"/>
                <a:gd name="connsiteX151" fmla="*/ 486068 w 620538"/>
                <a:gd name="connsiteY151" fmla="*/ 1210235 h 2169459"/>
                <a:gd name="connsiteX152" fmla="*/ 503997 w 620538"/>
                <a:gd name="connsiteY152" fmla="*/ 1129553 h 2169459"/>
                <a:gd name="connsiteX153" fmla="*/ 512962 w 620538"/>
                <a:gd name="connsiteY153" fmla="*/ 1066800 h 2169459"/>
                <a:gd name="connsiteX154" fmla="*/ 530891 w 620538"/>
                <a:gd name="connsiteY154" fmla="*/ 977153 h 2169459"/>
                <a:gd name="connsiteX155" fmla="*/ 521926 w 620538"/>
                <a:gd name="connsiteY155" fmla="*/ 797859 h 2169459"/>
                <a:gd name="connsiteX156" fmla="*/ 503997 w 620538"/>
                <a:gd name="connsiteY156" fmla="*/ 824753 h 2169459"/>
                <a:gd name="connsiteX157" fmla="*/ 486068 w 620538"/>
                <a:gd name="connsiteY157" fmla="*/ 878541 h 2169459"/>
                <a:gd name="connsiteX158" fmla="*/ 477103 w 620538"/>
                <a:gd name="connsiteY158" fmla="*/ 905435 h 2169459"/>
                <a:gd name="connsiteX159" fmla="*/ 459173 w 620538"/>
                <a:gd name="connsiteY159" fmla="*/ 923365 h 2169459"/>
                <a:gd name="connsiteX160" fmla="*/ 441244 w 620538"/>
                <a:gd name="connsiteY160" fmla="*/ 977153 h 2169459"/>
                <a:gd name="connsiteX161" fmla="*/ 432279 w 620538"/>
                <a:gd name="connsiteY161" fmla="*/ 1004047 h 2169459"/>
                <a:gd name="connsiteX162" fmla="*/ 405385 w 620538"/>
                <a:gd name="connsiteY162" fmla="*/ 1066800 h 2169459"/>
                <a:gd name="connsiteX163" fmla="*/ 414350 w 620538"/>
                <a:gd name="connsiteY163" fmla="*/ 1004047 h 2169459"/>
                <a:gd name="connsiteX164" fmla="*/ 432279 w 620538"/>
                <a:gd name="connsiteY164" fmla="*/ 896470 h 2169459"/>
                <a:gd name="connsiteX165" fmla="*/ 441244 w 620538"/>
                <a:gd name="connsiteY165" fmla="*/ 824753 h 2169459"/>
                <a:gd name="connsiteX166" fmla="*/ 459173 w 620538"/>
                <a:gd name="connsiteY166" fmla="*/ 779929 h 2169459"/>
                <a:gd name="connsiteX167" fmla="*/ 477103 w 620538"/>
                <a:gd name="connsiteY167" fmla="*/ 708212 h 2169459"/>
                <a:gd name="connsiteX168" fmla="*/ 468138 w 620538"/>
                <a:gd name="connsiteY168" fmla="*/ 403412 h 2169459"/>
                <a:gd name="connsiteX169" fmla="*/ 450209 w 620538"/>
                <a:gd name="connsiteY169" fmla="*/ 430306 h 2169459"/>
                <a:gd name="connsiteX170" fmla="*/ 441244 w 620538"/>
                <a:gd name="connsiteY170" fmla="*/ 484094 h 2169459"/>
                <a:gd name="connsiteX171" fmla="*/ 432279 w 620538"/>
                <a:gd name="connsiteY171" fmla="*/ 519953 h 2169459"/>
                <a:gd name="connsiteX172" fmla="*/ 414350 w 620538"/>
                <a:gd name="connsiteY172" fmla="*/ 582706 h 2169459"/>
                <a:gd name="connsiteX173" fmla="*/ 405385 w 620538"/>
                <a:gd name="connsiteY173" fmla="*/ 609600 h 2169459"/>
                <a:gd name="connsiteX174" fmla="*/ 387456 w 620538"/>
                <a:gd name="connsiteY174" fmla="*/ 690282 h 2169459"/>
                <a:gd name="connsiteX175" fmla="*/ 369526 w 620538"/>
                <a:gd name="connsiteY175" fmla="*/ 744070 h 2169459"/>
                <a:gd name="connsiteX176" fmla="*/ 342632 w 620538"/>
                <a:gd name="connsiteY176" fmla="*/ 815788 h 2169459"/>
                <a:gd name="connsiteX177" fmla="*/ 360562 w 620538"/>
                <a:gd name="connsiteY177" fmla="*/ 708212 h 2169459"/>
                <a:gd name="connsiteX178" fmla="*/ 369526 w 620538"/>
                <a:gd name="connsiteY178" fmla="*/ 609600 h 2169459"/>
                <a:gd name="connsiteX179" fmla="*/ 378491 w 620538"/>
                <a:gd name="connsiteY179" fmla="*/ 537882 h 2169459"/>
                <a:gd name="connsiteX180" fmla="*/ 387456 w 620538"/>
                <a:gd name="connsiteY180" fmla="*/ 457200 h 2169459"/>
                <a:gd name="connsiteX181" fmla="*/ 378491 w 620538"/>
                <a:gd name="connsiteY181" fmla="*/ 215153 h 2169459"/>
                <a:gd name="connsiteX182" fmla="*/ 369526 w 620538"/>
                <a:gd name="connsiteY182" fmla="*/ 268941 h 2169459"/>
                <a:gd name="connsiteX183" fmla="*/ 351597 w 620538"/>
                <a:gd name="connsiteY183" fmla="*/ 322729 h 2169459"/>
                <a:gd name="connsiteX184" fmla="*/ 333668 w 620538"/>
                <a:gd name="connsiteY184" fmla="*/ 421341 h 2169459"/>
                <a:gd name="connsiteX185" fmla="*/ 315738 w 620538"/>
                <a:gd name="connsiteY185" fmla="*/ 475129 h 2169459"/>
                <a:gd name="connsiteX186" fmla="*/ 306773 w 620538"/>
                <a:gd name="connsiteY186" fmla="*/ 510988 h 2169459"/>
                <a:gd name="connsiteX187" fmla="*/ 297809 w 620538"/>
                <a:gd name="connsiteY187" fmla="*/ 89647 h 2169459"/>
                <a:gd name="connsiteX188" fmla="*/ 288844 w 620538"/>
                <a:gd name="connsiteY188" fmla="*/ 62753 h 2169459"/>
                <a:gd name="connsiteX189" fmla="*/ 279879 w 620538"/>
                <a:gd name="connsiteY189" fmla="*/ 26894 h 2169459"/>
                <a:gd name="connsiteX190" fmla="*/ 261950 w 620538"/>
                <a:gd name="connsiteY190" fmla="*/ 0 h 2169459"/>
                <a:gd name="connsiteX191" fmla="*/ 244020 w 620538"/>
                <a:gd name="connsiteY191" fmla="*/ 295835 h 2169459"/>
                <a:gd name="connsiteX192" fmla="*/ 235056 w 620538"/>
                <a:gd name="connsiteY192" fmla="*/ 421341 h 2169459"/>
                <a:gd name="connsiteX193" fmla="*/ 226091 w 620538"/>
                <a:gd name="connsiteY193" fmla="*/ 349623 h 216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20538" h="2169459">
                  <a:moveTo>
                    <a:pt x="432279" y="2070847"/>
                  </a:moveTo>
                  <a:lnTo>
                    <a:pt x="432279" y="2070847"/>
                  </a:lnTo>
                  <a:cubicBezTo>
                    <a:pt x="459299" y="1827674"/>
                    <a:pt x="450943" y="1934063"/>
                    <a:pt x="432279" y="1461247"/>
                  </a:cubicBezTo>
                  <a:cubicBezTo>
                    <a:pt x="427042" y="1328568"/>
                    <a:pt x="417495" y="1345878"/>
                    <a:pt x="405385" y="1255059"/>
                  </a:cubicBezTo>
                  <a:cubicBezTo>
                    <a:pt x="388690" y="1129850"/>
                    <a:pt x="407544" y="1218873"/>
                    <a:pt x="378491" y="1102659"/>
                  </a:cubicBezTo>
                  <a:cubicBezTo>
                    <a:pt x="375503" y="1066800"/>
                    <a:pt x="373500" y="1030845"/>
                    <a:pt x="369526" y="995082"/>
                  </a:cubicBezTo>
                  <a:cubicBezTo>
                    <a:pt x="367519" y="977017"/>
                    <a:pt x="362816" y="959330"/>
                    <a:pt x="360562" y="941294"/>
                  </a:cubicBezTo>
                  <a:cubicBezTo>
                    <a:pt x="356837" y="911495"/>
                    <a:pt x="355106" y="881473"/>
                    <a:pt x="351597" y="851647"/>
                  </a:cubicBezTo>
                  <a:cubicBezTo>
                    <a:pt x="349128" y="830662"/>
                    <a:pt x="344965" y="809895"/>
                    <a:pt x="342632" y="788894"/>
                  </a:cubicBezTo>
                  <a:cubicBezTo>
                    <a:pt x="334874" y="719068"/>
                    <a:pt x="336481" y="668049"/>
                    <a:pt x="315738" y="600635"/>
                  </a:cubicBezTo>
                  <a:cubicBezTo>
                    <a:pt x="312569" y="590337"/>
                    <a:pt x="302185" y="583587"/>
                    <a:pt x="297809" y="573741"/>
                  </a:cubicBezTo>
                  <a:cubicBezTo>
                    <a:pt x="290133" y="556471"/>
                    <a:pt x="285856" y="537882"/>
                    <a:pt x="279879" y="519953"/>
                  </a:cubicBezTo>
                  <a:cubicBezTo>
                    <a:pt x="263704" y="422896"/>
                    <a:pt x="279604" y="501058"/>
                    <a:pt x="261950" y="439270"/>
                  </a:cubicBezTo>
                  <a:cubicBezTo>
                    <a:pt x="258565" y="427424"/>
                    <a:pt x="258495" y="414432"/>
                    <a:pt x="252985" y="403412"/>
                  </a:cubicBezTo>
                  <a:cubicBezTo>
                    <a:pt x="249205" y="395852"/>
                    <a:pt x="239744" y="392515"/>
                    <a:pt x="235056" y="385482"/>
                  </a:cubicBezTo>
                  <a:cubicBezTo>
                    <a:pt x="227643" y="374363"/>
                    <a:pt x="222390" y="361906"/>
                    <a:pt x="217126" y="349623"/>
                  </a:cubicBezTo>
                  <a:cubicBezTo>
                    <a:pt x="213404" y="340938"/>
                    <a:pt x="212072" y="331332"/>
                    <a:pt x="208162" y="322729"/>
                  </a:cubicBezTo>
                  <a:cubicBezTo>
                    <a:pt x="160088" y="216966"/>
                    <a:pt x="189207" y="285161"/>
                    <a:pt x="136444" y="197223"/>
                  </a:cubicBezTo>
                  <a:cubicBezTo>
                    <a:pt x="127479" y="182282"/>
                    <a:pt x="119678" y="166579"/>
                    <a:pt x="109550" y="152400"/>
                  </a:cubicBezTo>
                  <a:cubicBezTo>
                    <a:pt x="104637" y="145522"/>
                    <a:pt x="97031" y="140963"/>
                    <a:pt x="91620" y="134470"/>
                  </a:cubicBezTo>
                  <a:cubicBezTo>
                    <a:pt x="82055" y="122992"/>
                    <a:pt x="73691" y="110565"/>
                    <a:pt x="64726" y="98612"/>
                  </a:cubicBezTo>
                  <a:cubicBezTo>
                    <a:pt x="61738" y="89647"/>
                    <a:pt x="60624" y="79820"/>
                    <a:pt x="55762" y="71717"/>
                  </a:cubicBezTo>
                  <a:cubicBezTo>
                    <a:pt x="51414" y="64469"/>
                    <a:pt x="44864" y="49100"/>
                    <a:pt x="37832" y="53788"/>
                  </a:cubicBezTo>
                  <a:cubicBezTo>
                    <a:pt x="27581" y="60623"/>
                    <a:pt x="31856" y="77694"/>
                    <a:pt x="28868" y="89647"/>
                  </a:cubicBezTo>
                  <a:cubicBezTo>
                    <a:pt x="31138" y="101000"/>
                    <a:pt x="38314" y="146521"/>
                    <a:pt x="46797" y="161365"/>
                  </a:cubicBezTo>
                  <a:cubicBezTo>
                    <a:pt x="54210" y="174337"/>
                    <a:pt x="64726" y="185270"/>
                    <a:pt x="73691" y="197223"/>
                  </a:cubicBezTo>
                  <a:cubicBezTo>
                    <a:pt x="76679" y="206188"/>
                    <a:pt x="78934" y="215431"/>
                    <a:pt x="82656" y="224117"/>
                  </a:cubicBezTo>
                  <a:cubicBezTo>
                    <a:pt x="103145" y="271925"/>
                    <a:pt x="97537" y="244826"/>
                    <a:pt x="109550" y="286870"/>
                  </a:cubicBezTo>
                  <a:cubicBezTo>
                    <a:pt x="111680" y="294324"/>
                    <a:pt x="121619" y="339856"/>
                    <a:pt x="127479" y="349623"/>
                  </a:cubicBezTo>
                  <a:cubicBezTo>
                    <a:pt x="131828" y="356871"/>
                    <a:pt x="139432" y="361576"/>
                    <a:pt x="145409" y="367553"/>
                  </a:cubicBezTo>
                  <a:cubicBezTo>
                    <a:pt x="167234" y="433030"/>
                    <a:pt x="181673" y="416757"/>
                    <a:pt x="127479" y="430306"/>
                  </a:cubicBezTo>
                  <a:cubicBezTo>
                    <a:pt x="118514" y="427318"/>
                    <a:pt x="109271" y="425063"/>
                    <a:pt x="100585" y="421341"/>
                  </a:cubicBezTo>
                  <a:cubicBezTo>
                    <a:pt x="88302" y="416077"/>
                    <a:pt x="77239" y="408104"/>
                    <a:pt x="64726" y="403412"/>
                  </a:cubicBezTo>
                  <a:cubicBezTo>
                    <a:pt x="53190" y="399086"/>
                    <a:pt x="40821" y="397435"/>
                    <a:pt x="28868" y="394447"/>
                  </a:cubicBezTo>
                  <a:cubicBezTo>
                    <a:pt x="19903" y="388470"/>
                    <a:pt x="12748" y="376517"/>
                    <a:pt x="1973" y="376517"/>
                  </a:cubicBezTo>
                  <a:cubicBezTo>
                    <a:pt x="-6479" y="376517"/>
                    <a:pt x="14623" y="387847"/>
                    <a:pt x="19903" y="394447"/>
                  </a:cubicBezTo>
                  <a:cubicBezTo>
                    <a:pt x="26634" y="402860"/>
                    <a:pt x="30820" y="413161"/>
                    <a:pt x="37832" y="421341"/>
                  </a:cubicBezTo>
                  <a:cubicBezTo>
                    <a:pt x="84916" y="476272"/>
                    <a:pt x="57327" y="440523"/>
                    <a:pt x="100585" y="475129"/>
                  </a:cubicBezTo>
                  <a:cubicBezTo>
                    <a:pt x="144945" y="510617"/>
                    <a:pt x="89848" y="473357"/>
                    <a:pt x="136444" y="519953"/>
                  </a:cubicBezTo>
                  <a:cubicBezTo>
                    <a:pt x="144062" y="527571"/>
                    <a:pt x="154925" y="531151"/>
                    <a:pt x="163338" y="537882"/>
                  </a:cubicBezTo>
                  <a:cubicBezTo>
                    <a:pt x="169938" y="543162"/>
                    <a:pt x="174668" y="550532"/>
                    <a:pt x="181268" y="555812"/>
                  </a:cubicBezTo>
                  <a:cubicBezTo>
                    <a:pt x="189681" y="562543"/>
                    <a:pt x="199885" y="566844"/>
                    <a:pt x="208162" y="573741"/>
                  </a:cubicBezTo>
                  <a:cubicBezTo>
                    <a:pt x="217902" y="581857"/>
                    <a:pt x="224507" y="593602"/>
                    <a:pt x="235056" y="600635"/>
                  </a:cubicBezTo>
                  <a:cubicBezTo>
                    <a:pt x="242919" y="605877"/>
                    <a:pt x="252985" y="606612"/>
                    <a:pt x="261950" y="609600"/>
                  </a:cubicBezTo>
                  <a:cubicBezTo>
                    <a:pt x="267926" y="618565"/>
                    <a:pt x="288646" y="630232"/>
                    <a:pt x="279879" y="636494"/>
                  </a:cubicBezTo>
                  <a:cubicBezTo>
                    <a:pt x="234995" y="668554"/>
                    <a:pt x="122252" y="648505"/>
                    <a:pt x="82656" y="645459"/>
                  </a:cubicBezTo>
                  <a:lnTo>
                    <a:pt x="28868" y="627529"/>
                  </a:lnTo>
                  <a:cubicBezTo>
                    <a:pt x="19903" y="624541"/>
                    <a:pt x="-7293" y="616712"/>
                    <a:pt x="1973" y="618565"/>
                  </a:cubicBezTo>
                  <a:lnTo>
                    <a:pt x="46797" y="627529"/>
                  </a:lnTo>
                  <a:cubicBezTo>
                    <a:pt x="52773" y="633506"/>
                    <a:pt x="58126" y="640179"/>
                    <a:pt x="64726" y="645459"/>
                  </a:cubicBezTo>
                  <a:cubicBezTo>
                    <a:pt x="73139" y="652190"/>
                    <a:pt x="84001" y="655770"/>
                    <a:pt x="91620" y="663388"/>
                  </a:cubicBezTo>
                  <a:cubicBezTo>
                    <a:pt x="99239" y="671007"/>
                    <a:pt x="102538" y="682102"/>
                    <a:pt x="109550" y="690282"/>
                  </a:cubicBezTo>
                  <a:cubicBezTo>
                    <a:pt x="120551" y="703116"/>
                    <a:pt x="136032" y="712076"/>
                    <a:pt x="145409" y="726141"/>
                  </a:cubicBezTo>
                  <a:cubicBezTo>
                    <a:pt x="151385" y="735106"/>
                    <a:pt x="155720" y="745416"/>
                    <a:pt x="163338" y="753035"/>
                  </a:cubicBezTo>
                  <a:cubicBezTo>
                    <a:pt x="210719" y="800417"/>
                    <a:pt x="176914" y="728573"/>
                    <a:pt x="235056" y="815788"/>
                  </a:cubicBezTo>
                  <a:cubicBezTo>
                    <a:pt x="241032" y="824753"/>
                    <a:pt x="244877" y="835587"/>
                    <a:pt x="252985" y="842682"/>
                  </a:cubicBezTo>
                  <a:cubicBezTo>
                    <a:pt x="269202" y="856872"/>
                    <a:pt x="306773" y="878541"/>
                    <a:pt x="306773" y="878541"/>
                  </a:cubicBezTo>
                  <a:lnTo>
                    <a:pt x="333668" y="959223"/>
                  </a:lnTo>
                  <a:cubicBezTo>
                    <a:pt x="335268" y="964023"/>
                    <a:pt x="355022" y="1020998"/>
                    <a:pt x="351597" y="1021976"/>
                  </a:cubicBezTo>
                  <a:cubicBezTo>
                    <a:pt x="327903" y="1028746"/>
                    <a:pt x="279879" y="1004047"/>
                    <a:pt x="279879" y="1004047"/>
                  </a:cubicBezTo>
                  <a:cubicBezTo>
                    <a:pt x="270914" y="998070"/>
                    <a:pt x="262989" y="990118"/>
                    <a:pt x="252985" y="986117"/>
                  </a:cubicBezTo>
                  <a:cubicBezTo>
                    <a:pt x="219817" y="972850"/>
                    <a:pt x="180582" y="966258"/>
                    <a:pt x="145409" y="959223"/>
                  </a:cubicBezTo>
                  <a:cubicBezTo>
                    <a:pt x="121503" y="947270"/>
                    <a:pt x="99621" y="929848"/>
                    <a:pt x="73691" y="923365"/>
                  </a:cubicBezTo>
                  <a:lnTo>
                    <a:pt x="37832" y="914400"/>
                  </a:lnTo>
                  <a:cubicBezTo>
                    <a:pt x="72076" y="948642"/>
                    <a:pt x="37350" y="917697"/>
                    <a:pt x="91620" y="950259"/>
                  </a:cubicBezTo>
                  <a:cubicBezTo>
                    <a:pt x="110098" y="961346"/>
                    <a:pt x="145409" y="986117"/>
                    <a:pt x="145409" y="986117"/>
                  </a:cubicBezTo>
                  <a:cubicBezTo>
                    <a:pt x="148397" y="995082"/>
                    <a:pt x="149131" y="1005149"/>
                    <a:pt x="154373" y="1013012"/>
                  </a:cubicBezTo>
                  <a:cubicBezTo>
                    <a:pt x="173559" y="1041791"/>
                    <a:pt x="179967" y="1039472"/>
                    <a:pt x="208162" y="1048870"/>
                  </a:cubicBezTo>
                  <a:cubicBezTo>
                    <a:pt x="214138" y="1054847"/>
                    <a:pt x="219491" y="1061520"/>
                    <a:pt x="226091" y="1066800"/>
                  </a:cubicBezTo>
                  <a:cubicBezTo>
                    <a:pt x="234504" y="1073531"/>
                    <a:pt x="245366" y="1077111"/>
                    <a:pt x="252985" y="1084729"/>
                  </a:cubicBezTo>
                  <a:cubicBezTo>
                    <a:pt x="260604" y="1092348"/>
                    <a:pt x="263757" y="1103570"/>
                    <a:pt x="270915" y="1111623"/>
                  </a:cubicBezTo>
                  <a:cubicBezTo>
                    <a:pt x="287761" y="1130574"/>
                    <a:pt x="306774" y="1147482"/>
                    <a:pt x="324703" y="1165412"/>
                  </a:cubicBezTo>
                  <a:cubicBezTo>
                    <a:pt x="333668" y="1174377"/>
                    <a:pt x="344565" y="1181757"/>
                    <a:pt x="351597" y="1192306"/>
                  </a:cubicBezTo>
                  <a:cubicBezTo>
                    <a:pt x="374214" y="1226233"/>
                    <a:pt x="361907" y="1211582"/>
                    <a:pt x="387456" y="1237129"/>
                  </a:cubicBezTo>
                  <a:cubicBezTo>
                    <a:pt x="410203" y="1305372"/>
                    <a:pt x="423917" y="1294623"/>
                    <a:pt x="360562" y="1281953"/>
                  </a:cubicBezTo>
                  <a:cubicBezTo>
                    <a:pt x="301628" y="1223019"/>
                    <a:pt x="412454" y="1328499"/>
                    <a:pt x="288844" y="1246094"/>
                  </a:cubicBezTo>
                  <a:cubicBezTo>
                    <a:pt x="279879" y="1240118"/>
                    <a:pt x="272075" y="1231847"/>
                    <a:pt x="261950" y="1228165"/>
                  </a:cubicBezTo>
                  <a:cubicBezTo>
                    <a:pt x="238792" y="1219744"/>
                    <a:pt x="190232" y="1210235"/>
                    <a:pt x="190232" y="1210235"/>
                  </a:cubicBezTo>
                  <a:cubicBezTo>
                    <a:pt x="189825" y="1209964"/>
                    <a:pt x="118515" y="1157495"/>
                    <a:pt x="118515" y="1183341"/>
                  </a:cubicBezTo>
                  <a:cubicBezTo>
                    <a:pt x="118515" y="1202475"/>
                    <a:pt x="148031" y="1207720"/>
                    <a:pt x="163338" y="1219200"/>
                  </a:cubicBezTo>
                  <a:cubicBezTo>
                    <a:pt x="171957" y="1225664"/>
                    <a:pt x="181955" y="1230232"/>
                    <a:pt x="190232" y="1237129"/>
                  </a:cubicBezTo>
                  <a:cubicBezTo>
                    <a:pt x="199972" y="1245245"/>
                    <a:pt x="206577" y="1256990"/>
                    <a:pt x="217126" y="1264023"/>
                  </a:cubicBezTo>
                  <a:cubicBezTo>
                    <a:pt x="224989" y="1269265"/>
                    <a:pt x="235055" y="1270000"/>
                    <a:pt x="244020" y="1272988"/>
                  </a:cubicBezTo>
                  <a:cubicBezTo>
                    <a:pt x="249997" y="1278964"/>
                    <a:pt x="255350" y="1285637"/>
                    <a:pt x="261950" y="1290917"/>
                  </a:cubicBezTo>
                  <a:cubicBezTo>
                    <a:pt x="270363" y="1297648"/>
                    <a:pt x="281225" y="1301228"/>
                    <a:pt x="288844" y="1308847"/>
                  </a:cubicBezTo>
                  <a:cubicBezTo>
                    <a:pt x="337688" y="1357692"/>
                    <a:pt x="291267" y="1336550"/>
                    <a:pt x="342632" y="1353670"/>
                  </a:cubicBezTo>
                  <a:cubicBezTo>
                    <a:pt x="372291" y="1442648"/>
                    <a:pt x="322530" y="1306729"/>
                    <a:pt x="378491" y="1407459"/>
                  </a:cubicBezTo>
                  <a:cubicBezTo>
                    <a:pt x="387669" y="1423980"/>
                    <a:pt x="380695" y="1450764"/>
                    <a:pt x="396420" y="1461247"/>
                  </a:cubicBezTo>
                  <a:cubicBezTo>
                    <a:pt x="430348" y="1483864"/>
                    <a:pt x="415697" y="1471557"/>
                    <a:pt x="441244" y="1497106"/>
                  </a:cubicBezTo>
                  <a:cubicBezTo>
                    <a:pt x="432279" y="1500094"/>
                    <a:pt x="423800" y="1506070"/>
                    <a:pt x="414350" y="1506070"/>
                  </a:cubicBezTo>
                  <a:cubicBezTo>
                    <a:pt x="366445" y="1506070"/>
                    <a:pt x="318381" y="1503579"/>
                    <a:pt x="270915" y="1497106"/>
                  </a:cubicBezTo>
                  <a:cubicBezTo>
                    <a:pt x="240927" y="1493017"/>
                    <a:pt x="213457" y="1479827"/>
                    <a:pt x="190232" y="1461247"/>
                  </a:cubicBezTo>
                  <a:cubicBezTo>
                    <a:pt x="183632" y="1455967"/>
                    <a:pt x="178903" y="1448597"/>
                    <a:pt x="172303" y="1443317"/>
                  </a:cubicBezTo>
                  <a:cubicBezTo>
                    <a:pt x="163890" y="1436586"/>
                    <a:pt x="154374" y="1431364"/>
                    <a:pt x="145409" y="1425388"/>
                  </a:cubicBezTo>
                  <a:cubicBezTo>
                    <a:pt x="151385" y="1437341"/>
                    <a:pt x="155320" y="1450556"/>
                    <a:pt x="163338" y="1461247"/>
                  </a:cubicBezTo>
                  <a:cubicBezTo>
                    <a:pt x="173480" y="1474770"/>
                    <a:pt x="187244" y="1485153"/>
                    <a:pt x="199197" y="1497106"/>
                  </a:cubicBezTo>
                  <a:cubicBezTo>
                    <a:pt x="208162" y="1506071"/>
                    <a:pt x="218484" y="1513858"/>
                    <a:pt x="226091" y="1524000"/>
                  </a:cubicBezTo>
                  <a:cubicBezTo>
                    <a:pt x="235056" y="1535953"/>
                    <a:pt x="242420" y="1549294"/>
                    <a:pt x="252985" y="1559859"/>
                  </a:cubicBezTo>
                  <a:cubicBezTo>
                    <a:pt x="260603" y="1567477"/>
                    <a:pt x="271699" y="1570776"/>
                    <a:pt x="279879" y="1577788"/>
                  </a:cubicBezTo>
                  <a:cubicBezTo>
                    <a:pt x="292714" y="1588789"/>
                    <a:pt x="303785" y="1601694"/>
                    <a:pt x="315738" y="1613647"/>
                  </a:cubicBezTo>
                  <a:lnTo>
                    <a:pt x="333668" y="1631576"/>
                  </a:lnTo>
                  <a:lnTo>
                    <a:pt x="360562" y="1658470"/>
                  </a:lnTo>
                  <a:cubicBezTo>
                    <a:pt x="361968" y="1664094"/>
                    <a:pt x="383060" y="1724564"/>
                    <a:pt x="360562" y="1730188"/>
                  </a:cubicBezTo>
                  <a:cubicBezTo>
                    <a:pt x="339345" y="1735492"/>
                    <a:pt x="241917" y="1717884"/>
                    <a:pt x="208162" y="1712259"/>
                  </a:cubicBezTo>
                  <a:cubicBezTo>
                    <a:pt x="199197" y="1706282"/>
                    <a:pt x="191114" y="1698705"/>
                    <a:pt x="181268" y="1694329"/>
                  </a:cubicBezTo>
                  <a:cubicBezTo>
                    <a:pt x="163997" y="1686653"/>
                    <a:pt x="127479" y="1676400"/>
                    <a:pt x="127479" y="1676400"/>
                  </a:cubicBezTo>
                  <a:lnTo>
                    <a:pt x="190232" y="1739153"/>
                  </a:lnTo>
                  <a:lnTo>
                    <a:pt x="208162" y="1757082"/>
                  </a:lnTo>
                  <a:cubicBezTo>
                    <a:pt x="214139" y="1763059"/>
                    <a:pt x="219058" y="1770324"/>
                    <a:pt x="226091" y="1775012"/>
                  </a:cubicBezTo>
                  <a:cubicBezTo>
                    <a:pt x="244020" y="1786965"/>
                    <a:pt x="264642" y="1795633"/>
                    <a:pt x="279879" y="1810870"/>
                  </a:cubicBezTo>
                  <a:cubicBezTo>
                    <a:pt x="313455" y="1844447"/>
                    <a:pt x="294745" y="1833756"/>
                    <a:pt x="333668" y="1846729"/>
                  </a:cubicBezTo>
                  <a:cubicBezTo>
                    <a:pt x="342633" y="1858682"/>
                    <a:pt x="348404" y="1873903"/>
                    <a:pt x="360562" y="1882588"/>
                  </a:cubicBezTo>
                  <a:cubicBezTo>
                    <a:pt x="370588" y="1889749"/>
                    <a:pt x="384884" y="1887227"/>
                    <a:pt x="396420" y="1891553"/>
                  </a:cubicBezTo>
                  <a:cubicBezTo>
                    <a:pt x="408933" y="1896245"/>
                    <a:pt x="420326" y="1903506"/>
                    <a:pt x="432279" y="1909482"/>
                  </a:cubicBezTo>
                  <a:cubicBezTo>
                    <a:pt x="438256" y="1915459"/>
                    <a:pt x="458653" y="1927045"/>
                    <a:pt x="450209" y="1927412"/>
                  </a:cubicBezTo>
                  <a:cubicBezTo>
                    <a:pt x="304172" y="1933762"/>
                    <a:pt x="276441" y="1926839"/>
                    <a:pt x="172303" y="1909482"/>
                  </a:cubicBezTo>
                  <a:cubicBezTo>
                    <a:pt x="157362" y="1903506"/>
                    <a:pt x="111387" y="1891553"/>
                    <a:pt x="127479" y="1891553"/>
                  </a:cubicBezTo>
                  <a:cubicBezTo>
                    <a:pt x="146378" y="1891553"/>
                    <a:pt x="181268" y="1909482"/>
                    <a:pt x="181268" y="1909482"/>
                  </a:cubicBezTo>
                  <a:cubicBezTo>
                    <a:pt x="187244" y="1915459"/>
                    <a:pt x="192597" y="1922132"/>
                    <a:pt x="199197" y="1927412"/>
                  </a:cubicBezTo>
                  <a:cubicBezTo>
                    <a:pt x="220314" y="1944306"/>
                    <a:pt x="237412" y="1951001"/>
                    <a:pt x="261950" y="1963270"/>
                  </a:cubicBezTo>
                  <a:cubicBezTo>
                    <a:pt x="276409" y="1977730"/>
                    <a:pt x="286980" y="1990647"/>
                    <a:pt x="306773" y="1999129"/>
                  </a:cubicBezTo>
                  <a:cubicBezTo>
                    <a:pt x="318098" y="2003982"/>
                    <a:pt x="330679" y="2005106"/>
                    <a:pt x="342632" y="2008094"/>
                  </a:cubicBezTo>
                  <a:cubicBezTo>
                    <a:pt x="384594" y="2050054"/>
                    <a:pt x="333146" y="2003954"/>
                    <a:pt x="387456" y="2034988"/>
                  </a:cubicBezTo>
                  <a:cubicBezTo>
                    <a:pt x="418238" y="2052578"/>
                    <a:pt x="443837" y="2082405"/>
                    <a:pt x="468138" y="2106706"/>
                  </a:cubicBezTo>
                  <a:lnTo>
                    <a:pt x="503997" y="2142565"/>
                  </a:lnTo>
                  <a:lnTo>
                    <a:pt x="530891" y="2169459"/>
                  </a:lnTo>
                  <a:cubicBezTo>
                    <a:pt x="573355" y="2155304"/>
                    <a:pt x="559451" y="2168742"/>
                    <a:pt x="566750" y="2106706"/>
                  </a:cubicBezTo>
                  <a:cubicBezTo>
                    <a:pt x="581515" y="1981211"/>
                    <a:pt x="561340" y="2044033"/>
                    <a:pt x="593644" y="1963270"/>
                  </a:cubicBezTo>
                  <a:cubicBezTo>
                    <a:pt x="596632" y="1933388"/>
                    <a:pt x="598154" y="1903322"/>
                    <a:pt x="602609" y="1873623"/>
                  </a:cubicBezTo>
                  <a:cubicBezTo>
                    <a:pt x="607130" y="1843486"/>
                    <a:pt x="620538" y="1814450"/>
                    <a:pt x="620538" y="1783976"/>
                  </a:cubicBezTo>
                  <a:cubicBezTo>
                    <a:pt x="620538" y="1753502"/>
                    <a:pt x="608585" y="1724211"/>
                    <a:pt x="602609" y="1694329"/>
                  </a:cubicBezTo>
                  <a:cubicBezTo>
                    <a:pt x="587668" y="1709270"/>
                    <a:pt x="564467" y="1719107"/>
                    <a:pt x="557785" y="1739153"/>
                  </a:cubicBezTo>
                  <a:cubicBezTo>
                    <a:pt x="542006" y="1786488"/>
                    <a:pt x="554061" y="1758187"/>
                    <a:pt x="512962" y="1819835"/>
                  </a:cubicBezTo>
                  <a:cubicBezTo>
                    <a:pt x="506985" y="1828800"/>
                    <a:pt x="502651" y="1839110"/>
                    <a:pt x="495032" y="1846729"/>
                  </a:cubicBezTo>
                  <a:lnTo>
                    <a:pt x="459173" y="1882588"/>
                  </a:lnTo>
                  <a:cubicBezTo>
                    <a:pt x="456185" y="1870635"/>
                    <a:pt x="450209" y="1859050"/>
                    <a:pt x="450209" y="1846729"/>
                  </a:cubicBezTo>
                  <a:cubicBezTo>
                    <a:pt x="450209" y="1833536"/>
                    <a:pt x="473601" y="1790981"/>
                    <a:pt x="477103" y="1783976"/>
                  </a:cubicBezTo>
                  <a:cubicBezTo>
                    <a:pt x="489175" y="1711549"/>
                    <a:pt x="480321" y="1747429"/>
                    <a:pt x="503997" y="1676400"/>
                  </a:cubicBezTo>
                  <a:cubicBezTo>
                    <a:pt x="506985" y="1667435"/>
                    <a:pt x="506280" y="1656188"/>
                    <a:pt x="512962" y="1649506"/>
                  </a:cubicBezTo>
                  <a:lnTo>
                    <a:pt x="530891" y="1631576"/>
                  </a:lnTo>
                  <a:lnTo>
                    <a:pt x="548820" y="1577788"/>
                  </a:lnTo>
                  <a:lnTo>
                    <a:pt x="557785" y="1550894"/>
                  </a:lnTo>
                  <a:cubicBezTo>
                    <a:pt x="554797" y="1464235"/>
                    <a:pt x="562005" y="1376619"/>
                    <a:pt x="548820" y="1290917"/>
                  </a:cubicBezTo>
                  <a:cubicBezTo>
                    <a:pt x="546892" y="1278386"/>
                    <a:pt x="529710" y="1307804"/>
                    <a:pt x="521926" y="1317812"/>
                  </a:cubicBezTo>
                  <a:cubicBezTo>
                    <a:pt x="508697" y="1334821"/>
                    <a:pt x="498021" y="1353671"/>
                    <a:pt x="486068" y="1371600"/>
                  </a:cubicBezTo>
                  <a:cubicBezTo>
                    <a:pt x="480091" y="1380565"/>
                    <a:pt x="475757" y="1390875"/>
                    <a:pt x="468138" y="1398494"/>
                  </a:cubicBezTo>
                  <a:lnTo>
                    <a:pt x="441244" y="1425388"/>
                  </a:lnTo>
                  <a:cubicBezTo>
                    <a:pt x="438256" y="1434353"/>
                    <a:pt x="441729" y="1452282"/>
                    <a:pt x="432279" y="1452282"/>
                  </a:cubicBezTo>
                  <a:cubicBezTo>
                    <a:pt x="408375" y="1452282"/>
                    <a:pt x="432279" y="1398494"/>
                    <a:pt x="432279" y="1398494"/>
                  </a:cubicBezTo>
                  <a:cubicBezTo>
                    <a:pt x="455981" y="1311585"/>
                    <a:pt x="435159" y="1349351"/>
                    <a:pt x="468138" y="1299882"/>
                  </a:cubicBezTo>
                  <a:cubicBezTo>
                    <a:pt x="471126" y="1281953"/>
                    <a:pt x="473538" y="1263918"/>
                    <a:pt x="477103" y="1246094"/>
                  </a:cubicBezTo>
                  <a:cubicBezTo>
                    <a:pt x="479519" y="1234012"/>
                    <a:pt x="483652" y="1222317"/>
                    <a:pt x="486068" y="1210235"/>
                  </a:cubicBezTo>
                  <a:cubicBezTo>
                    <a:pt x="501845" y="1131347"/>
                    <a:pt x="486549" y="1181894"/>
                    <a:pt x="503997" y="1129553"/>
                  </a:cubicBezTo>
                  <a:cubicBezTo>
                    <a:pt x="506985" y="1108635"/>
                    <a:pt x="509290" y="1087609"/>
                    <a:pt x="512962" y="1066800"/>
                  </a:cubicBezTo>
                  <a:cubicBezTo>
                    <a:pt x="518258" y="1036790"/>
                    <a:pt x="530891" y="977153"/>
                    <a:pt x="530891" y="977153"/>
                  </a:cubicBezTo>
                  <a:cubicBezTo>
                    <a:pt x="527903" y="917388"/>
                    <a:pt x="532325" y="856788"/>
                    <a:pt x="521926" y="797859"/>
                  </a:cubicBezTo>
                  <a:cubicBezTo>
                    <a:pt x="520054" y="787249"/>
                    <a:pt x="508373" y="814907"/>
                    <a:pt x="503997" y="824753"/>
                  </a:cubicBezTo>
                  <a:cubicBezTo>
                    <a:pt x="496321" y="842023"/>
                    <a:pt x="492044" y="860612"/>
                    <a:pt x="486068" y="878541"/>
                  </a:cubicBezTo>
                  <a:cubicBezTo>
                    <a:pt x="483080" y="887506"/>
                    <a:pt x="483785" y="898753"/>
                    <a:pt x="477103" y="905435"/>
                  </a:cubicBezTo>
                  <a:lnTo>
                    <a:pt x="459173" y="923365"/>
                  </a:lnTo>
                  <a:lnTo>
                    <a:pt x="441244" y="977153"/>
                  </a:lnTo>
                  <a:cubicBezTo>
                    <a:pt x="438256" y="986118"/>
                    <a:pt x="436505" y="995595"/>
                    <a:pt x="432279" y="1004047"/>
                  </a:cubicBezTo>
                  <a:cubicBezTo>
                    <a:pt x="410124" y="1048358"/>
                    <a:pt x="418576" y="1027228"/>
                    <a:pt x="405385" y="1066800"/>
                  </a:cubicBezTo>
                  <a:cubicBezTo>
                    <a:pt x="408373" y="1045882"/>
                    <a:pt x="410876" y="1024890"/>
                    <a:pt x="414350" y="1004047"/>
                  </a:cubicBezTo>
                  <a:cubicBezTo>
                    <a:pt x="433526" y="888993"/>
                    <a:pt x="412747" y="1042965"/>
                    <a:pt x="432279" y="896470"/>
                  </a:cubicBezTo>
                  <a:cubicBezTo>
                    <a:pt x="435463" y="872590"/>
                    <a:pt x="435827" y="848228"/>
                    <a:pt x="441244" y="824753"/>
                  </a:cubicBezTo>
                  <a:cubicBezTo>
                    <a:pt x="444862" y="809073"/>
                    <a:pt x="454440" y="795310"/>
                    <a:pt x="459173" y="779929"/>
                  </a:cubicBezTo>
                  <a:cubicBezTo>
                    <a:pt x="466420" y="756377"/>
                    <a:pt x="471126" y="732118"/>
                    <a:pt x="477103" y="708212"/>
                  </a:cubicBezTo>
                  <a:cubicBezTo>
                    <a:pt x="474115" y="606612"/>
                    <a:pt x="477929" y="504583"/>
                    <a:pt x="468138" y="403412"/>
                  </a:cubicBezTo>
                  <a:cubicBezTo>
                    <a:pt x="467100" y="392688"/>
                    <a:pt x="453616" y="420085"/>
                    <a:pt x="450209" y="430306"/>
                  </a:cubicBezTo>
                  <a:cubicBezTo>
                    <a:pt x="444461" y="447550"/>
                    <a:pt x="444809" y="466270"/>
                    <a:pt x="441244" y="484094"/>
                  </a:cubicBezTo>
                  <a:cubicBezTo>
                    <a:pt x="438828" y="496176"/>
                    <a:pt x="435521" y="508066"/>
                    <a:pt x="432279" y="519953"/>
                  </a:cubicBezTo>
                  <a:cubicBezTo>
                    <a:pt x="426555" y="540941"/>
                    <a:pt x="420601" y="561869"/>
                    <a:pt x="414350" y="582706"/>
                  </a:cubicBezTo>
                  <a:cubicBezTo>
                    <a:pt x="411635" y="591757"/>
                    <a:pt x="407677" y="600433"/>
                    <a:pt x="405385" y="609600"/>
                  </a:cubicBezTo>
                  <a:cubicBezTo>
                    <a:pt x="392595" y="660758"/>
                    <a:pt x="401254" y="644288"/>
                    <a:pt x="387456" y="690282"/>
                  </a:cubicBezTo>
                  <a:cubicBezTo>
                    <a:pt x="382025" y="708384"/>
                    <a:pt x="373232" y="725538"/>
                    <a:pt x="369526" y="744070"/>
                  </a:cubicBezTo>
                  <a:cubicBezTo>
                    <a:pt x="358449" y="799459"/>
                    <a:pt x="369014" y="776216"/>
                    <a:pt x="342632" y="815788"/>
                  </a:cubicBezTo>
                  <a:cubicBezTo>
                    <a:pt x="348609" y="779929"/>
                    <a:pt x="357271" y="744416"/>
                    <a:pt x="360562" y="708212"/>
                  </a:cubicBezTo>
                  <a:cubicBezTo>
                    <a:pt x="363550" y="675341"/>
                    <a:pt x="366071" y="642425"/>
                    <a:pt x="369526" y="609600"/>
                  </a:cubicBezTo>
                  <a:cubicBezTo>
                    <a:pt x="372048" y="585640"/>
                    <a:pt x="375676" y="561809"/>
                    <a:pt x="378491" y="537882"/>
                  </a:cubicBezTo>
                  <a:cubicBezTo>
                    <a:pt x="381653" y="511008"/>
                    <a:pt x="384468" y="484094"/>
                    <a:pt x="387456" y="457200"/>
                  </a:cubicBezTo>
                  <a:cubicBezTo>
                    <a:pt x="384468" y="376518"/>
                    <a:pt x="386146" y="295527"/>
                    <a:pt x="378491" y="215153"/>
                  </a:cubicBezTo>
                  <a:cubicBezTo>
                    <a:pt x="376768" y="197058"/>
                    <a:pt x="373934" y="251307"/>
                    <a:pt x="369526" y="268941"/>
                  </a:cubicBezTo>
                  <a:cubicBezTo>
                    <a:pt x="364942" y="287276"/>
                    <a:pt x="356181" y="304394"/>
                    <a:pt x="351597" y="322729"/>
                  </a:cubicBezTo>
                  <a:cubicBezTo>
                    <a:pt x="331114" y="404662"/>
                    <a:pt x="353752" y="347699"/>
                    <a:pt x="333668" y="421341"/>
                  </a:cubicBezTo>
                  <a:cubicBezTo>
                    <a:pt x="328695" y="439574"/>
                    <a:pt x="320322" y="456794"/>
                    <a:pt x="315738" y="475129"/>
                  </a:cubicBezTo>
                  <a:lnTo>
                    <a:pt x="306773" y="510988"/>
                  </a:lnTo>
                  <a:cubicBezTo>
                    <a:pt x="303785" y="370541"/>
                    <a:pt x="303424" y="230014"/>
                    <a:pt x="297809" y="89647"/>
                  </a:cubicBezTo>
                  <a:cubicBezTo>
                    <a:pt x="297431" y="80205"/>
                    <a:pt x="291440" y="71839"/>
                    <a:pt x="288844" y="62753"/>
                  </a:cubicBezTo>
                  <a:cubicBezTo>
                    <a:pt x="285459" y="50906"/>
                    <a:pt x="284732" y="38219"/>
                    <a:pt x="279879" y="26894"/>
                  </a:cubicBezTo>
                  <a:cubicBezTo>
                    <a:pt x="275635" y="16991"/>
                    <a:pt x="267926" y="8965"/>
                    <a:pt x="261950" y="0"/>
                  </a:cubicBezTo>
                  <a:cubicBezTo>
                    <a:pt x="255973" y="98612"/>
                    <a:pt x="250449" y="197252"/>
                    <a:pt x="244020" y="295835"/>
                  </a:cubicBezTo>
                  <a:cubicBezTo>
                    <a:pt x="234827" y="436798"/>
                    <a:pt x="235056" y="371770"/>
                    <a:pt x="235056" y="421341"/>
                  </a:cubicBezTo>
                  <a:lnTo>
                    <a:pt x="226091" y="349623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reeform 92"/>
            <p:cNvSpPr/>
            <p:nvPr/>
          </p:nvSpPr>
          <p:spPr>
            <a:xfrm rot="20728762">
              <a:off x="5928039" y="2122747"/>
              <a:ext cx="620538" cy="2169459"/>
            </a:xfrm>
            <a:custGeom>
              <a:avLst/>
              <a:gdLst>
                <a:gd name="connsiteX0" fmla="*/ 432279 w 620538"/>
                <a:gd name="connsiteY0" fmla="*/ 2070847 h 2169459"/>
                <a:gd name="connsiteX1" fmla="*/ 432279 w 620538"/>
                <a:gd name="connsiteY1" fmla="*/ 2070847 h 2169459"/>
                <a:gd name="connsiteX2" fmla="*/ 432279 w 620538"/>
                <a:gd name="connsiteY2" fmla="*/ 1461247 h 2169459"/>
                <a:gd name="connsiteX3" fmla="*/ 405385 w 620538"/>
                <a:gd name="connsiteY3" fmla="*/ 1255059 h 2169459"/>
                <a:gd name="connsiteX4" fmla="*/ 378491 w 620538"/>
                <a:gd name="connsiteY4" fmla="*/ 1102659 h 2169459"/>
                <a:gd name="connsiteX5" fmla="*/ 369526 w 620538"/>
                <a:gd name="connsiteY5" fmla="*/ 995082 h 2169459"/>
                <a:gd name="connsiteX6" fmla="*/ 360562 w 620538"/>
                <a:gd name="connsiteY6" fmla="*/ 941294 h 2169459"/>
                <a:gd name="connsiteX7" fmla="*/ 351597 w 620538"/>
                <a:gd name="connsiteY7" fmla="*/ 851647 h 2169459"/>
                <a:gd name="connsiteX8" fmla="*/ 342632 w 620538"/>
                <a:gd name="connsiteY8" fmla="*/ 788894 h 2169459"/>
                <a:gd name="connsiteX9" fmla="*/ 315738 w 620538"/>
                <a:gd name="connsiteY9" fmla="*/ 600635 h 2169459"/>
                <a:gd name="connsiteX10" fmla="*/ 297809 w 620538"/>
                <a:gd name="connsiteY10" fmla="*/ 573741 h 2169459"/>
                <a:gd name="connsiteX11" fmla="*/ 279879 w 620538"/>
                <a:gd name="connsiteY11" fmla="*/ 519953 h 2169459"/>
                <a:gd name="connsiteX12" fmla="*/ 261950 w 620538"/>
                <a:gd name="connsiteY12" fmla="*/ 439270 h 2169459"/>
                <a:gd name="connsiteX13" fmla="*/ 252985 w 620538"/>
                <a:gd name="connsiteY13" fmla="*/ 403412 h 2169459"/>
                <a:gd name="connsiteX14" fmla="*/ 235056 w 620538"/>
                <a:gd name="connsiteY14" fmla="*/ 385482 h 2169459"/>
                <a:gd name="connsiteX15" fmla="*/ 217126 w 620538"/>
                <a:gd name="connsiteY15" fmla="*/ 349623 h 2169459"/>
                <a:gd name="connsiteX16" fmla="*/ 208162 w 620538"/>
                <a:gd name="connsiteY16" fmla="*/ 322729 h 2169459"/>
                <a:gd name="connsiteX17" fmla="*/ 136444 w 620538"/>
                <a:gd name="connsiteY17" fmla="*/ 197223 h 2169459"/>
                <a:gd name="connsiteX18" fmla="*/ 109550 w 620538"/>
                <a:gd name="connsiteY18" fmla="*/ 152400 h 2169459"/>
                <a:gd name="connsiteX19" fmla="*/ 91620 w 620538"/>
                <a:gd name="connsiteY19" fmla="*/ 134470 h 2169459"/>
                <a:gd name="connsiteX20" fmla="*/ 64726 w 620538"/>
                <a:gd name="connsiteY20" fmla="*/ 98612 h 2169459"/>
                <a:gd name="connsiteX21" fmla="*/ 55762 w 620538"/>
                <a:gd name="connsiteY21" fmla="*/ 71717 h 2169459"/>
                <a:gd name="connsiteX22" fmla="*/ 37832 w 620538"/>
                <a:gd name="connsiteY22" fmla="*/ 53788 h 2169459"/>
                <a:gd name="connsiteX23" fmla="*/ 28868 w 620538"/>
                <a:gd name="connsiteY23" fmla="*/ 89647 h 2169459"/>
                <a:gd name="connsiteX24" fmla="*/ 46797 w 620538"/>
                <a:gd name="connsiteY24" fmla="*/ 161365 h 2169459"/>
                <a:gd name="connsiteX25" fmla="*/ 73691 w 620538"/>
                <a:gd name="connsiteY25" fmla="*/ 197223 h 2169459"/>
                <a:gd name="connsiteX26" fmla="*/ 82656 w 620538"/>
                <a:gd name="connsiteY26" fmla="*/ 224117 h 2169459"/>
                <a:gd name="connsiteX27" fmla="*/ 109550 w 620538"/>
                <a:gd name="connsiteY27" fmla="*/ 286870 h 2169459"/>
                <a:gd name="connsiteX28" fmla="*/ 127479 w 620538"/>
                <a:gd name="connsiteY28" fmla="*/ 349623 h 2169459"/>
                <a:gd name="connsiteX29" fmla="*/ 145409 w 620538"/>
                <a:gd name="connsiteY29" fmla="*/ 367553 h 2169459"/>
                <a:gd name="connsiteX30" fmla="*/ 127479 w 620538"/>
                <a:gd name="connsiteY30" fmla="*/ 430306 h 2169459"/>
                <a:gd name="connsiteX31" fmla="*/ 100585 w 620538"/>
                <a:gd name="connsiteY31" fmla="*/ 421341 h 2169459"/>
                <a:gd name="connsiteX32" fmla="*/ 64726 w 620538"/>
                <a:gd name="connsiteY32" fmla="*/ 403412 h 2169459"/>
                <a:gd name="connsiteX33" fmla="*/ 28868 w 620538"/>
                <a:gd name="connsiteY33" fmla="*/ 394447 h 2169459"/>
                <a:gd name="connsiteX34" fmla="*/ 1973 w 620538"/>
                <a:gd name="connsiteY34" fmla="*/ 376517 h 2169459"/>
                <a:gd name="connsiteX35" fmla="*/ 19903 w 620538"/>
                <a:gd name="connsiteY35" fmla="*/ 394447 h 2169459"/>
                <a:gd name="connsiteX36" fmla="*/ 37832 w 620538"/>
                <a:gd name="connsiteY36" fmla="*/ 421341 h 2169459"/>
                <a:gd name="connsiteX37" fmla="*/ 100585 w 620538"/>
                <a:gd name="connsiteY37" fmla="*/ 475129 h 2169459"/>
                <a:gd name="connsiteX38" fmla="*/ 136444 w 620538"/>
                <a:gd name="connsiteY38" fmla="*/ 519953 h 2169459"/>
                <a:gd name="connsiteX39" fmla="*/ 163338 w 620538"/>
                <a:gd name="connsiteY39" fmla="*/ 537882 h 2169459"/>
                <a:gd name="connsiteX40" fmla="*/ 181268 w 620538"/>
                <a:gd name="connsiteY40" fmla="*/ 555812 h 2169459"/>
                <a:gd name="connsiteX41" fmla="*/ 208162 w 620538"/>
                <a:gd name="connsiteY41" fmla="*/ 573741 h 2169459"/>
                <a:gd name="connsiteX42" fmla="*/ 235056 w 620538"/>
                <a:gd name="connsiteY42" fmla="*/ 600635 h 2169459"/>
                <a:gd name="connsiteX43" fmla="*/ 261950 w 620538"/>
                <a:gd name="connsiteY43" fmla="*/ 609600 h 2169459"/>
                <a:gd name="connsiteX44" fmla="*/ 279879 w 620538"/>
                <a:gd name="connsiteY44" fmla="*/ 636494 h 2169459"/>
                <a:gd name="connsiteX45" fmla="*/ 82656 w 620538"/>
                <a:gd name="connsiteY45" fmla="*/ 645459 h 2169459"/>
                <a:gd name="connsiteX46" fmla="*/ 28868 w 620538"/>
                <a:gd name="connsiteY46" fmla="*/ 627529 h 2169459"/>
                <a:gd name="connsiteX47" fmla="*/ 1973 w 620538"/>
                <a:gd name="connsiteY47" fmla="*/ 618565 h 2169459"/>
                <a:gd name="connsiteX48" fmla="*/ 46797 w 620538"/>
                <a:gd name="connsiteY48" fmla="*/ 627529 h 2169459"/>
                <a:gd name="connsiteX49" fmla="*/ 64726 w 620538"/>
                <a:gd name="connsiteY49" fmla="*/ 645459 h 2169459"/>
                <a:gd name="connsiteX50" fmla="*/ 91620 w 620538"/>
                <a:gd name="connsiteY50" fmla="*/ 663388 h 2169459"/>
                <a:gd name="connsiteX51" fmla="*/ 109550 w 620538"/>
                <a:gd name="connsiteY51" fmla="*/ 690282 h 2169459"/>
                <a:gd name="connsiteX52" fmla="*/ 145409 w 620538"/>
                <a:gd name="connsiteY52" fmla="*/ 726141 h 2169459"/>
                <a:gd name="connsiteX53" fmla="*/ 163338 w 620538"/>
                <a:gd name="connsiteY53" fmla="*/ 753035 h 2169459"/>
                <a:gd name="connsiteX54" fmla="*/ 235056 w 620538"/>
                <a:gd name="connsiteY54" fmla="*/ 815788 h 2169459"/>
                <a:gd name="connsiteX55" fmla="*/ 252985 w 620538"/>
                <a:gd name="connsiteY55" fmla="*/ 842682 h 2169459"/>
                <a:gd name="connsiteX56" fmla="*/ 306773 w 620538"/>
                <a:gd name="connsiteY56" fmla="*/ 878541 h 2169459"/>
                <a:gd name="connsiteX57" fmla="*/ 333668 w 620538"/>
                <a:gd name="connsiteY57" fmla="*/ 959223 h 2169459"/>
                <a:gd name="connsiteX58" fmla="*/ 351597 w 620538"/>
                <a:gd name="connsiteY58" fmla="*/ 1021976 h 2169459"/>
                <a:gd name="connsiteX59" fmla="*/ 279879 w 620538"/>
                <a:gd name="connsiteY59" fmla="*/ 1004047 h 2169459"/>
                <a:gd name="connsiteX60" fmla="*/ 252985 w 620538"/>
                <a:gd name="connsiteY60" fmla="*/ 986117 h 2169459"/>
                <a:gd name="connsiteX61" fmla="*/ 145409 w 620538"/>
                <a:gd name="connsiteY61" fmla="*/ 959223 h 2169459"/>
                <a:gd name="connsiteX62" fmla="*/ 73691 w 620538"/>
                <a:gd name="connsiteY62" fmla="*/ 923365 h 2169459"/>
                <a:gd name="connsiteX63" fmla="*/ 37832 w 620538"/>
                <a:gd name="connsiteY63" fmla="*/ 914400 h 2169459"/>
                <a:gd name="connsiteX64" fmla="*/ 91620 w 620538"/>
                <a:gd name="connsiteY64" fmla="*/ 950259 h 2169459"/>
                <a:gd name="connsiteX65" fmla="*/ 145409 w 620538"/>
                <a:gd name="connsiteY65" fmla="*/ 986117 h 2169459"/>
                <a:gd name="connsiteX66" fmla="*/ 154373 w 620538"/>
                <a:gd name="connsiteY66" fmla="*/ 1013012 h 2169459"/>
                <a:gd name="connsiteX67" fmla="*/ 208162 w 620538"/>
                <a:gd name="connsiteY67" fmla="*/ 1048870 h 2169459"/>
                <a:gd name="connsiteX68" fmla="*/ 226091 w 620538"/>
                <a:gd name="connsiteY68" fmla="*/ 1066800 h 2169459"/>
                <a:gd name="connsiteX69" fmla="*/ 252985 w 620538"/>
                <a:gd name="connsiteY69" fmla="*/ 1084729 h 2169459"/>
                <a:gd name="connsiteX70" fmla="*/ 270915 w 620538"/>
                <a:gd name="connsiteY70" fmla="*/ 1111623 h 2169459"/>
                <a:gd name="connsiteX71" fmla="*/ 324703 w 620538"/>
                <a:gd name="connsiteY71" fmla="*/ 1165412 h 2169459"/>
                <a:gd name="connsiteX72" fmla="*/ 351597 w 620538"/>
                <a:gd name="connsiteY72" fmla="*/ 1192306 h 2169459"/>
                <a:gd name="connsiteX73" fmla="*/ 387456 w 620538"/>
                <a:gd name="connsiteY73" fmla="*/ 1237129 h 2169459"/>
                <a:gd name="connsiteX74" fmla="*/ 360562 w 620538"/>
                <a:gd name="connsiteY74" fmla="*/ 1281953 h 2169459"/>
                <a:gd name="connsiteX75" fmla="*/ 288844 w 620538"/>
                <a:gd name="connsiteY75" fmla="*/ 1246094 h 2169459"/>
                <a:gd name="connsiteX76" fmla="*/ 261950 w 620538"/>
                <a:gd name="connsiteY76" fmla="*/ 1228165 h 2169459"/>
                <a:gd name="connsiteX77" fmla="*/ 190232 w 620538"/>
                <a:gd name="connsiteY77" fmla="*/ 1210235 h 2169459"/>
                <a:gd name="connsiteX78" fmla="*/ 118515 w 620538"/>
                <a:gd name="connsiteY78" fmla="*/ 1183341 h 2169459"/>
                <a:gd name="connsiteX79" fmla="*/ 163338 w 620538"/>
                <a:gd name="connsiteY79" fmla="*/ 1219200 h 2169459"/>
                <a:gd name="connsiteX80" fmla="*/ 190232 w 620538"/>
                <a:gd name="connsiteY80" fmla="*/ 1237129 h 2169459"/>
                <a:gd name="connsiteX81" fmla="*/ 217126 w 620538"/>
                <a:gd name="connsiteY81" fmla="*/ 1264023 h 2169459"/>
                <a:gd name="connsiteX82" fmla="*/ 244020 w 620538"/>
                <a:gd name="connsiteY82" fmla="*/ 1272988 h 2169459"/>
                <a:gd name="connsiteX83" fmla="*/ 261950 w 620538"/>
                <a:gd name="connsiteY83" fmla="*/ 1290917 h 2169459"/>
                <a:gd name="connsiteX84" fmla="*/ 288844 w 620538"/>
                <a:gd name="connsiteY84" fmla="*/ 1308847 h 2169459"/>
                <a:gd name="connsiteX85" fmla="*/ 342632 w 620538"/>
                <a:gd name="connsiteY85" fmla="*/ 1353670 h 2169459"/>
                <a:gd name="connsiteX86" fmla="*/ 378491 w 620538"/>
                <a:gd name="connsiteY86" fmla="*/ 1407459 h 2169459"/>
                <a:gd name="connsiteX87" fmla="*/ 396420 w 620538"/>
                <a:gd name="connsiteY87" fmla="*/ 1461247 h 2169459"/>
                <a:gd name="connsiteX88" fmla="*/ 441244 w 620538"/>
                <a:gd name="connsiteY88" fmla="*/ 1497106 h 2169459"/>
                <a:gd name="connsiteX89" fmla="*/ 414350 w 620538"/>
                <a:gd name="connsiteY89" fmla="*/ 1506070 h 2169459"/>
                <a:gd name="connsiteX90" fmla="*/ 270915 w 620538"/>
                <a:gd name="connsiteY90" fmla="*/ 1497106 h 2169459"/>
                <a:gd name="connsiteX91" fmla="*/ 190232 w 620538"/>
                <a:gd name="connsiteY91" fmla="*/ 1461247 h 2169459"/>
                <a:gd name="connsiteX92" fmla="*/ 172303 w 620538"/>
                <a:gd name="connsiteY92" fmla="*/ 1443317 h 2169459"/>
                <a:gd name="connsiteX93" fmla="*/ 145409 w 620538"/>
                <a:gd name="connsiteY93" fmla="*/ 1425388 h 2169459"/>
                <a:gd name="connsiteX94" fmla="*/ 163338 w 620538"/>
                <a:gd name="connsiteY94" fmla="*/ 1461247 h 2169459"/>
                <a:gd name="connsiteX95" fmla="*/ 199197 w 620538"/>
                <a:gd name="connsiteY95" fmla="*/ 1497106 h 2169459"/>
                <a:gd name="connsiteX96" fmla="*/ 226091 w 620538"/>
                <a:gd name="connsiteY96" fmla="*/ 1524000 h 2169459"/>
                <a:gd name="connsiteX97" fmla="*/ 252985 w 620538"/>
                <a:gd name="connsiteY97" fmla="*/ 1559859 h 2169459"/>
                <a:gd name="connsiteX98" fmla="*/ 279879 w 620538"/>
                <a:gd name="connsiteY98" fmla="*/ 1577788 h 2169459"/>
                <a:gd name="connsiteX99" fmla="*/ 315738 w 620538"/>
                <a:gd name="connsiteY99" fmla="*/ 1613647 h 2169459"/>
                <a:gd name="connsiteX100" fmla="*/ 333668 w 620538"/>
                <a:gd name="connsiteY100" fmla="*/ 1631576 h 2169459"/>
                <a:gd name="connsiteX101" fmla="*/ 360562 w 620538"/>
                <a:gd name="connsiteY101" fmla="*/ 1658470 h 2169459"/>
                <a:gd name="connsiteX102" fmla="*/ 360562 w 620538"/>
                <a:gd name="connsiteY102" fmla="*/ 1730188 h 2169459"/>
                <a:gd name="connsiteX103" fmla="*/ 208162 w 620538"/>
                <a:gd name="connsiteY103" fmla="*/ 1712259 h 2169459"/>
                <a:gd name="connsiteX104" fmla="*/ 181268 w 620538"/>
                <a:gd name="connsiteY104" fmla="*/ 1694329 h 2169459"/>
                <a:gd name="connsiteX105" fmla="*/ 127479 w 620538"/>
                <a:gd name="connsiteY105" fmla="*/ 1676400 h 2169459"/>
                <a:gd name="connsiteX106" fmla="*/ 190232 w 620538"/>
                <a:gd name="connsiteY106" fmla="*/ 1739153 h 2169459"/>
                <a:gd name="connsiteX107" fmla="*/ 208162 w 620538"/>
                <a:gd name="connsiteY107" fmla="*/ 1757082 h 2169459"/>
                <a:gd name="connsiteX108" fmla="*/ 226091 w 620538"/>
                <a:gd name="connsiteY108" fmla="*/ 1775012 h 2169459"/>
                <a:gd name="connsiteX109" fmla="*/ 279879 w 620538"/>
                <a:gd name="connsiteY109" fmla="*/ 1810870 h 2169459"/>
                <a:gd name="connsiteX110" fmla="*/ 333668 w 620538"/>
                <a:gd name="connsiteY110" fmla="*/ 1846729 h 2169459"/>
                <a:gd name="connsiteX111" fmla="*/ 360562 w 620538"/>
                <a:gd name="connsiteY111" fmla="*/ 1882588 h 2169459"/>
                <a:gd name="connsiteX112" fmla="*/ 396420 w 620538"/>
                <a:gd name="connsiteY112" fmla="*/ 1891553 h 2169459"/>
                <a:gd name="connsiteX113" fmla="*/ 432279 w 620538"/>
                <a:gd name="connsiteY113" fmla="*/ 1909482 h 2169459"/>
                <a:gd name="connsiteX114" fmla="*/ 450209 w 620538"/>
                <a:gd name="connsiteY114" fmla="*/ 1927412 h 2169459"/>
                <a:gd name="connsiteX115" fmla="*/ 172303 w 620538"/>
                <a:gd name="connsiteY115" fmla="*/ 1909482 h 2169459"/>
                <a:gd name="connsiteX116" fmla="*/ 127479 w 620538"/>
                <a:gd name="connsiteY116" fmla="*/ 1891553 h 2169459"/>
                <a:gd name="connsiteX117" fmla="*/ 181268 w 620538"/>
                <a:gd name="connsiteY117" fmla="*/ 1909482 h 2169459"/>
                <a:gd name="connsiteX118" fmla="*/ 199197 w 620538"/>
                <a:gd name="connsiteY118" fmla="*/ 1927412 h 2169459"/>
                <a:gd name="connsiteX119" fmla="*/ 261950 w 620538"/>
                <a:gd name="connsiteY119" fmla="*/ 1963270 h 2169459"/>
                <a:gd name="connsiteX120" fmla="*/ 306773 w 620538"/>
                <a:gd name="connsiteY120" fmla="*/ 1999129 h 2169459"/>
                <a:gd name="connsiteX121" fmla="*/ 342632 w 620538"/>
                <a:gd name="connsiteY121" fmla="*/ 2008094 h 2169459"/>
                <a:gd name="connsiteX122" fmla="*/ 387456 w 620538"/>
                <a:gd name="connsiteY122" fmla="*/ 2034988 h 2169459"/>
                <a:gd name="connsiteX123" fmla="*/ 468138 w 620538"/>
                <a:gd name="connsiteY123" fmla="*/ 2106706 h 2169459"/>
                <a:gd name="connsiteX124" fmla="*/ 503997 w 620538"/>
                <a:gd name="connsiteY124" fmla="*/ 2142565 h 2169459"/>
                <a:gd name="connsiteX125" fmla="*/ 530891 w 620538"/>
                <a:gd name="connsiteY125" fmla="*/ 2169459 h 2169459"/>
                <a:gd name="connsiteX126" fmla="*/ 566750 w 620538"/>
                <a:gd name="connsiteY126" fmla="*/ 2106706 h 2169459"/>
                <a:gd name="connsiteX127" fmla="*/ 593644 w 620538"/>
                <a:gd name="connsiteY127" fmla="*/ 1963270 h 2169459"/>
                <a:gd name="connsiteX128" fmla="*/ 602609 w 620538"/>
                <a:gd name="connsiteY128" fmla="*/ 1873623 h 2169459"/>
                <a:gd name="connsiteX129" fmla="*/ 620538 w 620538"/>
                <a:gd name="connsiteY129" fmla="*/ 1783976 h 2169459"/>
                <a:gd name="connsiteX130" fmla="*/ 602609 w 620538"/>
                <a:gd name="connsiteY130" fmla="*/ 1694329 h 2169459"/>
                <a:gd name="connsiteX131" fmla="*/ 557785 w 620538"/>
                <a:gd name="connsiteY131" fmla="*/ 1739153 h 2169459"/>
                <a:gd name="connsiteX132" fmla="*/ 512962 w 620538"/>
                <a:gd name="connsiteY132" fmla="*/ 1819835 h 2169459"/>
                <a:gd name="connsiteX133" fmla="*/ 495032 w 620538"/>
                <a:gd name="connsiteY133" fmla="*/ 1846729 h 2169459"/>
                <a:gd name="connsiteX134" fmla="*/ 459173 w 620538"/>
                <a:gd name="connsiteY134" fmla="*/ 1882588 h 2169459"/>
                <a:gd name="connsiteX135" fmla="*/ 450209 w 620538"/>
                <a:gd name="connsiteY135" fmla="*/ 1846729 h 2169459"/>
                <a:gd name="connsiteX136" fmla="*/ 477103 w 620538"/>
                <a:gd name="connsiteY136" fmla="*/ 1783976 h 2169459"/>
                <a:gd name="connsiteX137" fmla="*/ 503997 w 620538"/>
                <a:gd name="connsiteY137" fmla="*/ 1676400 h 2169459"/>
                <a:gd name="connsiteX138" fmla="*/ 512962 w 620538"/>
                <a:gd name="connsiteY138" fmla="*/ 1649506 h 2169459"/>
                <a:gd name="connsiteX139" fmla="*/ 530891 w 620538"/>
                <a:gd name="connsiteY139" fmla="*/ 1631576 h 2169459"/>
                <a:gd name="connsiteX140" fmla="*/ 548820 w 620538"/>
                <a:gd name="connsiteY140" fmla="*/ 1577788 h 2169459"/>
                <a:gd name="connsiteX141" fmla="*/ 557785 w 620538"/>
                <a:gd name="connsiteY141" fmla="*/ 1550894 h 2169459"/>
                <a:gd name="connsiteX142" fmla="*/ 548820 w 620538"/>
                <a:gd name="connsiteY142" fmla="*/ 1290917 h 2169459"/>
                <a:gd name="connsiteX143" fmla="*/ 521926 w 620538"/>
                <a:gd name="connsiteY143" fmla="*/ 1317812 h 2169459"/>
                <a:gd name="connsiteX144" fmla="*/ 486068 w 620538"/>
                <a:gd name="connsiteY144" fmla="*/ 1371600 h 2169459"/>
                <a:gd name="connsiteX145" fmla="*/ 468138 w 620538"/>
                <a:gd name="connsiteY145" fmla="*/ 1398494 h 2169459"/>
                <a:gd name="connsiteX146" fmla="*/ 441244 w 620538"/>
                <a:gd name="connsiteY146" fmla="*/ 1425388 h 2169459"/>
                <a:gd name="connsiteX147" fmla="*/ 432279 w 620538"/>
                <a:gd name="connsiteY147" fmla="*/ 1452282 h 2169459"/>
                <a:gd name="connsiteX148" fmla="*/ 432279 w 620538"/>
                <a:gd name="connsiteY148" fmla="*/ 1398494 h 2169459"/>
                <a:gd name="connsiteX149" fmla="*/ 468138 w 620538"/>
                <a:gd name="connsiteY149" fmla="*/ 1299882 h 2169459"/>
                <a:gd name="connsiteX150" fmla="*/ 477103 w 620538"/>
                <a:gd name="connsiteY150" fmla="*/ 1246094 h 2169459"/>
                <a:gd name="connsiteX151" fmla="*/ 486068 w 620538"/>
                <a:gd name="connsiteY151" fmla="*/ 1210235 h 2169459"/>
                <a:gd name="connsiteX152" fmla="*/ 503997 w 620538"/>
                <a:gd name="connsiteY152" fmla="*/ 1129553 h 2169459"/>
                <a:gd name="connsiteX153" fmla="*/ 512962 w 620538"/>
                <a:gd name="connsiteY153" fmla="*/ 1066800 h 2169459"/>
                <a:gd name="connsiteX154" fmla="*/ 530891 w 620538"/>
                <a:gd name="connsiteY154" fmla="*/ 977153 h 2169459"/>
                <a:gd name="connsiteX155" fmla="*/ 521926 w 620538"/>
                <a:gd name="connsiteY155" fmla="*/ 797859 h 2169459"/>
                <a:gd name="connsiteX156" fmla="*/ 503997 w 620538"/>
                <a:gd name="connsiteY156" fmla="*/ 824753 h 2169459"/>
                <a:gd name="connsiteX157" fmla="*/ 486068 w 620538"/>
                <a:gd name="connsiteY157" fmla="*/ 878541 h 2169459"/>
                <a:gd name="connsiteX158" fmla="*/ 477103 w 620538"/>
                <a:gd name="connsiteY158" fmla="*/ 905435 h 2169459"/>
                <a:gd name="connsiteX159" fmla="*/ 459173 w 620538"/>
                <a:gd name="connsiteY159" fmla="*/ 923365 h 2169459"/>
                <a:gd name="connsiteX160" fmla="*/ 441244 w 620538"/>
                <a:gd name="connsiteY160" fmla="*/ 977153 h 2169459"/>
                <a:gd name="connsiteX161" fmla="*/ 432279 w 620538"/>
                <a:gd name="connsiteY161" fmla="*/ 1004047 h 2169459"/>
                <a:gd name="connsiteX162" fmla="*/ 405385 w 620538"/>
                <a:gd name="connsiteY162" fmla="*/ 1066800 h 2169459"/>
                <a:gd name="connsiteX163" fmla="*/ 414350 w 620538"/>
                <a:gd name="connsiteY163" fmla="*/ 1004047 h 2169459"/>
                <a:gd name="connsiteX164" fmla="*/ 432279 w 620538"/>
                <a:gd name="connsiteY164" fmla="*/ 896470 h 2169459"/>
                <a:gd name="connsiteX165" fmla="*/ 441244 w 620538"/>
                <a:gd name="connsiteY165" fmla="*/ 824753 h 2169459"/>
                <a:gd name="connsiteX166" fmla="*/ 459173 w 620538"/>
                <a:gd name="connsiteY166" fmla="*/ 779929 h 2169459"/>
                <a:gd name="connsiteX167" fmla="*/ 477103 w 620538"/>
                <a:gd name="connsiteY167" fmla="*/ 708212 h 2169459"/>
                <a:gd name="connsiteX168" fmla="*/ 468138 w 620538"/>
                <a:gd name="connsiteY168" fmla="*/ 403412 h 2169459"/>
                <a:gd name="connsiteX169" fmla="*/ 450209 w 620538"/>
                <a:gd name="connsiteY169" fmla="*/ 430306 h 2169459"/>
                <a:gd name="connsiteX170" fmla="*/ 441244 w 620538"/>
                <a:gd name="connsiteY170" fmla="*/ 484094 h 2169459"/>
                <a:gd name="connsiteX171" fmla="*/ 432279 w 620538"/>
                <a:gd name="connsiteY171" fmla="*/ 519953 h 2169459"/>
                <a:gd name="connsiteX172" fmla="*/ 414350 w 620538"/>
                <a:gd name="connsiteY172" fmla="*/ 582706 h 2169459"/>
                <a:gd name="connsiteX173" fmla="*/ 405385 w 620538"/>
                <a:gd name="connsiteY173" fmla="*/ 609600 h 2169459"/>
                <a:gd name="connsiteX174" fmla="*/ 387456 w 620538"/>
                <a:gd name="connsiteY174" fmla="*/ 690282 h 2169459"/>
                <a:gd name="connsiteX175" fmla="*/ 369526 w 620538"/>
                <a:gd name="connsiteY175" fmla="*/ 744070 h 2169459"/>
                <a:gd name="connsiteX176" fmla="*/ 342632 w 620538"/>
                <a:gd name="connsiteY176" fmla="*/ 815788 h 2169459"/>
                <a:gd name="connsiteX177" fmla="*/ 360562 w 620538"/>
                <a:gd name="connsiteY177" fmla="*/ 708212 h 2169459"/>
                <a:gd name="connsiteX178" fmla="*/ 369526 w 620538"/>
                <a:gd name="connsiteY178" fmla="*/ 609600 h 2169459"/>
                <a:gd name="connsiteX179" fmla="*/ 378491 w 620538"/>
                <a:gd name="connsiteY179" fmla="*/ 537882 h 2169459"/>
                <a:gd name="connsiteX180" fmla="*/ 387456 w 620538"/>
                <a:gd name="connsiteY180" fmla="*/ 457200 h 2169459"/>
                <a:gd name="connsiteX181" fmla="*/ 378491 w 620538"/>
                <a:gd name="connsiteY181" fmla="*/ 215153 h 2169459"/>
                <a:gd name="connsiteX182" fmla="*/ 369526 w 620538"/>
                <a:gd name="connsiteY182" fmla="*/ 268941 h 2169459"/>
                <a:gd name="connsiteX183" fmla="*/ 351597 w 620538"/>
                <a:gd name="connsiteY183" fmla="*/ 322729 h 2169459"/>
                <a:gd name="connsiteX184" fmla="*/ 333668 w 620538"/>
                <a:gd name="connsiteY184" fmla="*/ 421341 h 2169459"/>
                <a:gd name="connsiteX185" fmla="*/ 315738 w 620538"/>
                <a:gd name="connsiteY185" fmla="*/ 475129 h 2169459"/>
                <a:gd name="connsiteX186" fmla="*/ 306773 w 620538"/>
                <a:gd name="connsiteY186" fmla="*/ 510988 h 2169459"/>
                <a:gd name="connsiteX187" fmla="*/ 297809 w 620538"/>
                <a:gd name="connsiteY187" fmla="*/ 89647 h 2169459"/>
                <a:gd name="connsiteX188" fmla="*/ 288844 w 620538"/>
                <a:gd name="connsiteY188" fmla="*/ 62753 h 2169459"/>
                <a:gd name="connsiteX189" fmla="*/ 279879 w 620538"/>
                <a:gd name="connsiteY189" fmla="*/ 26894 h 2169459"/>
                <a:gd name="connsiteX190" fmla="*/ 261950 w 620538"/>
                <a:gd name="connsiteY190" fmla="*/ 0 h 2169459"/>
                <a:gd name="connsiteX191" fmla="*/ 244020 w 620538"/>
                <a:gd name="connsiteY191" fmla="*/ 295835 h 2169459"/>
                <a:gd name="connsiteX192" fmla="*/ 235056 w 620538"/>
                <a:gd name="connsiteY192" fmla="*/ 421341 h 2169459"/>
                <a:gd name="connsiteX193" fmla="*/ 226091 w 620538"/>
                <a:gd name="connsiteY193" fmla="*/ 349623 h 216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20538" h="2169459">
                  <a:moveTo>
                    <a:pt x="432279" y="2070847"/>
                  </a:moveTo>
                  <a:lnTo>
                    <a:pt x="432279" y="2070847"/>
                  </a:lnTo>
                  <a:cubicBezTo>
                    <a:pt x="459299" y="1827674"/>
                    <a:pt x="450943" y="1934063"/>
                    <a:pt x="432279" y="1461247"/>
                  </a:cubicBezTo>
                  <a:cubicBezTo>
                    <a:pt x="427042" y="1328568"/>
                    <a:pt x="417495" y="1345878"/>
                    <a:pt x="405385" y="1255059"/>
                  </a:cubicBezTo>
                  <a:cubicBezTo>
                    <a:pt x="388690" y="1129850"/>
                    <a:pt x="407544" y="1218873"/>
                    <a:pt x="378491" y="1102659"/>
                  </a:cubicBezTo>
                  <a:cubicBezTo>
                    <a:pt x="375503" y="1066800"/>
                    <a:pt x="373500" y="1030845"/>
                    <a:pt x="369526" y="995082"/>
                  </a:cubicBezTo>
                  <a:cubicBezTo>
                    <a:pt x="367519" y="977017"/>
                    <a:pt x="362816" y="959330"/>
                    <a:pt x="360562" y="941294"/>
                  </a:cubicBezTo>
                  <a:cubicBezTo>
                    <a:pt x="356837" y="911495"/>
                    <a:pt x="355106" y="881473"/>
                    <a:pt x="351597" y="851647"/>
                  </a:cubicBezTo>
                  <a:cubicBezTo>
                    <a:pt x="349128" y="830662"/>
                    <a:pt x="344965" y="809895"/>
                    <a:pt x="342632" y="788894"/>
                  </a:cubicBezTo>
                  <a:cubicBezTo>
                    <a:pt x="334874" y="719068"/>
                    <a:pt x="336481" y="668049"/>
                    <a:pt x="315738" y="600635"/>
                  </a:cubicBezTo>
                  <a:cubicBezTo>
                    <a:pt x="312569" y="590337"/>
                    <a:pt x="302185" y="583587"/>
                    <a:pt x="297809" y="573741"/>
                  </a:cubicBezTo>
                  <a:cubicBezTo>
                    <a:pt x="290133" y="556471"/>
                    <a:pt x="285856" y="537882"/>
                    <a:pt x="279879" y="519953"/>
                  </a:cubicBezTo>
                  <a:cubicBezTo>
                    <a:pt x="263704" y="422896"/>
                    <a:pt x="279604" y="501058"/>
                    <a:pt x="261950" y="439270"/>
                  </a:cubicBezTo>
                  <a:cubicBezTo>
                    <a:pt x="258565" y="427424"/>
                    <a:pt x="258495" y="414432"/>
                    <a:pt x="252985" y="403412"/>
                  </a:cubicBezTo>
                  <a:cubicBezTo>
                    <a:pt x="249205" y="395852"/>
                    <a:pt x="239744" y="392515"/>
                    <a:pt x="235056" y="385482"/>
                  </a:cubicBezTo>
                  <a:cubicBezTo>
                    <a:pt x="227643" y="374363"/>
                    <a:pt x="222390" y="361906"/>
                    <a:pt x="217126" y="349623"/>
                  </a:cubicBezTo>
                  <a:cubicBezTo>
                    <a:pt x="213404" y="340938"/>
                    <a:pt x="212072" y="331332"/>
                    <a:pt x="208162" y="322729"/>
                  </a:cubicBezTo>
                  <a:cubicBezTo>
                    <a:pt x="160088" y="216966"/>
                    <a:pt x="189207" y="285161"/>
                    <a:pt x="136444" y="197223"/>
                  </a:cubicBezTo>
                  <a:cubicBezTo>
                    <a:pt x="127479" y="182282"/>
                    <a:pt x="119678" y="166579"/>
                    <a:pt x="109550" y="152400"/>
                  </a:cubicBezTo>
                  <a:cubicBezTo>
                    <a:pt x="104637" y="145522"/>
                    <a:pt x="97031" y="140963"/>
                    <a:pt x="91620" y="134470"/>
                  </a:cubicBezTo>
                  <a:cubicBezTo>
                    <a:pt x="82055" y="122992"/>
                    <a:pt x="73691" y="110565"/>
                    <a:pt x="64726" y="98612"/>
                  </a:cubicBezTo>
                  <a:cubicBezTo>
                    <a:pt x="61738" y="89647"/>
                    <a:pt x="60624" y="79820"/>
                    <a:pt x="55762" y="71717"/>
                  </a:cubicBezTo>
                  <a:cubicBezTo>
                    <a:pt x="51414" y="64469"/>
                    <a:pt x="44864" y="49100"/>
                    <a:pt x="37832" y="53788"/>
                  </a:cubicBezTo>
                  <a:cubicBezTo>
                    <a:pt x="27581" y="60623"/>
                    <a:pt x="31856" y="77694"/>
                    <a:pt x="28868" y="89647"/>
                  </a:cubicBezTo>
                  <a:cubicBezTo>
                    <a:pt x="31138" y="101000"/>
                    <a:pt x="38314" y="146521"/>
                    <a:pt x="46797" y="161365"/>
                  </a:cubicBezTo>
                  <a:cubicBezTo>
                    <a:pt x="54210" y="174337"/>
                    <a:pt x="64726" y="185270"/>
                    <a:pt x="73691" y="197223"/>
                  </a:cubicBezTo>
                  <a:cubicBezTo>
                    <a:pt x="76679" y="206188"/>
                    <a:pt x="78934" y="215431"/>
                    <a:pt x="82656" y="224117"/>
                  </a:cubicBezTo>
                  <a:cubicBezTo>
                    <a:pt x="103145" y="271925"/>
                    <a:pt x="97537" y="244826"/>
                    <a:pt x="109550" y="286870"/>
                  </a:cubicBezTo>
                  <a:cubicBezTo>
                    <a:pt x="111680" y="294324"/>
                    <a:pt x="121619" y="339856"/>
                    <a:pt x="127479" y="349623"/>
                  </a:cubicBezTo>
                  <a:cubicBezTo>
                    <a:pt x="131828" y="356871"/>
                    <a:pt x="139432" y="361576"/>
                    <a:pt x="145409" y="367553"/>
                  </a:cubicBezTo>
                  <a:cubicBezTo>
                    <a:pt x="167234" y="433030"/>
                    <a:pt x="181673" y="416757"/>
                    <a:pt x="127479" y="430306"/>
                  </a:cubicBezTo>
                  <a:cubicBezTo>
                    <a:pt x="118514" y="427318"/>
                    <a:pt x="109271" y="425063"/>
                    <a:pt x="100585" y="421341"/>
                  </a:cubicBezTo>
                  <a:cubicBezTo>
                    <a:pt x="88302" y="416077"/>
                    <a:pt x="77239" y="408104"/>
                    <a:pt x="64726" y="403412"/>
                  </a:cubicBezTo>
                  <a:cubicBezTo>
                    <a:pt x="53190" y="399086"/>
                    <a:pt x="40821" y="397435"/>
                    <a:pt x="28868" y="394447"/>
                  </a:cubicBezTo>
                  <a:cubicBezTo>
                    <a:pt x="19903" y="388470"/>
                    <a:pt x="12748" y="376517"/>
                    <a:pt x="1973" y="376517"/>
                  </a:cubicBezTo>
                  <a:cubicBezTo>
                    <a:pt x="-6479" y="376517"/>
                    <a:pt x="14623" y="387847"/>
                    <a:pt x="19903" y="394447"/>
                  </a:cubicBezTo>
                  <a:cubicBezTo>
                    <a:pt x="26634" y="402860"/>
                    <a:pt x="30820" y="413161"/>
                    <a:pt x="37832" y="421341"/>
                  </a:cubicBezTo>
                  <a:cubicBezTo>
                    <a:pt x="84916" y="476272"/>
                    <a:pt x="57327" y="440523"/>
                    <a:pt x="100585" y="475129"/>
                  </a:cubicBezTo>
                  <a:cubicBezTo>
                    <a:pt x="144945" y="510617"/>
                    <a:pt x="89848" y="473357"/>
                    <a:pt x="136444" y="519953"/>
                  </a:cubicBezTo>
                  <a:cubicBezTo>
                    <a:pt x="144062" y="527571"/>
                    <a:pt x="154925" y="531151"/>
                    <a:pt x="163338" y="537882"/>
                  </a:cubicBezTo>
                  <a:cubicBezTo>
                    <a:pt x="169938" y="543162"/>
                    <a:pt x="174668" y="550532"/>
                    <a:pt x="181268" y="555812"/>
                  </a:cubicBezTo>
                  <a:cubicBezTo>
                    <a:pt x="189681" y="562543"/>
                    <a:pt x="199885" y="566844"/>
                    <a:pt x="208162" y="573741"/>
                  </a:cubicBezTo>
                  <a:cubicBezTo>
                    <a:pt x="217902" y="581857"/>
                    <a:pt x="224507" y="593602"/>
                    <a:pt x="235056" y="600635"/>
                  </a:cubicBezTo>
                  <a:cubicBezTo>
                    <a:pt x="242919" y="605877"/>
                    <a:pt x="252985" y="606612"/>
                    <a:pt x="261950" y="609600"/>
                  </a:cubicBezTo>
                  <a:cubicBezTo>
                    <a:pt x="267926" y="618565"/>
                    <a:pt x="288646" y="630232"/>
                    <a:pt x="279879" y="636494"/>
                  </a:cubicBezTo>
                  <a:cubicBezTo>
                    <a:pt x="234995" y="668554"/>
                    <a:pt x="122252" y="648505"/>
                    <a:pt x="82656" y="645459"/>
                  </a:cubicBezTo>
                  <a:lnTo>
                    <a:pt x="28868" y="627529"/>
                  </a:lnTo>
                  <a:cubicBezTo>
                    <a:pt x="19903" y="624541"/>
                    <a:pt x="-7293" y="616712"/>
                    <a:pt x="1973" y="618565"/>
                  </a:cubicBezTo>
                  <a:lnTo>
                    <a:pt x="46797" y="627529"/>
                  </a:lnTo>
                  <a:cubicBezTo>
                    <a:pt x="52773" y="633506"/>
                    <a:pt x="58126" y="640179"/>
                    <a:pt x="64726" y="645459"/>
                  </a:cubicBezTo>
                  <a:cubicBezTo>
                    <a:pt x="73139" y="652190"/>
                    <a:pt x="84001" y="655770"/>
                    <a:pt x="91620" y="663388"/>
                  </a:cubicBezTo>
                  <a:cubicBezTo>
                    <a:pt x="99239" y="671007"/>
                    <a:pt x="102538" y="682102"/>
                    <a:pt x="109550" y="690282"/>
                  </a:cubicBezTo>
                  <a:cubicBezTo>
                    <a:pt x="120551" y="703116"/>
                    <a:pt x="136032" y="712076"/>
                    <a:pt x="145409" y="726141"/>
                  </a:cubicBezTo>
                  <a:cubicBezTo>
                    <a:pt x="151385" y="735106"/>
                    <a:pt x="155720" y="745416"/>
                    <a:pt x="163338" y="753035"/>
                  </a:cubicBezTo>
                  <a:cubicBezTo>
                    <a:pt x="210719" y="800417"/>
                    <a:pt x="176914" y="728573"/>
                    <a:pt x="235056" y="815788"/>
                  </a:cubicBezTo>
                  <a:cubicBezTo>
                    <a:pt x="241032" y="824753"/>
                    <a:pt x="244877" y="835587"/>
                    <a:pt x="252985" y="842682"/>
                  </a:cubicBezTo>
                  <a:cubicBezTo>
                    <a:pt x="269202" y="856872"/>
                    <a:pt x="306773" y="878541"/>
                    <a:pt x="306773" y="878541"/>
                  </a:cubicBezTo>
                  <a:lnTo>
                    <a:pt x="333668" y="959223"/>
                  </a:lnTo>
                  <a:cubicBezTo>
                    <a:pt x="335268" y="964023"/>
                    <a:pt x="355022" y="1020998"/>
                    <a:pt x="351597" y="1021976"/>
                  </a:cubicBezTo>
                  <a:cubicBezTo>
                    <a:pt x="327903" y="1028746"/>
                    <a:pt x="279879" y="1004047"/>
                    <a:pt x="279879" y="1004047"/>
                  </a:cubicBezTo>
                  <a:cubicBezTo>
                    <a:pt x="270914" y="998070"/>
                    <a:pt x="262989" y="990118"/>
                    <a:pt x="252985" y="986117"/>
                  </a:cubicBezTo>
                  <a:cubicBezTo>
                    <a:pt x="219817" y="972850"/>
                    <a:pt x="180582" y="966258"/>
                    <a:pt x="145409" y="959223"/>
                  </a:cubicBezTo>
                  <a:cubicBezTo>
                    <a:pt x="121503" y="947270"/>
                    <a:pt x="99621" y="929848"/>
                    <a:pt x="73691" y="923365"/>
                  </a:cubicBezTo>
                  <a:lnTo>
                    <a:pt x="37832" y="914400"/>
                  </a:lnTo>
                  <a:cubicBezTo>
                    <a:pt x="72076" y="948642"/>
                    <a:pt x="37350" y="917697"/>
                    <a:pt x="91620" y="950259"/>
                  </a:cubicBezTo>
                  <a:cubicBezTo>
                    <a:pt x="110098" y="961346"/>
                    <a:pt x="145409" y="986117"/>
                    <a:pt x="145409" y="986117"/>
                  </a:cubicBezTo>
                  <a:cubicBezTo>
                    <a:pt x="148397" y="995082"/>
                    <a:pt x="149131" y="1005149"/>
                    <a:pt x="154373" y="1013012"/>
                  </a:cubicBezTo>
                  <a:cubicBezTo>
                    <a:pt x="173559" y="1041791"/>
                    <a:pt x="179967" y="1039472"/>
                    <a:pt x="208162" y="1048870"/>
                  </a:cubicBezTo>
                  <a:cubicBezTo>
                    <a:pt x="214138" y="1054847"/>
                    <a:pt x="219491" y="1061520"/>
                    <a:pt x="226091" y="1066800"/>
                  </a:cubicBezTo>
                  <a:cubicBezTo>
                    <a:pt x="234504" y="1073531"/>
                    <a:pt x="245366" y="1077111"/>
                    <a:pt x="252985" y="1084729"/>
                  </a:cubicBezTo>
                  <a:cubicBezTo>
                    <a:pt x="260604" y="1092348"/>
                    <a:pt x="263757" y="1103570"/>
                    <a:pt x="270915" y="1111623"/>
                  </a:cubicBezTo>
                  <a:cubicBezTo>
                    <a:pt x="287761" y="1130574"/>
                    <a:pt x="306774" y="1147482"/>
                    <a:pt x="324703" y="1165412"/>
                  </a:cubicBezTo>
                  <a:cubicBezTo>
                    <a:pt x="333668" y="1174377"/>
                    <a:pt x="344565" y="1181757"/>
                    <a:pt x="351597" y="1192306"/>
                  </a:cubicBezTo>
                  <a:cubicBezTo>
                    <a:pt x="374214" y="1226233"/>
                    <a:pt x="361907" y="1211582"/>
                    <a:pt x="387456" y="1237129"/>
                  </a:cubicBezTo>
                  <a:cubicBezTo>
                    <a:pt x="410203" y="1305372"/>
                    <a:pt x="423917" y="1294623"/>
                    <a:pt x="360562" y="1281953"/>
                  </a:cubicBezTo>
                  <a:cubicBezTo>
                    <a:pt x="301628" y="1223019"/>
                    <a:pt x="412454" y="1328499"/>
                    <a:pt x="288844" y="1246094"/>
                  </a:cubicBezTo>
                  <a:cubicBezTo>
                    <a:pt x="279879" y="1240118"/>
                    <a:pt x="272075" y="1231847"/>
                    <a:pt x="261950" y="1228165"/>
                  </a:cubicBezTo>
                  <a:cubicBezTo>
                    <a:pt x="238792" y="1219744"/>
                    <a:pt x="190232" y="1210235"/>
                    <a:pt x="190232" y="1210235"/>
                  </a:cubicBezTo>
                  <a:cubicBezTo>
                    <a:pt x="189825" y="1209964"/>
                    <a:pt x="118515" y="1157495"/>
                    <a:pt x="118515" y="1183341"/>
                  </a:cubicBezTo>
                  <a:cubicBezTo>
                    <a:pt x="118515" y="1202475"/>
                    <a:pt x="148031" y="1207720"/>
                    <a:pt x="163338" y="1219200"/>
                  </a:cubicBezTo>
                  <a:cubicBezTo>
                    <a:pt x="171957" y="1225664"/>
                    <a:pt x="181955" y="1230232"/>
                    <a:pt x="190232" y="1237129"/>
                  </a:cubicBezTo>
                  <a:cubicBezTo>
                    <a:pt x="199972" y="1245245"/>
                    <a:pt x="206577" y="1256990"/>
                    <a:pt x="217126" y="1264023"/>
                  </a:cubicBezTo>
                  <a:cubicBezTo>
                    <a:pt x="224989" y="1269265"/>
                    <a:pt x="235055" y="1270000"/>
                    <a:pt x="244020" y="1272988"/>
                  </a:cubicBezTo>
                  <a:cubicBezTo>
                    <a:pt x="249997" y="1278964"/>
                    <a:pt x="255350" y="1285637"/>
                    <a:pt x="261950" y="1290917"/>
                  </a:cubicBezTo>
                  <a:cubicBezTo>
                    <a:pt x="270363" y="1297648"/>
                    <a:pt x="281225" y="1301228"/>
                    <a:pt x="288844" y="1308847"/>
                  </a:cubicBezTo>
                  <a:cubicBezTo>
                    <a:pt x="337688" y="1357692"/>
                    <a:pt x="291267" y="1336550"/>
                    <a:pt x="342632" y="1353670"/>
                  </a:cubicBezTo>
                  <a:cubicBezTo>
                    <a:pt x="372291" y="1442648"/>
                    <a:pt x="322530" y="1306729"/>
                    <a:pt x="378491" y="1407459"/>
                  </a:cubicBezTo>
                  <a:cubicBezTo>
                    <a:pt x="387669" y="1423980"/>
                    <a:pt x="380695" y="1450764"/>
                    <a:pt x="396420" y="1461247"/>
                  </a:cubicBezTo>
                  <a:cubicBezTo>
                    <a:pt x="430348" y="1483864"/>
                    <a:pt x="415697" y="1471557"/>
                    <a:pt x="441244" y="1497106"/>
                  </a:cubicBezTo>
                  <a:cubicBezTo>
                    <a:pt x="432279" y="1500094"/>
                    <a:pt x="423800" y="1506070"/>
                    <a:pt x="414350" y="1506070"/>
                  </a:cubicBezTo>
                  <a:cubicBezTo>
                    <a:pt x="366445" y="1506070"/>
                    <a:pt x="318381" y="1503579"/>
                    <a:pt x="270915" y="1497106"/>
                  </a:cubicBezTo>
                  <a:cubicBezTo>
                    <a:pt x="240927" y="1493017"/>
                    <a:pt x="213457" y="1479827"/>
                    <a:pt x="190232" y="1461247"/>
                  </a:cubicBezTo>
                  <a:cubicBezTo>
                    <a:pt x="183632" y="1455967"/>
                    <a:pt x="178903" y="1448597"/>
                    <a:pt x="172303" y="1443317"/>
                  </a:cubicBezTo>
                  <a:cubicBezTo>
                    <a:pt x="163890" y="1436586"/>
                    <a:pt x="154374" y="1431364"/>
                    <a:pt x="145409" y="1425388"/>
                  </a:cubicBezTo>
                  <a:cubicBezTo>
                    <a:pt x="151385" y="1437341"/>
                    <a:pt x="155320" y="1450556"/>
                    <a:pt x="163338" y="1461247"/>
                  </a:cubicBezTo>
                  <a:cubicBezTo>
                    <a:pt x="173480" y="1474770"/>
                    <a:pt x="187244" y="1485153"/>
                    <a:pt x="199197" y="1497106"/>
                  </a:cubicBezTo>
                  <a:cubicBezTo>
                    <a:pt x="208162" y="1506071"/>
                    <a:pt x="218484" y="1513858"/>
                    <a:pt x="226091" y="1524000"/>
                  </a:cubicBezTo>
                  <a:cubicBezTo>
                    <a:pt x="235056" y="1535953"/>
                    <a:pt x="242420" y="1549294"/>
                    <a:pt x="252985" y="1559859"/>
                  </a:cubicBezTo>
                  <a:cubicBezTo>
                    <a:pt x="260603" y="1567477"/>
                    <a:pt x="271699" y="1570776"/>
                    <a:pt x="279879" y="1577788"/>
                  </a:cubicBezTo>
                  <a:cubicBezTo>
                    <a:pt x="292714" y="1588789"/>
                    <a:pt x="303785" y="1601694"/>
                    <a:pt x="315738" y="1613647"/>
                  </a:cubicBezTo>
                  <a:lnTo>
                    <a:pt x="333668" y="1631576"/>
                  </a:lnTo>
                  <a:lnTo>
                    <a:pt x="360562" y="1658470"/>
                  </a:lnTo>
                  <a:cubicBezTo>
                    <a:pt x="361968" y="1664094"/>
                    <a:pt x="383060" y="1724564"/>
                    <a:pt x="360562" y="1730188"/>
                  </a:cubicBezTo>
                  <a:cubicBezTo>
                    <a:pt x="339345" y="1735492"/>
                    <a:pt x="241917" y="1717884"/>
                    <a:pt x="208162" y="1712259"/>
                  </a:cubicBezTo>
                  <a:cubicBezTo>
                    <a:pt x="199197" y="1706282"/>
                    <a:pt x="191114" y="1698705"/>
                    <a:pt x="181268" y="1694329"/>
                  </a:cubicBezTo>
                  <a:cubicBezTo>
                    <a:pt x="163997" y="1686653"/>
                    <a:pt x="127479" y="1676400"/>
                    <a:pt x="127479" y="1676400"/>
                  </a:cubicBezTo>
                  <a:lnTo>
                    <a:pt x="190232" y="1739153"/>
                  </a:lnTo>
                  <a:lnTo>
                    <a:pt x="208162" y="1757082"/>
                  </a:lnTo>
                  <a:cubicBezTo>
                    <a:pt x="214139" y="1763059"/>
                    <a:pt x="219058" y="1770324"/>
                    <a:pt x="226091" y="1775012"/>
                  </a:cubicBezTo>
                  <a:cubicBezTo>
                    <a:pt x="244020" y="1786965"/>
                    <a:pt x="264642" y="1795633"/>
                    <a:pt x="279879" y="1810870"/>
                  </a:cubicBezTo>
                  <a:cubicBezTo>
                    <a:pt x="313455" y="1844447"/>
                    <a:pt x="294745" y="1833756"/>
                    <a:pt x="333668" y="1846729"/>
                  </a:cubicBezTo>
                  <a:cubicBezTo>
                    <a:pt x="342633" y="1858682"/>
                    <a:pt x="348404" y="1873903"/>
                    <a:pt x="360562" y="1882588"/>
                  </a:cubicBezTo>
                  <a:cubicBezTo>
                    <a:pt x="370588" y="1889749"/>
                    <a:pt x="384884" y="1887227"/>
                    <a:pt x="396420" y="1891553"/>
                  </a:cubicBezTo>
                  <a:cubicBezTo>
                    <a:pt x="408933" y="1896245"/>
                    <a:pt x="420326" y="1903506"/>
                    <a:pt x="432279" y="1909482"/>
                  </a:cubicBezTo>
                  <a:cubicBezTo>
                    <a:pt x="438256" y="1915459"/>
                    <a:pt x="458653" y="1927045"/>
                    <a:pt x="450209" y="1927412"/>
                  </a:cubicBezTo>
                  <a:cubicBezTo>
                    <a:pt x="304172" y="1933762"/>
                    <a:pt x="276441" y="1926839"/>
                    <a:pt x="172303" y="1909482"/>
                  </a:cubicBezTo>
                  <a:cubicBezTo>
                    <a:pt x="157362" y="1903506"/>
                    <a:pt x="111387" y="1891553"/>
                    <a:pt x="127479" y="1891553"/>
                  </a:cubicBezTo>
                  <a:cubicBezTo>
                    <a:pt x="146378" y="1891553"/>
                    <a:pt x="181268" y="1909482"/>
                    <a:pt x="181268" y="1909482"/>
                  </a:cubicBezTo>
                  <a:cubicBezTo>
                    <a:pt x="187244" y="1915459"/>
                    <a:pt x="192597" y="1922132"/>
                    <a:pt x="199197" y="1927412"/>
                  </a:cubicBezTo>
                  <a:cubicBezTo>
                    <a:pt x="220314" y="1944306"/>
                    <a:pt x="237412" y="1951001"/>
                    <a:pt x="261950" y="1963270"/>
                  </a:cubicBezTo>
                  <a:cubicBezTo>
                    <a:pt x="276409" y="1977730"/>
                    <a:pt x="286980" y="1990647"/>
                    <a:pt x="306773" y="1999129"/>
                  </a:cubicBezTo>
                  <a:cubicBezTo>
                    <a:pt x="318098" y="2003982"/>
                    <a:pt x="330679" y="2005106"/>
                    <a:pt x="342632" y="2008094"/>
                  </a:cubicBezTo>
                  <a:cubicBezTo>
                    <a:pt x="384594" y="2050054"/>
                    <a:pt x="333146" y="2003954"/>
                    <a:pt x="387456" y="2034988"/>
                  </a:cubicBezTo>
                  <a:cubicBezTo>
                    <a:pt x="418238" y="2052578"/>
                    <a:pt x="443837" y="2082405"/>
                    <a:pt x="468138" y="2106706"/>
                  </a:cubicBezTo>
                  <a:lnTo>
                    <a:pt x="503997" y="2142565"/>
                  </a:lnTo>
                  <a:lnTo>
                    <a:pt x="530891" y="2169459"/>
                  </a:lnTo>
                  <a:cubicBezTo>
                    <a:pt x="573355" y="2155304"/>
                    <a:pt x="559451" y="2168742"/>
                    <a:pt x="566750" y="2106706"/>
                  </a:cubicBezTo>
                  <a:cubicBezTo>
                    <a:pt x="581515" y="1981211"/>
                    <a:pt x="561340" y="2044033"/>
                    <a:pt x="593644" y="1963270"/>
                  </a:cubicBezTo>
                  <a:cubicBezTo>
                    <a:pt x="596632" y="1933388"/>
                    <a:pt x="598154" y="1903322"/>
                    <a:pt x="602609" y="1873623"/>
                  </a:cubicBezTo>
                  <a:cubicBezTo>
                    <a:pt x="607130" y="1843486"/>
                    <a:pt x="620538" y="1814450"/>
                    <a:pt x="620538" y="1783976"/>
                  </a:cubicBezTo>
                  <a:cubicBezTo>
                    <a:pt x="620538" y="1753502"/>
                    <a:pt x="608585" y="1724211"/>
                    <a:pt x="602609" y="1694329"/>
                  </a:cubicBezTo>
                  <a:cubicBezTo>
                    <a:pt x="587668" y="1709270"/>
                    <a:pt x="564467" y="1719107"/>
                    <a:pt x="557785" y="1739153"/>
                  </a:cubicBezTo>
                  <a:cubicBezTo>
                    <a:pt x="542006" y="1786488"/>
                    <a:pt x="554061" y="1758187"/>
                    <a:pt x="512962" y="1819835"/>
                  </a:cubicBezTo>
                  <a:cubicBezTo>
                    <a:pt x="506985" y="1828800"/>
                    <a:pt x="502651" y="1839110"/>
                    <a:pt x="495032" y="1846729"/>
                  </a:cubicBezTo>
                  <a:lnTo>
                    <a:pt x="459173" y="1882588"/>
                  </a:lnTo>
                  <a:cubicBezTo>
                    <a:pt x="456185" y="1870635"/>
                    <a:pt x="450209" y="1859050"/>
                    <a:pt x="450209" y="1846729"/>
                  </a:cubicBezTo>
                  <a:cubicBezTo>
                    <a:pt x="450209" y="1833536"/>
                    <a:pt x="473601" y="1790981"/>
                    <a:pt x="477103" y="1783976"/>
                  </a:cubicBezTo>
                  <a:cubicBezTo>
                    <a:pt x="489175" y="1711549"/>
                    <a:pt x="480321" y="1747429"/>
                    <a:pt x="503997" y="1676400"/>
                  </a:cubicBezTo>
                  <a:cubicBezTo>
                    <a:pt x="506985" y="1667435"/>
                    <a:pt x="506280" y="1656188"/>
                    <a:pt x="512962" y="1649506"/>
                  </a:cubicBezTo>
                  <a:lnTo>
                    <a:pt x="530891" y="1631576"/>
                  </a:lnTo>
                  <a:lnTo>
                    <a:pt x="548820" y="1577788"/>
                  </a:lnTo>
                  <a:lnTo>
                    <a:pt x="557785" y="1550894"/>
                  </a:lnTo>
                  <a:cubicBezTo>
                    <a:pt x="554797" y="1464235"/>
                    <a:pt x="562005" y="1376619"/>
                    <a:pt x="548820" y="1290917"/>
                  </a:cubicBezTo>
                  <a:cubicBezTo>
                    <a:pt x="546892" y="1278386"/>
                    <a:pt x="529710" y="1307804"/>
                    <a:pt x="521926" y="1317812"/>
                  </a:cubicBezTo>
                  <a:cubicBezTo>
                    <a:pt x="508697" y="1334821"/>
                    <a:pt x="498021" y="1353671"/>
                    <a:pt x="486068" y="1371600"/>
                  </a:cubicBezTo>
                  <a:cubicBezTo>
                    <a:pt x="480091" y="1380565"/>
                    <a:pt x="475757" y="1390875"/>
                    <a:pt x="468138" y="1398494"/>
                  </a:cubicBezTo>
                  <a:lnTo>
                    <a:pt x="441244" y="1425388"/>
                  </a:lnTo>
                  <a:cubicBezTo>
                    <a:pt x="438256" y="1434353"/>
                    <a:pt x="441729" y="1452282"/>
                    <a:pt x="432279" y="1452282"/>
                  </a:cubicBezTo>
                  <a:cubicBezTo>
                    <a:pt x="408375" y="1452282"/>
                    <a:pt x="432279" y="1398494"/>
                    <a:pt x="432279" y="1398494"/>
                  </a:cubicBezTo>
                  <a:cubicBezTo>
                    <a:pt x="455981" y="1311585"/>
                    <a:pt x="435159" y="1349351"/>
                    <a:pt x="468138" y="1299882"/>
                  </a:cubicBezTo>
                  <a:cubicBezTo>
                    <a:pt x="471126" y="1281953"/>
                    <a:pt x="473538" y="1263918"/>
                    <a:pt x="477103" y="1246094"/>
                  </a:cubicBezTo>
                  <a:cubicBezTo>
                    <a:pt x="479519" y="1234012"/>
                    <a:pt x="483652" y="1222317"/>
                    <a:pt x="486068" y="1210235"/>
                  </a:cubicBezTo>
                  <a:cubicBezTo>
                    <a:pt x="501845" y="1131347"/>
                    <a:pt x="486549" y="1181894"/>
                    <a:pt x="503997" y="1129553"/>
                  </a:cubicBezTo>
                  <a:cubicBezTo>
                    <a:pt x="506985" y="1108635"/>
                    <a:pt x="509290" y="1087609"/>
                    <a:pt x="512962" y="1066800"/>
                  </a:cubicBezTo>
                  <a:cubicBezTo>
                    <a:pt x="518258" y="1036790"/>
                    <a:pt x="530891" y="977153"/>
                    <a:pt x="530891" y="977153"/>
                  </a:cubicBezTo>
                  <a:cubicBezTo>
                    <a:pt x="527903" y="917388"/>
                    <a:pt x="532325" y="856788"/>
                    <a:pt x="521926" y="797859"/>
                  </a:cubicBezTo>
                  <a:cubicBezTo>
                    <a:pt x="520054" y="787249"/>
                    <a:pt x="508373" y="814907"/>
                    <a:pt x="503997" y="824753"/>
                  </a:cubicBezTo>
                  <a:cubicBezTo>
                    <a:pt x="496321" y="842023"/>
                    <a:pt x="492044" y="860612"/>
                    <a:pt x="486068" y="878541"/>
                  </a:cubicBezTo>
                  <a:cubicBezTo>
                    <a:pt x="483080" y="887506"/>
                    <a:pt x="483785" y="898753"/>
                    <a:pt x="477103" y="905435"/>
                  </a:cubicBezTo>
                  <a:lnTo>
                    <a:pt x="459173" y="923365"/>
                  </a:lnTo>
                  <a:lnTo>
                    <a:pt x="441244" y="977153"/>
                  </a:lnTo>
                  <a:cubicBezTo>
                    <a:pt x="438256" y="986118"/>
                    <a:pt x="436505" y="995595"/>
                    <a:pt x="432279" y="1004047"/>
                  </a:cubicBezTo>
                  <a:cubicBezTo>
                    <a:pt x="410124" y="1048358"/>
                    <a:pt x="418576" y="1027228"/>
                    <a:pt x="405385" y="1066800"/>
                  </a:cubicBezTo>
                  <a:cubicBezTo>
                    <a:pt x="408373" y="1045882"/>
                    <a:pt x="410876" y="1024890"/>
                    <a:pt x="414350" y="1004047"/>
                  </a:cubicBezTo>
                  <a:cubicBezTo>
                    <a:pt x="433526" y="888993"/>
                    <a:pt x="412747" y="1042965"/>
                    <a:pt x="432279" y="896470"/>
                  </a:cubicBezTo>
                  <a:cubicBezTo>
                    <a:pt x="435463" y="872590"/>
                    <a:pt x="435827" y="848228"/>
                    <a:pt x="441244" y="824753"/>
                  </a:cubicBezTo>
                  <a:cubicBezTo>
                    <a:pt x="444862" y="809073"/>
                    <a:pt x="454440" y="795310"/>
                    <a:pt x="459173" y="779929"/>
                  </a:cubicBezTo>
                  <a:cubicBezTo>
                    <a:pt x="466420" y="756377"/>
                    <a:pt x="471126" y="732118"/>
                    <a:pt x="477103" y="708212"/>
                  </a:cubicBezTo>
                  <a:cubicBezTo>
                    <a:pt x="474115" y="606612"/>
                    <a:pt x="477929" y="504583"/>
                    <a:pt x="468138" y="403412"/>
                  </a:cubicBezTo>
                  <a:cubicBezTo>
                    <a:pt x="467100" y="392688"/>
                    <a:pt x="453616" y="420085"/>
                    <a:pt x="450209" y="430306"/>
                  </a:cubicBezTo>
                  <a:cubicBezTo>
                    <a:pt x="444461" y="447550"/>
                    <a:pt x="444809" y="466270"/>
                    <a:pt x="441244" y="484094"/>
                  </a:cubicBezTo>
                  <a:cubicBezTo>
                    <a:pt x="438828" y="496176"/>
                    <a:pt x="435521" y="508066"/>
                    <a:pt x="432279" y="519953"/>
                  </a:cubicBezTo>
                  <a:cubicBezTo>
                    <a:pt x="426555" y="540941"/>
                    <a:pt x="420601" y="561869"/>
                    <a:pt x="414350" y="582706"/>
                  </a:cubicBezTo>
                  <a:cubicBezTo>
                    <a:pt x="411635" y="591757"/>
                    <a:pt x="407677" y="600433"/>
                    <a:pt x="405385" y="609600"/>
                  </a:cubicBezTo>
                  <a:cubicBezTo>
                    <a:pt x="392595" y="660758"/>
                    <a:pt x="401254" y="644288"/>
                    <a:pt x="387456" y="690282"/>
                  </a:cubicBezTo>
                  <a:cubicBezTo>
                    <a:pt x="382025" y="708384"/>
                    <a:pt x="373232" y="725538"/>
                    <a:pt x="369526" y="744070"/>
                  </a:cubicBezTo>
                  <a:cubicBezTo>
                    <a:pt x="358449" y="799459"/>
                    <a:pt x="369014" y="776216"/>
                    <a:pt x="342632" y="815788"/>
                  </a:cubicBezTo>
                  <a:cubicBezTo>
                    <a:pt x="348609" y="779929"/>
                    <a:pt x="357271" y="744416"/>
                    <a:pt x="360562" y="708212"/>
                  </a:cubicBezTo>
                  <a:cubicBezTo>
                    <a:pt x="363550" y="675341"/>
                    <a:pt x="366071" y="642425"/>
                    <a:pt x="369526" y="609600"/>
                  </a:cubicBezTo>
                  <a:cubicBezTo>
                    <a:pt x="372048" y="585640"/>
                    <a:pt x="375676" y="561809"/>
                    <a:pt x="378491" y="537882"/>
                  </a:cubicBezTo>
                  <a:cubicBezTo>
                    <a:pt x="381653" y="511008"/>
                    <a:pt x="384468" y="484094"/>
                    <a:pt x="387456" y="457200"/>
                  </a:cubicBezTo>
                  <a:cubicBezTo>
                    <a:pt x="384468" y="376518"/>
                    <a:pt x="386146" y="295527"/>
                    <a:pt x="378491" y="215153"/>
                  </a:cubicBezTo>
                  <a:cubicBezTo>
                    <a:pt x="376768" y="197058"/>
                    <a:pt x="373934" y="251307"/>
                    <a:pt x="369526" y="268941"/>
                  </a:cubicBezTo>
                  <a:cubicBezTo>
                    <a:pt x="364942" y="287276"/>
                    <a:pt x="356181" y="304394"/>
                    <a:pt x="351597" y="322729"/>
                  </a:cubicBezTo>
                  <a:cubicBezTo>
                    <a:pt x="331114" y="404662"/>
                    <a:pt x="353752" y="347699"/>
                    <a:pt x="333668" y="421341"/>
                  </a:cubicBezTo>
                  <a:cubicBezTo>
                    <a:pt x="328695" y="439574"/>
                    <a:pt x="320322" y="456794"/>
                    <a:pt x="315738" y="475129"/>
                  </a:cubicBezTo>
                  <a:lnTo>
                    <a:pt x="306773" y="510988"/>
                  </a:lnTo>
                  <a:cubicBezTo>
                    <a:pt x="303785" y="370541"/>
                    <a:pt x="303424" y="230014"/>
                    <a:pt x="297809" y="89647"/>
                  </a:cubicBezTo>
                  <a:cubicBezTo>
                    <a:pt x="297431" y="80205"/>
                    <a:pt x="291440" y="71839"/>
                    <a:pt x="288844" y="62753"/>
                  </a:cubicBezTo>
                  <a:cubicBezTo>
                    <a:pt x="285459" y="50906"/>
                    <a:pt x="284732" y="38219"/>
                    <a:pt x="279879" y="26894"/>
                  </a:cubicBezTo>
                  <a:cubicBezTo>
                    <a:pt x="275635" y="16991"/>
                    <a:pt x="267926" y="8965"/>
                    <a:pt x="261950" y="0"/>
                  </a:cubicBezTo>
                  <a:cubicBezTo>
                    <a:pt x="255973" y="98612"/>
                    <a:pt x="250449" y="197252"/>
                    <a:pt x="244020" y="295835"/>
                  </a:cubicBezTo>
                  <a:cubicBezTo>
                    <a:pt x="234827" y="436798"/>
                    <a:pt x="235056" y="371770"/>
                    <a:pt x="235056" y="421341"/>
                  </a:cubicBezTo>
                  <a:lnTo>
                    <a:pt x="226091" y="349623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7545395" y="3103467"/>
              <a:ext cx="1154999" cy="1172902"/>
              <a:chOff x="1664583" y="2257632"/>
              <a:chExt cx="1516998" cy="1506070"/>
            </a:xfrm>
          </p:grpSpPr>
          <p:sp>
            <p:nvSpPr>
              <p:cNvPr id="124" name="Freeform 123"/>
              <p:cNvSpPr/>
              <p:nvPr/>
            </p:nvSpPr>
            <p:spPr>
              <a:xfrm>
                <a:off x="1664583" y="2257632"/>
                <a:ext cx="1516998" cy="1506070"/>
              </a:xfrm>
              <a:custGeom>
                <a:avLst/>
                <a:gdLst>
                  <a:gd name="connsiteX0" fmla="*/ 744071 w 1516998"/>
                  <a:gd name="connsiteY0" fmla="*/ 663388 h 1506070"/>
                  <a:gd name="connsiteX1" fmla="*/ 744071 w 1516998"/>
                  <a:gd name="connsiteY1" fmla="*/ 663388 h 1506070"/>
                  <a:gd name="connsiteX2" fmla="*/ 681318 w 1516998"/>
                  <a:gd name="connsiteY2" fmla="*/ 609600 h 1506070"/>
                  <a:gd name="connsiteX3" fmla="*/ 654424 w 1516998"/>
                  <a:gd name="connsiteY3" fmla="*/ 582706 h 1506070"/>
                  <a:gd name="connsiteX4" fmla="*/ 645459 w 1516998"/>
                  <a:gd name="connsiteY4" fmla="*/ 555811 h 1506070"/>
                  <a:gd name="connsiteX5" fmla="*/ 609600 w 1516998"/>
                  <a:gd name="connsiteY5" fmla="*/ 502023 h 1506070"/>
                  <a:gd name="connsiteX6" fmla="*/ 591671 w 1516998"/>
                  <a:gd name="connsiteY6" fmla="*/ 475129 h 1506070"/>
                  <a:gd name="connsiteX7" fmla="*/ 564777 w 1516998"/>
                  <a:gd name="connsiteY7" fmla="*/ 448235 h 1506070"/>
                  <a:gd name="connsiteX8" fmla="*/ 528918 w 1516998"/>
                  <a:gd name="connsiteY8" fmla="*/ 385482 h 1506070"/>
                  <a:gd name="connsiteX9" fmla="*/ 502024 w 1516998"/>
                  <a:gd name="connsiteY9" fmla="*/ 358588 h 1506070"/>
                  <a:gd name="connsiteX10" fmla="*/ 484095 w 1516998"/>
                  <a:gd name="connsiteY10" fmla="*/ 304800 h 1506070"/>
                  <a:gd name="connsiteX11" fmla="*/ 448236 w 1516998"/>
                  <a:gd name="connsiteY11" fmla="*/ 259976 h 1506070"/>
                  <a:gd name="connsiteX12" fmla="*/ 430306 w 1516998"/>
                  <a:gd name="connsiteY12" fmla="*/ 242047 h 1506070"/>
                  <a:gd name="connsiteX13" fmla="*/ 403412 w 1516998"/>
                  <a:gd name="connsiteY13" fmla="*/ 179294 h 1506070"/>
                  <a:gd name="connsiteX14" fmla="*/ 376518 w 1516998"/>
                  <a:gd name="connsiteY14" fmla="*/ 134470 h 1506070"/>
                  <a:gd name="connsiteX15" fmla="*/ 385483 w 1516998"/>
                  <a:gd name="connsiteY15" fmla="*/ 62753 h 1506070"/>
                  <a:gd name="connsiteX16" fmla="*/ 564777 w 1516998"/>
                  <a:gd name="connsiteY16" fmla="*/ 80682 h 1506070"/>
                  <a:gd name="connsiteX17" fmla="*/ 636495 w 1516998"/>
                  <a:gd name="connsiteY17" fmla="*/ 143435 h 1506070"/>
                  <a:gd name="connsiteX18" fmla="*/ 672353 w 1516998"/>
                  <a:gd name="connsiteY18" fmla="*/ 197223 h 1506070"/>
                  <a:gd name="connsiteX19" fmla="*/ 708212 w 1516998"/>
                  <a:gd name="connsiteY19" fmla="*/ 242047 h 1506070"/>
                  <a:gd name="connsiteX20" fmla="*/ 717177 w 1516998"/>
                  <a:gd name="connsiteY20" fmla="*/ 277906 h 1506070"/>
                  <a:gd name="connsiteX21" fmla="*/ 726142 w 1516998"/>
                  <a:gd name="connsiteY21" fmla="*/ 331694 h 1506070"/>
                  <a:gd name="connsiteX22" fmla="*/ 735106 w 1516998"/>
                  <a:gd name="connsiteY22" fmla="*/ 358588 h 1506070"/>
                  <a:gd name="connsiteX23" fmla="*/ 744071 w 1516998"/>
                  <a:gd name="connsiteY23" fmla="*/ 403411 h 1506070"/>
                  <a:gd name="connsiteX24" fmla="*/ 762000 w 1516998"/>
                  <a:gd name="connsiteY24" fmla="*/ 421341 h 1506070"/>
                  <a:gd name="connsiteX25" fmla="*/ 779930 w 1516998"/>
                  <a:gd name="connsiteY25" fmla="*/ 457200 h 1506070"/>
                  <a:gd name="connsiteX26" fmla="*/ 797859 w 1516998"/>
                  <a:gd name="connsiteY26" fmla="*/ 484094 h 1506070"/>
                  <a:gd name="connsiteX27" fmla="*/ 806824 w 1516998"/>
                  <a:gd name="connsiteY27" fmla="*/ 519953 h 1506070"/>
                  <a:gd name="connsiteX28" fmla="*/ 797859 w 1516998"/>
                  <a:gd name="connsiteY28" fmla="*/ 439270 h 1506070"/>
                  <a:gd name="connsiteX29" fmla="*/ 770965 w 1516998"/>
                  <a:gd name="connsiteY29" fmla="*/ 376517 h 1506070"/>
                  <a:gd name="connsiteX30" fmla="*/ 762000 w 1516998"/>
                  <a:gd name="connsiteY30" fmla="*/ 340659 h 1506070"/>
                  <a:gd name="connsiteX31" fmla="*/ 744071 w 1516998"/>
                  <a:gd name="connsiteY31" fmla="*/ 286870 h 1506070"/>
                  <a:gd name="connsiteX32" fmla="*/ 753036 w 1516998"/>
                  <a:gd name="connsiteY32" fmla="*/ 116541 h 1506070"/>
                  <a:gd name="connsiteX33" fmla="*/ 779930 w 1516998"/>
                  <a:gd name="connsiteY33" fmla="*/ 17929 h 1506070"/>
                  <a:gd name="connsiteX34" fmla="*/ 806824 w 1516998"/>
                  <a:gd name="connsiteY34" fmla="*/ 0 h 1506070"/>
                  <a:gd name="connsiteX35" fmla="*/ 887506 w 1516998"/>
                  <a:gd name="connsiteY35" fmla="*/ 8964 h 1506070"/>
                  <a:gd name="connsiteX36" fmla="*/ 914400 w 1516998"/>
                  <a:gd name="connsiteY36" fmla="*/ 53788 h 1506070"/>
                  <a:gd name="connsiteX37" fmla="*/ 950259 w 1516998"/>
                  <a:gd name="connsiteY37" fmla="*/ 116541 h 1506070"/>
                  <a:gd name="connsiteX38" fmla="*/ 977153 w 1516998"/>
                  <a:gd name="connsiteY38" fmla="*/ 197223 h 1506070"/>
                  <a:gd name="connsiteX39" fmla="*/ 986118 w 1516998"/>
                  <a:gd name="connsiteY39" fmla="*/ 224117 h 1506070"/>
                  <a:gd name="connsiteX40" fmla="*/ 986118 w 1516998"/>
                  <a:gd name="connsiteY40" fmla="*/ 448235 h 1506070"/>
                  <a:gd name="connsiteX41" fmla="*/ 977153 w 1516998"/>
                  <a:gd name="connsiteY41" fmla="*/ 493059 h 1506070"/>
                  <a:gd name="connsiteX42" fmla="*/ 959224 w 1516998"/>
                  <a:gd name="connsiteY42" fmla="*/ 546847 h 1506070"/>
                  <a:gd name="connsiteX43" fmla="*/ 968189 w 1516998"/>
                  <a:gd name="connsiteY43" fmla="*/ 510988 h 1506070"/>
                  <a:gd name="connsiteX44" fmla="*/ 977153 w 1516998"/>
                  <a:gd name="connsiteY44" fmla="*/ 466164 h 1506070"/>
                  <a:gd name="connsiteX45" fmla="*/ 995083 w 1516998"/>
                  <a:gd name="connsiteY45" fmla="*/ 412376 h 1506070"/>
                  <a:gd name="connsiteX46" fmla="*/ 1030942 w 1516998"/>
                  <a:gd name="connsiteY46" fmla="*/ 358588 h 1506070"/>
                  <a:gd name="connsiteX47" fmla="*/ 1057836 w 1516998"/>
                  <a:gd name="connsiteY47" fmla="*/ 304800 h 1506070"/>
                  <a:gd name="connsiteX48" fmla="*/ 1084730 w 1516998"/>
                  <a:gd name="connsiteY48" fmla="*/ 286870 h 1506070"/>
                  <a:gd name="connsiteX49" fmla="*/ 1102659 w 1516998"/>
                  <a:gd name="connsiteY49" fmla="*/ 259976 h 1506070"/>
                  <a:gd name="connsiteX50" fmla="*/ 1120589 w 1516998"/>
                  <a:gd name="connsiteY50" fmla="*/ 242047 h 1506070"/>
                  <a:gd name="connsiteX51" fmla="*/ 1129553 w 1516998"/>
                  <a:gd name="connsiteY51" fmla="*/ 215153 h 1506070"/>
                  <a:gd name="connsiteX52" fmla="*/ 1237130 w 1516998"/>
                  <a:gd name="connsiteY52" fmla="*/ 188259 h 1506070"/>
                  <a:gd name="connsiteX53" fmla="*/ 1264024 w 1516998"/>
                  <a:gd name="connsiteY53" fmla="*/ 179294 h 1506070"/>
                  <a:gd name="connsiteX54" fmla="*/ 1335742 w 1516998"/>
                  <a:gd name="connsiteY54" fmla="*/ 188259 h 1506070"/>
                  <a:gd name="connsiteX55" fmla="*/ 1362636 w 1516998"/>
                  <a:gd name="connsiteY55" fmla="*/ 215153 h 1506070"/>
                  <a:gd name="connsiteX56" fmla="*/ 1389530 w 1516998"/>
                  <a:gd name="connsiteY56" fmla="*/ 277906 h 1506070"/>
                  <a:gd name="connsiteX57" fmla="*/ 1380565 w 1516998"/>
                  <a:gd name="connsiteY57" fmla="*/ 367553 h 1506070"/>
                  <a:gd name="connsiteX58" fmla="*/ 1371600 w 1516998"/>
                  <a:gd name="connsiteY58" fmla="*/ 394447 h 1506070"/>
                  <a:gd name="connsiteX59" fmla="*/ 1344706 w 1516998"/>
                  <a:gd name="connsiteY59" fmla="*/ 403411 h 1506070"/>
                  <a:gd name="connsiteX60" fmla="*/ 1290918 w 1516998"/>
                  <a:gd name="connsiteY60" fmla="*/ 448235 h 1506070"/>
                  <a:gd name="connsiteX61" fmla="*/ 1264024 w 1516998"/>
                  <a:gd name="connsiteY61" fmla="*/ 466164 h 1506070"/>
                  <a:gd name="connsiteX62" fmla="*/ 1201271 w 1516998"/>
                  <a:gd name="connsiteY62" fmla="*/ 519953 h 1506070"/>
                  <a:gd name="connsiteX63" fmla="*/ 1183342 w 1516998"/>
                  <a:gd name="connsiteY63" fmla="*/ 546847 h 1506070"/>
                  <a:gd name="connsiteX64" fmla="*/ 1129553 w 1516998"/>
                  <a:gd name="connsiteY64" fmla="*/ 564776 h 1506070"/>
                  <a:gd name="connsiteX65" fmla="*/ 1066800 w 1516998"/>
                  <a:gd name="connsiteY65" fmla="*/ 591670 h 1506070"/>
                  <a:gd name="connsiteX66" fmla="*/ 1030942 w 1516998"/>
                  <a:gd name="connsiteY66" fmla="*/ 609600 h 1506070"/>
                  <a:gd name="connsiteX67" fmla="*/ 1004048 w 1516998"/>
                  <a:gd name="connsiteY67" fmla="*/ 618564 h 1506070"/>
                  <a:gd name="connsiteX68" fmla="*/ 986118 w 1516998"/>
                  <a:gd name="connsiteY68" fmla="*/ 636494 h 1506070"/>
                  <a:gd name="connsiteX69" fmla="*/ 941295 w 1516998"/>
                  <a:gd name="connsiteY69" fmla="*/ 654423 h 1506070"/>
                  <a:gd name="connsiteX70" fmla="*/ 977153 w 1516998"/>
                  <a:gd name="connsiteY70" fmla="*/ 645459 h 1506070"/>
                  <a:gd name="connsiteX71" fmla="*/ 1030942 w 1516998"/>
                  <a:gd name="connsiteY71" fmla="*/ 636494 h 1506070"/>
                  <a:gd name="connsiteX72" fmla="*/ 1084730 w 1516998"/>
                  <a:gd name="connsiteY72" fmla="*/ 618564 h 1506070"/>
                  <a:gd name="connsiteX73" fmla="*/ 1201271 w 1516998"/>
                  <a:gd name="connsiteY73" fmla="*/ 591670 h 1506070"/>
                  <a:gd name="connsiteX74" fmla="*/ 1255059 w 1516998"/>
                  <a:gd name="connsiteY74" fmla="*/ 573741 h 1506070"/>
                  <a:gd name="connsiteX75" fmla="*/ 1488142 w 1516998"/>
                  <a:gd name="connsiteY75" fmla="*/ 582706 h 1506070"/>
                  <a:gd name="connsiteX76" fmla="*/ 1515036 w 1516998"/>
                  <a:gd name="connsiteY76" fmla="*/ 591670 h 1506070"/>
                  <a:gd name="connsiteX77" fmla="*/ 1506071 w 1516998"/>
                  <a:gd name="connsiteY77" fmla="*/ 717176 h 1506070"/>
                  <a:gd name="connsiteX78" fmla="*/ 1488142 w 1516998"/>
                  <a:gd name="connsiteY78" fmla="*/ 744070 h 1506070"/>
                  <a:gd name="connsiteX79" fmla="*/ 1434353 w 1516998"/>
                  <a:gd name="connsiteY79" fmla="*/ 762000 h 1506070"/>
                  <a:gd name="connsiteX80" fmla="*/ 1326777 w 1516998"/>
                  <a:gd name="connsiteY80" fmla="*/ 779929 h 1506070"/>
                  <a:gd name="connsiteX81" fmla="*/ 1228165 w 1516998"/>
                  <a:gd name="connsiteY81" fmla="*/ 797859 h 1506070"/>
                  <a:gd name="connsiteX82" fmla="*/ 1192306 w 1516998"/>
                  <a:gd name="connsiteY82" fmla="*/ 806823 h 1506070"/>
                  <a:gd name="connsiteX83" fmla="*/ 1084730 w 1516998"/>
                  <a:gd name="connsiteY83" fmla="*/ 815788 h 1506070"/>
                  <a:gd name="connsiteX84" fmla="*/ 932330 w 1516998"/>
                  <a:gd name="connsiteY84" fmla="*/ 806823 h 1506070"/>
                  <a:gd name="connsiteX85" fmla="*/ 887506 w 1516998"/>
                  <a:gd name="connsiteY85" fmla="*/ 797859 h 1506070"/>
                  <a:gd name="connsiteX86" fmla="*/ 914400 w 1516998"/>
                  <a:gd name="connsiteY86" fmla="*/ 788894 h 1506070"/>
                  <a:gd name="connsiteX87" fmla="*/ 1004048 w 1516998"/>
                  <a:gd name="connsiteY87" fmla="*/ 806823 h 1506070"/>
                  <a:gd name="connsiteX88" fmla="*/ 1030942 w 1516998"/>
                  <a:gd name="connsiteY88" fmla="*/ 815788 h 1506070"/>
                  <a:gd name="connsiteX89" fmla="*/ 1255059 w 1516998"/>
                  <a:gd name="connsiteY89" fmla="*/ 824753 h 1506070"/>
                  <a:gd name="connsiteX90" fmla="*/ 1326777 w 1516998"/>
                  <a:gd name="connsiteY90" fmla="*/ 842682 h 1506070"/>
                  <a:gd name="connsiteX91" fmla="*/ 1380565 w 1516998"/>
                  <a:gd name="connsiteY91" fmla="*/ 860611 h 1506070"/>
                  <a:gd name="connsiteX92" fmla="*/ 1416424 w 1516998"/>
                  <a:gd name="connsiteY92" fmla="*/ 923364 h 1506070"/>
                  <a:gd name="connsiteX93" fmla="*/ 1425389 w 1516998"/>
                  <a:gd name="connsiteY93" fmla="*/ 950259 h 1506070"/>
                  <a:gd name="connsiteX94" fmla="*/ 1398495 w 1516998"/>
                  <a:gd name="connsiteY94" fmla="*/ 1030941 h 1506070"/>
                  <a:gd name="connsiteX95" fmla="*/ 1362636 w 1516998"/>
                  <a:gd name="connsiteY95" fmla="*/ 1066800 h 1506070"/>
                  <a:gd name="connsiteX96" fmla="*/ 1308848 w 1516998"/>
                  <a:gd name="connsiteY96" fmla="*/ 1084729 h 1506070"/>
                  <a:gd name="connsiteX97" fmla="*/ 1174377 w 1516998"/>
                  <a:gd name="connsiteY97" fmla="*/ 1075764 h 1506070"/>
                  <a:gd name="connsiteX98" fmla="*/ 1093695 w 1516998"/>
                  <a:gd name="connsiteY98" fmla="*/ 1057835 h 1506070"/>
                  <a:gd name="connsiteX99" fmla="*/ 1039906 w 1516998"/>
                  <a:gd name="connsiteY99" fmla="*/ 1039906 h 1506070"/>
                  <a:gd name="connsiteX100" fmla="*/ 950259 w 1516998"/>
                  <a:gd name="connsiteY100" fmla="*/ 1013011 h 1506070"/>
                  <a:gd name="connsiteX101" fmla="*/ 896471 w 1516998"/>
                  <a:gd name="connsiteY101" fmla="*/ 968188 h 1506070"/>
                  <a:gd name="connsiteX102" fmla="*/ 833718 w 1516998"/>
                  <a:gd name="connsiteY102" fmla="*/ 914400 h 1506070"/>
                  <a:gd name="connsiteX103" fmla="*/ 842683 w 1516998"/>
                  <a:gd name="connsiteY103" fmla="*/ 914400 h 1506070"/>
                  <a:gd name="connsiteX104" fmla="*/ 878542 w 1516998"/>
                  <a:gd name="connsiteY104" fmla="*/ 977153 h 1506070"/>
                  <a:gd name="connsiteX105" fmla="*/ 932330 w 1516998"/>
                  <a:gd name="connsiteY105" fmla="*/ 1030941 h 1506070"/>
                  <a:gd name="connsiteX106" fmla="*/ 986118 w 1516998"/>
                  <a:gd name="connsiteY106" fmla="*/ 1066800 h 1506070"/>
                  <a:gd name="connsiteX107" fmla="*/ 1004048 w 1516998"/>
                  <a:gd name="connsiteY107" fmla="*/ 1084729 h 1506070"/>
                  <a:gd name="connsiteX108" fmla="*/ 1030942 w 1516998"/>
                  <a:gd name="connsiteY108" fmla="*/ 1093694 h 1506070"/>
                  <a:gd name="connsiteX109" fmla="*/ 1048871 w 1516998"/>
                  <a:gd name="connsiteY109" fmla="*/ 1120588 h 1506070"/>
                  <a:gd name="connsiteX110" fmla="*/ 1093695 w 1516998"/>
                  <a:gd name="connsiteY110" fmla="*/ 1165411 h 1506070"/>
                  <a:gd name="connsiteX111" fmla="*/ 1102659 w 1516998"/>
                  <a:gd name="connsiteY111" fmla="*/ 1192306 h 1506070"/>
                  <a:gd name="connsiteX112" fmla="*/ 1129553 w 1516998"/>
                  <a:gd name="connsiteY112" fmla="*/ 1237129 h 1506070"/>
                  <a:gd name="connsiteX113" fmla="*/ 1120589 w 1516998"/>
                  <a:gd name="connsiteY113" fmla="*/ 1281953 h 1506070"/>
                  <a:gd name="connsiteX114" fmla="*/ 1075765 w 1516998"/>
                  <a:gd name="connsiteY114" fmla="*/ 1308847 h 1506070"/>
                  <a:gd name="connsiteX115" fmla="*/ 977153 w 1516998"/>
                  <a:gd name="connsiteY115" fmla="*/ 1335741 h 1506070"/>
                  <a:gd name="connsiteX116" fmla="*/ 914400 w 1516998"/>
                  <a:gd name="connsiteY116" fmla="*/ 1326776 h 1506070"/>
                  <a:gd name="connsiteX117" fmla="*/ 860612 w 1516998"/>
                  <a:gd name="connsiteY117" fmla="*/ 1272988 h 1506070"/>
                  <a:gd name="connsiteX118" fmla="*/ 851648 w 1516998"/>
                  <a:gd name="connsiteY118" fmla="*/ 1246094 h 1506070"/>
                  <a:gd name="connsiteX119" fmla="*/ 833718 w 1516998"/>
                  <a:gd name="connsiteY119" fmla="*/ 1228164 h 1506070"/>
                  <a:gd name="connsiteX120" fmla="*/ 815789 w 1516998"/>
                  <a:gd name="connsiteY120" fmla="*/ 1174376 h 1506070"/>
                  <a:gd name="connsiteX121" fmla="*/ 806824 w 1516998"/>
                  <a:gd name="connsiteY121" fmla="*/ 1147482 h 1506070"/>
                  <a:gd name="connsiteX122" fmla="*/ 797859 w 1516998"/>
                  <a:gd name="connsiteY122" fmla="*/ 1111623 h 1506070"/>
                  <a:gd name="connsiteX123" fmla="*/ 770965 w 1516998"/>
                  <a:gd name="connsiteY123" fmla="*/ 1084729 h 1506070"/>
                  <a:gd name="connsiteX124" fmla="*/ 762000 w 1516998"/>
                  <a:gd name="connsiteY124" fmla="*/ 1021976 h 1506070"/>
                  <a:gd name="connsiteX125" fmla="*/ 744071 w 1516998"/>
                  <a:gd name="connsiteY125" fmla="*/ 995082 h 1506070"/>
                  <a:gd name="connsiteX126" fmla="*/ 726142 w 1516998"/>
                  <a:gd name="connsiteY126" fmla="*/ 959223 h 1506070"/>
                  <a:gd name="connsiteX127" fmla="*/ 717177 w 1516998"/>
                  <a:gd name="connsiteY127" fmla="*/ 905435 h 1506070"/>
                  <a:gd name="connsiteX128" fmla="*/ 735106 w 1516998"/>
                  <a:gd name="connsiteY128" fmla="*/ 995082 h 1506070"/>
                  <a:gd name="connsiteX129" fmla="*/ 762000 w 1516998"/>
                  <a:gd name="connsiteY129" fmla="*/ 1093694 h 1506070"/>
                  <a:gd name="connsiteX130" fmla="*/ 779930 w 1516998"/>
                  <a:gd name="connsiteY130" fmla="*/ 1120588 h 1506070"/>
                  <a:gd name="connsiteX131" fmla="*/ 788895 w 1516998"/>
                  <a:gd name="connsiteY131" fmla="*/ 1147482 h 1506070"/>
                  <a:gd name="connsiteX132" fmla="*/ 815789 w 1516998"/>
                  <a:gd name="connsiteY132" fmla="*/ 1246094 h 1506070"/>
                  <a:gd name="connsiteX133" fmla="*/ 806824 w 1516998"/>
                  <a:gd name="connsiteY133" fmla="*/ 1434353 h 1506070"/>
                  <a:gd name="connsiteX134" fmla="*/ 735106 w 1516998"/>
                  <a:gd name="connsiteY134" fmla="*/ 1488141 h 1506070"/>
                  <a:gd name="connsiteX135" fmla="*/ 708212 w 1516998"/>
                  <a:gd name="connsiteY135" fmla="*/ 1506070 h 1506070"/>
                  <a:gd name="connsiteX136" fmla="*/ 627530 w 1516998"/>
                  <a:gd name="connsiteY136" fmla="*/ 1497106 h 1506070"/>
                  <a:gd name="connsiteX137" fmla="*/ 609600 w 1516998"/>
                  <a:gd name="connsiteY137" fmla="*/ 1479176 h 1506070"/>
                  <a:gd name="connsiteX138" fmla="*/ 582706 w 1516998"/>
                  <a:gd name="connsiteY138" fmla="*/ 1443317 h 1506070"/>
                  <a:gd name="connsiteX139" fmla="*/ 573742 w 1516998"/>
                  <a:gd name="connsiteY139" fmla="*/ 1416423 h 1506070"/>
                  <a:gd name="connsiteX140" fmla="*/ 591671 w 1516998"/>
                  <a:gd name="connsiteY140" fmla="*/ 914400 h 1506070"/>
                  <a:gd name="connsiteX141" fmla="*/ 582706 w 1516998"/>
                  <a:gd name="connsiteY141" fmla="*/ 1075764 h 1506070"/>
                  <a:gd name="connsiteX142" fmla="*/ 564777 w 1516998"/>
                  <a:gd name="connsiteY142" fmla="*/ 1156447 h 1506070"/>
                  <a:gd name="connsiteX143" fmla="*/ 555812 w 1516998"/>
                  <a:gd name="connsiteY143" fmla="*/ 1210235 h 1506070"/>
                  <a:gd name="connsiteX144" fmla="*/ 528918 w 1516998"/>
                  <a:gd name="connsiteY144" fmla="*/ 1326776 h 1506070"/>
                  <a:gd name="connsiteX145" fmla="*/ 519953 w 1516998"/>
                  <a:gd name="connsiteY145" fmla="*/ 1353670 h 1506070"/>
                  <a:gd name="connsiteX146" fmla="*/ 484095 w 1516998"/>
                  <a:gd name="connsiteY146" fmla="*/ 1398494 h 1506070"/>
                  <a:gd name="connsiteX147" fmla="*/ 340659 w 1516998"/>
                  <a:gd name="connsiteY147" fmla="*/ 1389529 h 1506070"/>
                  <a:gd name="connsiteX148" fmla="*/ 331695 w 1516998"/>
                  <a:gd name="connsiteY148" fmla="*/ 1362635 h 1506070"/>
                  <a:gd name="connsiteX149" fmla="*/ 313765 w 1516998"/>
                  <a:gd name="connsiteY149" fmla="*/ 1344706 h 1506070"/>
                  <a:gd name="connsiteX150" fmla="*/ 304800 w 1516998"/>
                  <a:gd name="connsiteY150" fmla="*/ 1111623 h 1506070"/>
                  <a:gd name="connsiteX151" fmla="*/ 358589 w 1516998"/>
                  <a:gd name="connsiteY151" fmla="*/ 1039906 h 1506070"/>
                  <a:gd name="connsiteX152" fmla="*/ 412377 w 1516998"/>
                  <a:gd name="connsiteY152" fmla="*/ 1004047 h 1506070"/>
                  <a:gd name="connsiteX153" fmla="*/ 448236 w 1516998"/>
                  <a:gd name="connsiteY153" fmla="*/ 959223 h 1506070"/>
                  <a:gd name="connsiteX154" fmla="*/ 510989 w 1516998"/>
                  <a:gd name="connsiteY154" fmla="*/ 905435 h 1506070"/>
                  <a:gd name="connsiteX155" fmla="*/ 546848 w 1516998"/>
                  <a:gd name="connsiteY155" fmla="*/ 860611 h 1506070"/>
                  <a:gd name="connsiteX156" fmla="*/ 591671 w 1516998"/>
                  <a:gd name="connsiteY156" fmla="*/ 833717 h 1506070"/>
                  <a:gd name="connsiteX157" fmla="*/ 681318 w 1516998"/>
                  <a:gd name="connsiteY157" fmla="*/ 815788 h 1506070"/>
                  <a:gd name="connsiteX158" fmla="*/ 654424 w 1516998"/>
                  <a:gd name="connsiteY158" fmla="*/ 806823 h 1506070"/>
                  <a:gd name="connsiteX159" fmla="*/ 609600 w 1516998"/>
                  <a:gd name="connsiteY159" fmla="*/ 842682 h 1506070"/>
                  <a:gd name="connsiteX160" fmla="*/ 582706 w 1516998"/>
                  <a:gd name="connsiteY160" fmla="*/ 860611 h 1506070"/>
                  <a:gd name="connsiteX161" fmla="*/ 564777 w 1516998"/>
                  <a:gd name="connsiteY161" fmla="*/ 878541 h 1506070"/>
                  <a:gd name="connsiteX162" fmla="*/ 537883 w 1516998"/>
                  <a:gd name="connsiteY162" fmla="*/ 887506 h 1506070"/>
                  <a:gd name="connsiteX163" fmla="*/ 493059 w 1516998"/>
                  <a:gd name="connsiteY163" fmla="*/ 923364 h 1506070"/>
                  <a:gd name="connsiteX164" fmla="*/ 475130 w 1516998"/>
                  <a:gd name="connsiteY164" fmla="*/ 941294 h 1506070"/>
                  <a:gd name="connsiteX165" fmla="*/ 448236 w 1516998"/>
                  <a:gd name="connsiteY165" fmla="*/ 959223 h 1506070"/>
                  <a:gd name="connsiteX166" fmla="*/ 403412 w 1516998"/>
                  <a:gd name="connsiteY166" fmla="*/ 1004047 h 1506070"/>
                  <a:gd name="connsiteX167" fmla="*/ 322730 w 1516998"/>
                  <a:gd name="connsiteY167" fmla="*/ 1048870 h 1506070"/>
                  <a:gd name="connsiteX168" fmla="*/ 295836 w 1516998"/>
                  <a:gd name="connsiteY168" fmla="*/ 1066800 h 1506070"/>
                  <a:gd name="connsiteX169" fmla="*/ 224118 w 1516998"/>
                  <a:gd name="connsiteY169" fmla="*/ 1075764 h 1506070"/>
                  <a:gd name="connsiteX170" fmla="*/ 197224 w 1516998"/>
                  <a:gd name="connsiteY170" fmla="*/ 1084729 h 1506070"/>
                  <a:gd name="connsiteX171" fmla="*/ 143436 w 1516998"/>
                  <a:gd name="connsiteY171" fmla="*/ 1057835 h 1506070"/>
                  <a:gd name="connsiteX172" fmla="*/ 134471 w 1516998"/>
                  <a:gd name="connsiteY172" fmla="*/ 1021976 h 1506070"/>
                  <a:gd name="connsiteX173" fmla="*/ 143436 w 1516998"/>
                  <a:gd name="connsiteY173" fmla="*/ 887506 h 1506070"/>
                  <a:gd name="connsiteX174" fmla="*/ 161365 w 1516998"/>
                  <a:gd name="connsiteY174" fmla="*/ 860611 h 1506070"/>
                  <a:gd name="connsiteX175" fmla="*/ 206189 w 1516998"/>
                  <a:gd name="connsiteY175" fmla="*/ 824753 h 1506070"/>
                  <a:gd name="connsiteX176" fmla="*/ 251012 w 1516998"/>
                  <a:gd name="connsiteY176" fmla="*/ 806823 h 1506070"/>
                  <a:gd name="connsiteX177" fmla="*/ 313765 w 1516998"/>
                  <a:gd name="connsiteY177" fmla="*/ 788894 h 1506070"/>
                  <a:gd name="connsiteX178" fmla="*/ 358589 w 1516998"/>
                  <a:gd name="connsiteY178" fmla="*/ 779929 h 1506070"/>
                  <a:gd name="connsiteX179" fmla="*/ 331695 w 1516998"/>
                  <a:gd name="connsiteY179" fmla="*/ 788894 h 1506070"/>
                  <a:gd name="connsiteX180" fmla="*/ 107577 w 1516998"/>
                  <a:gd name="connsiteY180" fmla="*/ 770964 h 1506070"/>
                  <a:gd name="connsiteX181" fmla="*/ 71718 w 1516998"/>
                  <a:gd name="connsiteY181" fmla="*/ 753035 h 1506070"/>
                  <a:gd name="connsiteX182" fmla="*/ 8965 w 1516998"/>
                  <a:gd name="connsiteY182" fmla="*/ 681317 h 1506070"/>
                  <a:gd name="connsiteX183" fmla="*/ 0 w 1516998"/>
                  <a:gd name="connsiteY183" fmla="*/ 654423 h 1506070"/>
                  <a:gd name="connsiteX184" fmla="*/ 17930 w 1516998"/>
                  <a:gd name="connsiteY184" fmla="*/ 564776 h 1506070"/>
                  <a:gd name="connsiteX185" fmla="*/ 44824 w 1516998"/>
                  <a:gd name="connsiteY185" fmla="*/ 555811 h 1506070"/>
                  <a:gd name="connsiteX186" fmla="*/ 116542 w 1516998"/>
                  <a:gd name="connsiteY186" fmla="*/ 537882 h 1506070"/>
                  <a:gd name="connsiteX187" fmla="*/ 268942 w 1516998"/>
                  <a:gd name="connsiteY187" fmla="*/ 564776 h 1506070"/>
                  <a:gd name="connsiteX188" fmla="*/ 295836 w 1516998"/>
                  <a:gd name="connsiteY188" fmla="*/ 573741 h 1506070"/>
                  <a:gd name="connsiteX189" fmla="*/ 349624 w 1516998"/>
                  <a:gd name="connsiteY189" fmla="*/ 618564 h 1506070"/>
                  <a:gd name="connsiteX190" fmla="*/ 376518 w 1516998"/>
                  <a:gd name="connsiteY190" fmla="*/ 627529 h 1506070"/>
                  <a:gd name="connsiteX191" fmla="*/ 430306 w 1516998"/>
                  <a:gd name="connsiteY191" fmla="*/ 663388 h 1506070"/>
                  <a:gd name="connsiteX192" fmla="*/ 457200 w 1516998"/>
                  <a:gd name="connsiteY192" fmla="*/ 690282 h 1506070"/>
                  <a:gd name="connsiteX193" fmla="*/ 484095 w 1516998"/>
                  <a:gd name="connsiteY193" fmla="*/ 708211 h 1506070"/>
                  <a:gd name="connsiteX194" fmla="*/ 591671 w 1516998"/>
                  <a:gd name="connsiteY194" fmla="*/ 726141 h 1506070"/>
                  <a:gd name="connsiteX195" fmla="*/ 555812 w 1516998"/>
                  <a:gd name="connsiteY195" fmla="*/ 717176 h 1506070"/>
                  <a:gd name="connsiteX196" fmla="*/ 510989 w 1516998"/>
                  <a:gd name="connsiteY196" fmla="*/ 681317 h 1506070"/>
                  <a:gd name="connsiteX197" fmla="*/ 475130 w 1516998"/>
                  <a:gd name="connsiteY197" fmla="*/ 654423 h 1506070"/>
                  <a:gd name="connsiteX198" fmla="*/ 448236 w 1516998"/>
                  <a:gd name="connsiteY198" fmla="*/ 645459 h 1506070"/>
                  <a:gd name="connsiteX199" fmla="*/ 412377 w 1516998"/>
                  <a:gd name="connsiteY199" fmla="*/ 627529 h 1506070"/>
                  <a:gd name="connsiteX200" fmla="*/ 358589 w 1516998"/>
                  <a:gd name="connsiteY200" fmla="*/ 609600 h 1506070"/>
                  <a:gd name="connsiteX201" fmla="*/ 313765 w 1516998"/>
                  <a:gd name="connsiteY201" fmla="*/ 573741 h 1506070"/>
                  <a:gd name="connsiteX202" fmla="*/ 259977 w 1516998"/>
                  <a:gd name="connsiteY202" fmla="*/ 510988 h 1506070"/>
                  <a:gd name="connsiteX203" fmla="*/ 242048 w 1516998"/>
                  <a:gd name="connsiteY203" fmla="*/ 475129 h 1506070"/>
                  <a:gd name="connsiteX204" fmla="*/ 224118 w 1516998"/>
                  <a:gd name="connsiteY204" fmla="*/ 421341 h 1506070"/>
                  <a:gd name="connsiteX205" fmla="*/ 233083 w 1516998"/>
                  <a:gd name="connsiteY205" fmla="*/ 340659 h 1506070"/>
                  <a:gd name="connsiteX206" fmla="*/ 385483 w 1516998"/>
                  <a:gd name="connsiteY206" fmla="*/ 358588 h 1506070"/>
                  <a:gd name="connsiteX207" fmla="*/ 403412 w 1516998"/>
                  <a:gd name="connsiteY207" fmla="*/ 385482 h 1506070"/>
                  <a:gd name="connsiteX208" fmla="*/ 457200 w 1516998"/>
                  <a:gd name="connsiteY208" fmla="*/ 430306 h 1506070"/>
                  <a:gd name="connsiteX209" fmla="*/ 493059 w 1516998"/>
                  <a:gd name="connsiteY209" fmla="*/ 484094 h 1506070"/>
                  <a:gd name="connsiteX210" fmla="*/ 519953 w 1516998"/>
                  <a:gd name="connsiteY210" fmla="*/ 502023 h 1506070"/>
                  <a:gd name="connsiteX211" fmla="*/ 573742 w 1516998"/>
                  <a:gd name="connsiteY211" fmla="*/ 555811 h 1506070"/>
                  <a:gd name="connsiteX212" fmla="*/ 627530 w 1516998"/>
                  <a:gd name="connsiteY212" fmla="*/ 627529 h 1506070"/>
                  <a:gd name="connsiteX213" fmla="*/ 654424 w 1516998"/>
                  <a:gd name="connsiteY213" fmla="*/ 654423 h 1506070"/>
                  <a:gd name="connsiteX214" fmla="*/ 690283 w 1516998"/>
                  <a:gd name="connsiteY214" fmla="*/ 663388 h 1506070"/>
                  <a:gd name="connsiteX215" fmla="*/ 744071 w 1516998"/>
                  <a:gd name="connsiteY215" fmla="*/ 663388 h 1506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</a:cxnLst>
                <a:rect l="l" t="t" r="r" b="b"/>
                <a:pathLst>
                  <a:path w="1516998" h="1506070">
                    <a:moveTo>
                      <a:pt x="744071" y="663388"/>
                    </a:moveTo>
                    <a:lnTo>
                      <a:pt x="744071" y="663388"/>
                    </a:lnTo>
                    <a:cubicBezTo>
                      <a:pt x="723153" y="645459"/>
                      <a:pt x="701796" y="628030"/>
                      <a:pt x="681318" y="609600"/>
                    </a:cubicBezTo>
                    <a:cubicBezTo>
                      <a:pt x="671895" y="601119"/>
                      <a:pt x="661456" y="593255"/>
                      <a:pt x="654424" y="582706"/>
                    </a:cubicBezTo>
                    <a:cubicBezTo>
                      <a:pt x="649182" y="574843"/>
                      <a:pt x="650048" y="564072"/>
                      <a:pt x="645459" y="555811"/>
                    </a:cubicBezTo>
                    <a:cubicBezTo>
                      <a:pt x="634994" y="536974"/>
                      <a:pt x="621553" y="519952"/>
                      <a:pt x="609600" y="502023"/>
                    </a:cubicBezTo>
                    <a:cubicBezTo>
                      <a:pt x="603624" y="493058"/>
                      <a:pt x="599289" y="482747"/>
                      <a:pt x="591671" y="475129"/>
                    </a:cubicBezTo>
                    <a:lnTo>
                      <a:pt x="564777" y="448235"/>
                    </a:lnTo>
                    <a:cubicBezTo>
                      <a:pt x="553815" y="426310"/>
                      <a:pt x="544760" y="404492"/>
                      <a:pt x="528918" y="385482"/>
                    </a:cubicBezTo>
                    <a:cubicBezTo>
                      <a:pt x="520802" y="375743"/>
                      <a:pt x="510989" y="367553"/>
                      <a:pt x="502024" y="358588"/>
                    </a:cubicBezTo>
                    <a:cubicBezTo>
                      <a:pt x="496048" y="340659"/>
                      <a:pt x="497459" y="318164"/>
                      <a:pt x="484095" y="304800"/>
                    </a:cubicBezTo>
                    <a:cubicBezTo>
                      <a:pt x="440798" y="261503"/>
                      <a:pt x="493477" y="316526"/>
                      <a:pt x="448236" y="259976"/>
                    </a:cubicBezTo>
                    <a:cubicBezTo>
                      <a:pt x="442956" y="253376"/>
                      <a:pt x="436283" y="248023"/>
                      <a:pt x="430306" y="242047"/>
                    </a:cubicBezTo>
                    <a:cubicBezTo>
                      <a:pt x="409336" y="137186"/>
                      <a:pt x="437857" y="236702"/>
                      <a:pt x="403412" y="179294"/>
                    </a:cubicBezTo>
                    <a:cubicBezTo>
                      <a:pt x="368497" y="121104"/>
                      <a:pt x="421951" y="179903"/>
                      <a:pt x="376518" y="134470"/>
                    </a:cubicBezTo>
                    <a:cubicBezTo>
                      <a:pt x="379506" y="110564"/>
                      <a:pt x="363206" y="71926"/>
                      <a:pt x="385483" y="62753"/>
                    </a:cubicBezTo>
                    <a:cubicBezTo>
                      <a:pt x="429609" y="44583"/>
                      <a:pt x="511148" y="67274"/>
                      <a:pt x="564777" y="80682"/>
                    </a:cubicBezTo>
                    <a:cubicBezTo>
                      <a:pt x="593208" y="99636"/>
                      <a:pt x="615518" y="111969"/>
                      <a:pt x="636495" y="143435"/>
                    </a:cubicBezTo>
                    <a:cubicBezTo>
                      <a:pt x="648448" y="161364"/>
                      <a:pt x="657116" y="181986"/>
                      <a:pt x="672353" y="197223"/>
                    </a:cubicBezTo>
                    <a:cubicBezTo>
                      <a:pt x="697901" y="222771"/>
                      <a:pt x="685595" y="208120"/>
                      <a:pt x="708212" y="242047"/>
                    </a:cubicBezTo>
                    <a:cubicBezTo>
                      <a:pt x="711200" y="254000"/>
                      <a:pt x="714761" y="265824"/>
                      <a:pt x="717177" y="277906"/>
                    </a:cubicBezTo>
                    <a:cubicBezTo>
                      <a:pt x="720742" y="295730"/>
                      <a:pt x="722199" y="313950"/>
                      <a:pt x="726142" y="331694"/>
                    </a:cubicBezTo>
                    <a:cubicBezTo>
                      <a:pt x="728192" y="340919"/>
                      <a:pt x="732814" y="349421"/>
                      <a:pt x="735106" y="358588"/>
                    </a:cubicBezTo>
                    <a:cubicBezTo>
                      <a:pt x="738801" y="373370"/>
                      <a:pt x="738069" y="389406"/>
                      <a:pt x="744071" y="403411"/>
                    </a:cubicBezTo>
                    <a:cubicBezTo>
                      <a:pt x="747400" y="411180"/>
                      <a:pt x="757312" y="414308"/>
                      <a:pt x="762000" y="421341"/>
                    </a:cubicBezTo>
                    <a:cubicBezTo>
                      <a:pt x="769413" y="432460"/>
                      <a:pt x="773300" y="445597"/>
                      <a:pt x="779930" y="457200"/>
                    </a:cubicBezTo>
                    <a:cubicBezTo>
                      <a:pt x="785275" y="466555"/>
                      <a:pt x="791883" y="475129"/>
                      <a:pt x="797859" y="484094"/>
                    </a:cubicBezTo>
                    <a:cubicBezTo>
                      <a:pt x="800847" y="496047"/>
                      <a:pt x="806824" y="532274"/>
                      <a:pt x="806824" y="519953"/>
                    </a:cubicBezTo>
                    <a:cubicBezTo>
                      <a:pt x="806824" y="492893"/>
                      <a:pt x="802307" y="465962"/>
                      <a:pt x="797859" y="439270"/>
                    </a:cubicBezTo>
                    <a:cubicBezTo>
                      <a:pt x="793406" y="412552"/>
                      <a:pt x="780765" y="402649"/>
                      <a:pt x="770965" y="376517"/>
                    </a:cubicBezTo>
                    <a:cubicBezTo>
                      <a:pt x="766639" y="364981"/>
                      <a:pt x="765540" y="352460"/>
                      <a:pt x="762000" y="340659"/>
                    </a:cubicBezTo>
                    <a:cubicBezTo>
                      <a:pt x="756569" y="322557"/>
                      <a:pt x="744071" y="286870"/>
                      <a:pt x="744071" y="286870"/>
                    </a:cubicBezTo>
                    <a:cubicBezTo>
                      <a:pt x="747059" y="230094"/>
                      <a:pt x="748315" y="173200"/>
                      <a:pt x="753036" y="116541"/>
                    </a:cubicBezTo>
                    <a:cubicBezTo>
                      <a:pt x="754105" y="103712"/>
                      <a:pt x="771571" y="23502"/>
                      <a:pt x="779930" y="17929"/>
                    </a:cubicBezTo>
                    <a:lnTo>
                      <a:pt x="806824" y="0"/>
                    </a:lnTo>
                    <a:cubicBezTo>
                      <a:pt x="833718" y="2988"/>
                      <a:pt x="861400" y="1844"/>
                      <a:pt x="887506" y="8964"/>
                    </a:cubicBezTo>
                    <a:cubicBezTo>
                      <a:pt x="907782" y="14494"/>
                      <a:pt x="907610" y="40209"/>
                      <a:pt x="914400" y="53788"/>
                    </a:cubicBezTo>
                    <a:cubicBezTo>
                      <a:pt x="946752" y="118492"/>
                      <a:pt x="918818" y="37939"/>
                      <a:pt x="950259" y="116541"/>
                    </a:cubicBezTo>
                    <a:cubicBezTo>
                      <a:pt x="950276" y="116583"/>
                      <a:pt x="972663" y="183754"/>
                      <a:pt x="977153" y="197223"/>
                    </a:cubicBezTo>
                    <a:lnTo>
                      <a:pt x="986118" y="224117"/>
                    </a:lnTo>
                    <a:cubicBezTo>
                      <a:pt x="1001305" y="330421"/>
                      <a:pt x="999817" y="290703"/>
                      <a:pt x="986118" y="448235"/>
                    </a:cubicBezTo>
                    <a:cubicBezTo>
                      <a:pt x="984798" y="463415"/>
                      <a:pt x="981162" y="478359"/>
                      <a:pt x="977153" y="493059"/>
                    </a:cubicBezTo>
                    <a:cubicBezTo>
                      <a:pt x="972180" y="511292"/>
                      <a:pt x="954640" y="565182"/>
                      <a:pt x="959224" y="546847"/>
                    </a:cubicBezTo>
                    <a:cubicBezTo>
                      <a:pt x="962212" y="534894"/>
                      <a:pt x="965516" y="523016"/>
                      <a:pt x="968189" y="510988"/>
                    </a:cubicBezTo>
                    <a:cubicBezTo>
                      <a:pt x="971494" y="496114"/>
                      <a:pt x="973144" y="480864"/>
                      <a:pt x="977153" y="466164"/>
                    </a:cubicBezTo>
                    <a:cubicBezTo>
                      <a:pt x="982126" y="447931"/>
                      <a:pt x="984600" y="428101"/>
                      <a:pt x="995083" y="412376"/>
                    </a:cubicBezTo>
                    <a:lnTo>
                      <a:pt x="1030942" y="358588"/>
                    </a:lnTo>
                    <a:cubicBezTo>
                      <a:pt x="1038233" y="336712"/>
                      <a:pt x="1040456" y="322180"/>
                      <a:pt x="1057836" y="304800"/>
                    </a:cubicBezTo>
                    <a:cubicBezTo>
                      <a:pt x="1065455" y="297181"/>
                      <a:pt x="1075765" y="292847"/>
                      <a:pt x="1084730" y="286870"/>
                    </a:cubicBezTo>
                    <a:cubicBezTo>
                      <a:pt x="1090706" y="277905"/>
                      <a:pt x="1095928" y="268389"/>
                      <a:pt x="1102659" y="259976"/>
                    </a:cubicBezTo>
                    <a:cubicBezTo>
                      <a:pt x="1107939" y="253376"/>
                      <a:pt x="1116240" y="249295"/>
                      <a:pt x="1120589" y="242047"/>
                    </a:cubicBezTo>
                    <a:cubicBezTo>
                      <a:pt x="1125451" y="233944"/>
                      <a:pt x="1121864" y="220645"/>
                      <a:pt x="1129553" y="215153"/>
                    </a:cubicBezTo>
                    <a:cubicBezTo>
                      <a:pt x="1151173" y="199710"/>
                      <a:pt x="1212222" y="192410"/>
                      <a:pt x="1237130" y="188259"/>
                    </a:cubicBezTo>
                    <a:cubicBezTo>
                      <a:pt x="1246095" y="185271"/>
                      <a:pt x="1254574" y="179294"/>
                      <a:pt x="1264024" y="179294"/>
                    </a:cubicBezTo>
                    <a:cubicBezTo>
                      <a:pt x="1288116" y="179294"/>
                      <a:pt x="1313100" y="180026"/>
                      <a:pt x="1335742" y="188259"/>
                    </a:cubicBezTo>
                    <a:cubicBezTo>
                      <a:pt x="1347657" y="192592"/>
                      <a:pt x="1355267" y="204837"/>
                      <a:pt x="1362636" y="215153"/>
                    </a:cubicBezTo>
                    <a:cubicBezTo>
                      <a:pt x="1376483" y="234539"/>
                      <a:pt x="1382214" y="255959"/>
                      <a:pt x="1389530" y="277906"/>
                    </a:cubicBezTo>
                    <a:cubicBezTo>
                      <a:pt x="1386542" y="307788"/>
                      <a:pt x="1385132" y="337871"/>
                      <a:pt x="1380565" y="367553"/>
                    </a:cubicBezTo>
                    <a:cubicBezTo>
                      <a:pt x="1379128" y="376893"/>
                      <a:pt x="1378282" y="387765"/>
                      <a:pt x="1371600" y="394447"/>
                    </a:cubicBezTo>
                    <a:cubicBezTo>
                      <a:pt x="1364918" y="401129"/>
                      <a:pt x="1353671" y="400423"/>
                      <a:pt x="1344706" y="403411"/>
                    </a:cubicBezTo>
                    <a:cubicBezTo>
                      <a:pt x="1277926" y="447932"/>
                      <a:pt x="1359951" y="390708"/>
                      <a:pt x="1290918" y="448235"/>
                    </a:cubicBezTo>
                    <a:cubicBezTo>
                      <a:pt x="1282641" y="455132"/>
                      <a:pt x="1272204" y="459152"/>
                      <a:pt x="1264024" y="466164"/>
                    </a:cubicBezTo>
                    <a:cubicBezTo>
                      <a:pt x="1187932" y="531385"/>
                      <a:pt x="1263018" y="478787"/>
                      <a:pt x="1201271" y="519953"/>
                    </a:cubicBezTo>
                    <a:cubicBezTo>
                      <a:pt x="1195295" y="528918"/>
                      <a:pt x="1192478" y="541137"/>
                      <a:pt x="1183342" y="546847"/>
                    </a:cubicBezTo>
                    <a:cubicBezTo>
                      <a:pt x="1167315" y="556864"/>
                      <a:pt x="1129553" y="564776"/>
                      <a:pt x="1129553" y="564776"/>
                    </a:cubicBezTo>
                    <a:cubicBezTo>
                      <a:pt x="1094957" y="599373"/>
                      <a:pt x="1130535" y="570425"/>
                      <a:pt x="1066800" y="591670"/>
                    </a:cubicBezTo>
                    <a:cubicBezTo>
                      <a:pt x="1054122" y="595896"/>
                      <a:pt x="1043225" y="604336"/>
                      <a:pt x="1030942" y="609600"/>
                    </a:cubicBezTo>
                    <a:cubicBezTo>
                      <a:pt x="1022257" y="613322"/>
                      <a:pt x="1013013" y="615576"/>
                      <a:pt x="1004048" y="618564"/>
                    </a:cubicBezTo>
                    <a:cubicBezTo>
                      <a:pt x="998071" y="624541"/>
                      <a:pt x="993457" y="632300"/>
                      <a:pt x="986118" y="636494"/>
                    </a:cubicBezTo>
                    <a:cubicBezTo>
                      <a:pt x="972146" y="644478"/>
                      <a:pt x="952674" y="643044"/>
                      <a:pt x="941295" y="654423"/>
                    </a:cubicBezTo>
                    <a:cubicBezTo>
                      <a:pt x="932583" y="663135"/>
                      <a:pt x="965072" y="647875"/>
                      <a:pt x="977153" y="645459"/>
                    </a:cubicBezTo>
                    <a:cubicBezTo>
                      <a:pt x="994977" y="641894"/>
                      <a:pt x="1013012" y="639482"/>
                      <a:pt x="1030942" y="636494"/>
                    </a:cubicBezTo>
                    <a:cubicBezTo>
                      <a:pt x="1048871" y="630517"/>
                      <a:pt x="1066198" y="622270"/>
                      <a:pt x="1084730" y="618564"/>
                    </a:cubicBezTo>
                    <a:cubicBezTo>
                      <a:pt x="1120295" y="611452"/>
                      <a:pt x="1168822" y="602486"/>
                      <a:pt x="1201271" y="591670"/>
                    </a:cubicBezTo>
                    <a:lnTo>
                      <a:pt x="1255059" y="573741"/>
                    </a:lnTo>
                    <a:cubicBezTo>
                      <a:pt x="1332753" y="576729"/>
                      <a:pt x="1410574" y="577357"/>
                      <a:pt x="1488142" y="582706"/>
                    </a:cubicBezTo>
                    <a:cubicBezTo>
                      <a:pt x="1497569" y="583356"/>
                      <a:pt x="1513787" y="582303"/>
                      <a:pt x="1515036" y="591670"/>
                    </a:cubicBezTo>
                    <a:cubicBezTo>
                      <a:pt x="1520579" y="633244"/>
                      <a:pt x="1513360" y="675872"/>
                      <a:pt x="1506071" y="717176"/>
                    </a:cubicBezTo>
                    <a:cubicBezTo>
                      <a:pt x="1504199" y="727786"/>
                      <a:pt x="1497278" y="738360"/>
                      <a:pt x="1488142" y="744070"/>
                    </a:cubicBezTo>
                    <a:cubicBezTo>
                      <a:pt x="1472115" y="754087"/>
                      <a:pt x="1452886" y="758294"/>
                      <a:pt x="1434353" y="762000"/>
                    </a:cubicBezTo>
                    <a:cubicBezTo>
                      <a:pt x="1368810" y="775108"/>
                      <a:pt x="1404614" y="768809"/>
                      <a:pt x="1326777" y="779929"/>
                    </a:cubicBezTo>
                    <a:cubicBezTo>
                      <a:pt x="1269078" y="799163"/>
                      <a:pt x="1329527" y="780966"/>
                      <a:pt x="1228165" y="797859"/>
                    </a:cubicBezTo>
                    <a:cubicBezTo>
                      <a:pt x="1216012" y="799884"/>
                      <a:pt x="1204532" y="805295"/>
                      <a:pt x="1192306" y="806823"/>
                    </a:cubicBezTo>
                    <a:cubicBezTo>
                      <a:pt x="1156601" y="811286"/>
                      <a:pt x="1120589" y="812800"/>
                      <a:pt x="1084730" y="815788"/>
                    </a:cubicBezTo>
                    <a:cubicBezTo>
                      <a:pt x="1033930" y="812800"/>
                      <a:pt x="983009" y="811430"/>
                      <a:pt x="932330" y="806823"/>
                    </a:cubicBezTo>
                    <a:cubicBezTo>
                      <a:pt x="917155" y="805444"/>
                      <a:pt x="898281" y="808633"/>
                      <a:pt x="887506" y="797859"/>
                    </a:cubicBezTo>
                    <a:cubicBezTo>
                      <a:pt x="880824" y="791177"/>
                      <a:pt x="905435" y="791882"/>
                      <a:pt x="914400" y="788894"/>
                    </a:cubicBezTo>
                    <a:cubicBezTo>
                      <a:pt x="975163" y="809148"/>
                      <a:pt x="901034" y="786221"/>
                      <a:pt x="1004048" y="806823"/>
                    </a:cubicBezTo>
                    <a:cubicBezTo>
                      <a:pt x="1013314" y="808676"/>
                      <a:pt x="1021516" y="815115"/>
                      <a:pt x="1030942" y="815788"/>
                    </a:cubicBezTo>
                    <a:cubicBezTo>
                      <a:pt x="1105517" y="821115"/>
                      <a:pt x="1180353" y="821765"/>
                      <a:pt x="1255059" y="824753"/>
                    </a:cubicBezTo>
                    <a:cubicBezTo>
                      <a:pt x="1278965" y="830729"/>
                      <a:pt x="1303400" y="834890"/>
                      <a:pt x="1326777" y="842682"/>
                    </a:cubicBezTo>
                    <a:lnTo>
                      <a:pt x="1380565" y="860611"/>
                    </a:lnTo>
                    <a:cubicBezTo>
                      <a:pt x="1398571" y="887620"/>
                      <a:pt x="1402776" y="891518"/>
                      <a:pt x="1416424" y="923364"/>
                    </a:cubicBezTo>
                    <a:cubicBezTo>
                      <a:pt x="1420146" y="932050"/>
                      <a:pt x="1422401" y="941294"/>
                      <a:pt x="1425389" y="950259"/>
                    </a:cubicBezTo>
                    <a:cubicBezTo>
                      <a:pt x="1417912" y="995118"/>
                      <a:pt x="1424574" y="1000515"/>
                      <a:pt x="1398495" y="1030941"/>
                    </a:cubicBezTo>
                    <a:cubicBezTo>
                      <a:pt x="1387494" y="1043776"/>
                      <a:pt x="1378673" y="1061455"/>
                      <a:pt x="1362636" y="1066800"/>
                    </a:cubicBezTo>
                    <a:lnTo>
                      <a:pt x="1308848" y="1084729"/>
                    </a:lnTo>
                    <a:cubicBezTo>
                      <a:pt x="1264024" y="1081741"/>
                      <a:pt x="1219077" y="1080234"/>
                      <a:pt x="1174377" y="1075764"/>
                    </a:cubicBezTo>
                    <a:cubicBezTo>
                      <a:pt x="1161572" y="1074484"/>
                      <a:pt x="1108676" y="1062329"/>
                      <a:pt x="1093695" y="1057835"/>
                    </a:cubicBezTo>
                    <a:cubicBezTo>
                      <a:pt x="1075593" y="1052404"/>
                      <a:pt x="1058241" y="1044490"/>
                      <a:pt x="1039906" y="1039906"/>
                    </a:cubicBezTo>
                    <a:cubicBezTo>
                      <a:pt x="1019861" y="1034894"/>
                      <a:pt x="963354" y="1021741"/>
                      <a:pt x="950259" y="1013011"/>
                    </a:cubicBezTo>
                    <a:cubicBezTo>
                      <a:pt x="883486" y="968497"/>
                      <a:pt x="965496" y="1025708"/>
                      <a:pt x="896471" y="968188"/>
                    </a:cubicBezTo>
                    <a:cubicBezTo>
                      <a:pt x="814553" y="899923"/>
                      <a:pt x="941458" y="1022140"/>
                      <a:pt x="833718" y="914400"/>
                    </a:cubicBezTo>
                    <a:cubicBezTo>
                      <a:pt x="796259" y="876941"/>
                      <a:pt x="796682" y="879899"/>
                      <a:pt x="842683" y="914400"/>
                    </a:cubicBezTo>
                    <a:cubicBezTo>
                      <a:pt x="851961" y="932957"/>
                      <a:pt x="864058" y="960859"/>
                      <a:pt x="878542" y="977153"/>
                    </a:cubicBezTo>
                    <a:cubicBezTo>
                      <a:pt x="895388" y="996104"/>
                      <a:pt x="914401" y="1013012"/>
                      <a:pt x="932330" y="1030941"/>
                    </a:cubicBezTo>
                    <a:cubicBezTo>
                      <a:pt x="965906" y="1064517"/>
                      <a:pt x="947197" y="1053826"/>
                      <a:pt x="986118" y="1066800"/>
                    </a:cubicBezTo>
                    <a:cubicBezTo>
                      <a:pt x="992095" y="1072776"/>
                      <a:pt x="996800" y="1080381"/>
                      <a:pt x="1004048" y="1084729"/>
                    </a:cubicBezTo>
                    <a:cubicBezTo>
                      <a:pt x="1012151" y="1089591"/>
                      <a:pt x="1023563" y="1087791"/>
                      <a:pt x="1030942" y="1093694"/>
                    </a:cubicBezTo>
                    <a:cubicBezTo>
                      <a:pt x="1039355" y="1100425"/>
                      <a:pt x="1041776" y="1112480"/>
                      <a:pt x="1048871" y="1120588"/>
                    </a:cubicBezTo>
                    <a:cubicBezTo>
                      <a:pt x="1062785" y="1136490"/>
                      <a:pt x="1093695" y="1165411"/>
                      <a:pt x="1093695" y="1165411"/>
                    </a:cubicBezTo>
                    <a:cubicBezTo>
                      <a:pt x="1096683" y="1174376"/>
                      <a:pt x="1097797" y="1184203"/>
                      <a:pt x="1102659" y="1192306"/>
                    </a:cubicBezTo>
                    <a:cubicBezTo>
                      <a:pt x="1139577" y="1253836"/>
                      <a:pt x="1104158" y="1160940"/>
                      <a:pt x="1129553" y="1237129"/>
                    </a:cubicBezTo>
                    <a:cubicBezTo>
                      <a:pt x="1126565" y="1252070"/>
                      <a:pt x="1126591" y="1267948"/>
                      <a:pt x="1120589" y="1281953"/>
                    </a:cubicBezTo>
                    <a:cubicBezTo>
                      <a:pt x="1111039" y="1304237"/>
                      <a:pt x="1093838" y="1299811"/>
                      <a:pt x="1075765" y="1308847"/>
                    </a:cubicBezTo>
                    <a:cubicBezTo>
                      <a:pt x="1007964" y="1342747"/>
                      <a:pt x="1106209" y="1319609"/>
                      <a:pt x="977153" y="1335741"/>
                    </a:cubicBezTo>
                    <a:cubicBezTo>
                      <a:pt x="956235" y="1332753"/>
                      <a:pt x="933004" y="1336794"/>
                      <a:pt x="914400" y="1326776"/>
                    </a:cubicBezTo>
                    <a:cubicBezTo>
                      <a:pt x="892075" y="1314755"/>
                      <a:pt x="860612" y="1272988"/>
                      <a:pt x="860612" y="1272988"/>
                    </a:cubicBezTo>
                    <a:cubicBezTo>
                      <a:pt x="857624" y="1264023"/>
                      <a:pt x="856510" y="1254197"/>
                      <a:pt x="851648" y="1246094"/>
                    </a:cubicBezTo>
                    <a:cubicBezTo>
                      <a:pt x="847299" y="1238846"/>
                      <a:pt x="837498" y="1235724"/>
                      <a:pt x="833718" y="1228164"/>
                    </a:cubicBezTo>
                    <a:cubicBezTo>
                      <a:pt x="825266" y="1211260"/>
                      <a:pt x="821765" y="1192305"/>
                      <a:pt x="815789" y="1174376"/>
                    </a:cubicBezTo>
                    <a:cubicBezTo>
                      <a:pt x="812801" y="1165411"/>
                      <a:pt x="809116" y="1156649"/>
                      <a:pt x="806824" y="1147482"/>
                    </a:cubicBezTo>
                    <a:cubicBezTo>
                      <a:pt x="803836" y="1135529"/>
                      <a:pt x="803972" y="1122321"/>
                      <a:pt x="797859" y="1111623"/>
                    </a:cubicBezTo>
                    <a:cubicBezTo>
                      <a:pt x="791569" y="1100615"/>
                      <a:pt x="779930" y="1093694"/>
                      <a:pt x="770965" y="1084729"/>
                    </a:cubicBezTo>
                    <a:cubicBezTo>
                      <a:pt x="767977" y="1063811"/>
                      <a:pt x="768072" y="1042215"/>
                      <a:pt x="762000" y="1021976"/>
                    </a:cubicBezTo>
                    <a:cubicBezTo>
                      <a:pt x="758904" y="1011656"/>
                      <a:pt x="749416" y="1004437"/>
                      <a:pt x="744071" y="995082"/>
                    </a:cubicBezTo>
                    <a:cubicBezTo>
                      <a:pt x="737441" y="983479"/>
                      <a:pt x="732118" y="971176"/>
                      <a:pt x="726142" y="959223"/>
                    </a:cubicBezTo>
                    <a:cubicBezTo>
                      <a:pt x="723154" y="941294"/>
                      <a:pt x="717177" y="887258"/>
                      <a:pt x="717177" y="905435"/>
                    </a:cubicBezTo>
                    <a:cubicBezTo>
                      <a:pt x="717177" y="971317"/>
                      <a:pt x="724067" y="950926"/>
                      <a:pt x="735106" y="995082"/>
                    </a:cubicBezTo>
                    <a:cubicBezTo>
                      <a:pt x="741841" y="1022021"/>
                      <a:pt x="746616" y="1070619"/>
                      <a:pt x="762000" y="1093694"/>
                    </a:cubicBezTo>
                    <a:cubicBezTo>
                      <a:pt x="767977" y="1102659"/>
                      <a:pt x="775111" y="1110951"/>
                      <a:pt x="779930" y="1120588"/>
                    </a:cubicBezTo>
                    <a:cubicBezTo>
                      <a:pt x="784156" y="1129040"/>
                      <a:pt x="786409" y="1138365"/>
                      <a:pt x="788895" y="1147482"/>
                    </a:cubicBezTo>
                    <a:cubicBezTo>
                      <a:pt x="819227" y="1258699"/>
                      <a:pt x="795154" y="1184191"/>
                      <a:pt x="815789" y="1246094"/>
                    </a:cubicBezTo>
                    <a:cubicBezTo>
                      <a:pt x="812801" y="1308847"/>
                      <a:pt x="820951" y="1373138"/>
                      <a:pt x="806824" y="1434353"/>
                    </a:cubicBezTo>
                    <a:cubicBezTo>
                      <a:pt x="795543" y="1483237"/>
                      <a:pt x="764057" y="1473666"/>
                      <a:pt x="735106" y="1488141"/>
                    </a:cubicBezTo>
                    <a:cubicBezTo>
                      <a:pt x="725469" y="1492959"/>
                      <a:pt x="717177" y="1500094"/>
                      <a:pt x="708212" y="1506070"/>
                    </a:cubicBezTo>
                    <a:cubicBezTo>
                      <a:pt x="681318" y="1503082"/>
                      <a:pt x="653636" y="1504226"/>
                      <a:pt x="627530" y="1497106"/>
                    </a:cubicBezTo>
                    <a:cubicBezTo>
                      <a:pt x="619376" y="1494882"/>
                      <a:pt x="615011" y="1485669"/>
                      <a:pt x="609600" y="1479176"/>
                    </a:cubicBezTo>
                    <a:cubicBezTo>
                      <a:pt x="600035" y="1467698"/>
                      <a:pt x="591671" y="1455270"/>
                      <a:pt x="582706" y="1443317"/>
                    </a:cubicBezTo>
                    <a:cubicBezTo>
                      <a:pt x="579718" y="1434352"/>
                      <a:pt x="573742" y="1425873"/>
                      <a:pt x="573742" y="1416423"/>
                    </a:cubicBezTo>
                    <a:cubicBezTo>
                      <a:pt x="573742" y="959272"/>
                      <a:pt x="533158" y="1089933"/>
                      <a:pt x="591671" y="914400"/>
                    </a:cubicBezTo>
                    <a:cubicBezTo>
                      <a:pt x="588683" y="968188"/>
                      <a:pt x="587373" y="1022096"/>
                      <a:pt x="582706" y="1075764"/>
                    </a:cubicBezTo>
                    <a:cubicBezTo>
                      <a:pt x="580296" y="1103475"/>
                      <a:pt x="570184" y="1129413"/>
                      <a:pt x="564777" y="1156447"/>
                    </a:cubicBezTo>
                    <a:cubicBezTo>
                      <a:pt x="561212" y="1174271"/>
                      <a:pt x="558576" y="1192270"/>
                      <a:pt x="555812" y="1210235"/>
                    </a:cubicBezTo>
                    <a:cubicBezTo>
                      <a:pt x="542512" y="1296688"/>
                      <a:pt x="555018" y="1248479"/>
                      <a:pt x="528918" y="1326776"/>
                    </a:cubicBezTo>
                    <a:cubicBezTo>
                      <a:pt x="525930" y="1335741"/>
                      <a:pt x="525195" y="1345807"/>
                      <a:pt x="519953" y="1353670"/>
                    </a:cubicBezTo>
                    <a:cubicBezTo>
                      <a:pt x="497336" y="1387597"/>
                      <a:pt x="509642" y="1372945"/>
                      <a:pt x="484095" y="1398494"/>
                    </a:cubicBezTo>
                    <a:cubicBezTo>
                      <a:pt x="436283" y="1395506"/>
                      <a:pt x="387291" y="1400501"/>
                      <a:pt x="340659" y="1389529"/>
                    </a:cubicBezTo>
                    <a:cubicBezTo>
                      <a:pt x="331461" y="1387365"/>
                      <a:pt x="336557" y="1370738"/>
                      <a:pt x="331695" y="1362635"/>
                    </a:cubicBezTo>
                    <a:cubicBezTo>
                      <a:pt x="327346" y="1355387"/>
                      <a:pt x="319742" y="1350682"/>
                      <a:pt x="313765" y="1344706"/>
                    </a:cubicBezTo>
                    <a:cubicBezTo>
                      <a:pt x="282562" y="1251094"/>
                      <a:pt x="277009" y="1256140"/>
                      <a:pt x="304800" y="1111623"/>
                    </a:cubicBezTo>
                    <a:cubicBezTo>
                      <a:pt x="306884" y="1100786"/>
                      <a:pt x="340508" y="1053466"/>
                      <a:pt x="358589" y="1039906"/>
                    </a:cubicBezTo>
                    <a:cubicBezTo>
                      <a:pt x="375828" y="1026977"/>
                      <a:pt x="397140" y="1019284"/>
                      <a:pt x="412377" y="1004047"/>
                    </a:cubicBezTo>
                    <a:cubicBezTo>
                      <a:pt x="464546" y="951875"/>
                      <a:pt x="391682" y="1027087"/>
                      <a:pt x="448236" y="959223"/>
                    </a:cubicBezTo>
                    <a:cubicBezTo>
                      <a:pt x="469048" y="934249"/>
                      <a:pt x="484607" y="925221"/>
                      <a:pt x="510989" y="905435"/>
                    </a:cubicBezTo>
                    <a:cubicBezTo>
                      <a:pt x="521765" y="889271"/>
                      <a:pt x="530589" y="872224"/>
                      <a:pt x="546848" y="860611"/>
                    </a:cubicBezTo>
                    <a:cubicBezTo>
                      <a:pt x="561027" y="850483"/>
                      <a:pt x="575749" y="840793"/>
                      <a:pt x="591671" y="833717"/>
                    </a:cubicBezTo>
                    <a:cubicBezTo>
                      <a:pt x="607715" y="826587"/>
                      <a:pt x="670625" y="817570"/>
                      <a:pt x="681318" y="815788"/>
                    </a:cubicBezTo>
                    <a:cubicBezTo>
                      <a:pt x="672353" y="812800"/>
                      <a:pt x="663745" y="805269"/>
                      <a:pt x="654424" y="806823"/>
                    </a:cubicBezTo>
                    <a:cubicBezTo>
                      <a:pt x="637000" y="809727"/>
                      <a:pt x="622203" y="832600"/>
                      <a:pt x="609600" y="842682"/>
                    </a:cubicBezTo>
                    <a:cubicBezTo>
                      <a:pt x="601187" y="849412"/>
                      <a:pt x="591119" y="853880"/>
                      <a:pt x="582706" y="860611"/>
                    </a:cubicBezTo>
                    <a:cubicBezTo>
                      <a:pt x="576106" y="865891"/>
                      <a:pt x="572024" y="874192"/>
                      <a:pt x="564777" y="878541"/>
                    </a:cubicBezTo>
                    <a:cubicBezTo>
                      <a:pt x="556674" y="883403"/>
                      <a:pt x="546848" y="884518"/>
                      <a:pt x="537883" y="887506"/>
                    </a:cubicBezTo>
                    <a:cubicBezTo>
                      <a:pt x="494582" y="930805"/>
                      <a:pt x="549615" y="878118"/>
                      <a:pt x="493059" y="923364"/>
                    </a:cubicBezTo>
                    <a:cubicBezTo>
                      <a:pt x="486459" y="928644"/>
                      <a:pt x="481730" y="936014"/>
                      <a:pt x="475130" y="941294"/>
                    </a:cubicBezTo>
                    <a:cubicBezTo>
                      <a:pt x="466717" y="948025"/>
                      <a:pt x="456344" y="952128"/>
                      <a:pt x="448236" y="959223"/>
                    </a:cubicBezTo>
                    <a:cubicBezTo>
                      <a:pt x="432334" y="973137"/>
                      <a:pt x="420993" y="992326"/>
                      <a:pt x="403412" y="1004047"/>
                    </a:cubicBezTo>
                    <a:cubicBezTo>
                      <a:pt x="341762" y="1045148"/>
                      <a:pt x="370067" y="1033092"/>
                      <a:pt x="322730" y="1048870"/>
                    </a:cubicBezTo>
                    <a:cubicBezTo>
                      <a:pt x="313765" y="1054847"/>
                      <a:pt x="306231" y="1063965"/>
                      <a:pt x="295836" y="1066800"/>
                    </a:cubicBezTo>
                    <a:cubicBezTo>
                      <a:pt x="272593" y="1073139"/>
                      <a:pt x="247821" y="1071454"/>
                      <a:pt x="224118" y="1075764"/>
                    </a:cubicBezTo>
                    <a:cubicBezTo>
                      <a:pt x="214821" y="1077454"/>
                      <a:pt x="206189" y="1081741"/>
                      <a:pt x="197224" y="1084729"/>
                    </a:cubicBezTo>
                    <a:cubicBezTo>
                      <a:pt x="181883" y="1079615"/>
                      <a:pt x="153366" y="1072730"/>
                      <a:pt x="143436" y="1057835"/>
                    </a:cubicBezTo>
                    <a:cubicBezTo>
                      <a:pt x="136602" y="1047583"/>
                      <a:pt x="137459" y="1033929"/>
                      <a:pt x="134471" y="1021976"/>
                    </a:cubicBezTo>
                    <a:cubicBezTo>
                      <a:pt x="137459" y="977153"/>
                      <a:pt x="136051" y="931818"/>
                      <a:pt x="143436" y="887506"/>
                    </a:cubicBezTo>
                    <a:cubicBezTo>
                      <a:pt x="145207" y="876878"/>
                      <a:pt x="154634" y="869024"/>
                      <a:pt x="161365" y="860611"/>
                    </a:cubicBezTo>
                    <a:cubicBezTo>
                      <a:pt x="172482" y="846715"/>
                      <a:pt x="190659" y="832518"/>
                      <a:pt x="206189" y="824753"/>
                    </a:cubicBezTo>
                    <a:cubicBezTo>
                      <a:pt x="220582" y="817556"/>
                      <a:pt x="235945" y="812473"/>
                      <a:pt x="251012" y="806823"/>
                    </a:cubicBezTo>
                    <a:cubicBezTo>
                      <a:pt x="272786" y="798658"/>
                      <a:pt x="290655" y="794030"/>
                      <a:pt x="313765" y="788894"/>
                    </a:cubicBezTo>
                    <a:cubicBezTo>
                      <a:pt x="328639" y="785588"/>
                      <a:pt x="343352" y="779929"/>
                      <a:pt x="358589" y="779929"/>
                    </a:cubicBezTo>
                    <a:cubicBezTo>
                      <a:pt x="368039" y="779929"/>
                      <a:pt x="340660" y="785906"/>
                      <a:pt x="331695" y="788894"/>
                    </a:cubicBezTo>
                    <a:cubicBezTo>
                      <a:pt x="319589" y="788318"/>
                      <a:pt x="167424" y="793406"/>
                      <a:pt x="107577" y="770964"/>
                    </a:cubicBezTo>
                    <a:cubicBezTo>
                      <a:pt x="95064" y="766272"/>
                      <a:pt x="83671" y="759011"/>
                      <a:pt x="71718" y="753035"/>
                    </a:cubicBezTo>
                    <a:cubicBezTo>
                      <a:pt x="48353" y="729670"/>
                      <a:pt x="23790" y="710965"/>
                      <a:pt x="8965" y="681317"/>
                    </a:cubicBezTo>
                    <a:cubicBezTo>
                      <a:pt x="4739" y="672865"/>
                      <a:pt x="2988" y="663388"/>
                      <a:pt x="0" y="654423"/>
                    </a:cubicBezTo>
                    <a:cubicBezTo>
                      <a:pt x="5977" y="624541"/>
                      <a:pt x="5320" y="592519"/>
                      <a:pt x="17930" y="564776"/>
                    </a:cubicBezTo>
                    <a:cubicBezTo>
                      <a:pt x="21840" y="556173"/>
                      <a:pt x="35657" y="558103"/>
                      <a:pt x="44824" y="555811"/>
                    </a:cubicBezTo>
                    <a:lnTo>
                      <a:pt x="116542" y="537882"/>
                    </a:lnTo>
                    <a:cubicBezTo>
                      <a:pt x="255143" y="549433"/>
                      <a:pt x="184005" y="532925"/>
                      <a:pt x="268942" y="564776"/>
                    </a:cubicBezTo>
                    <a:cubicBezTo>
                      <a:pt x="277790" y="568094"/>
                      <a:pt x="287384" y="569515"/>
                      <a:pt x="295836" y="573741"/>
                    </a:cubicBezTo>
                    <a:cubicBezTo>
                      <a:pt x="354496" y="603071"/>
                      <a:pt x="290145" y="578911"/>
                      <a:pt x="349624" y="618564"/>
                    </a:cubicBezTo>
                    <a:cubicBezTo>
                      <a:pt x="357487" y="623806"/>
                      <a:pt x="367553" y="624541"/>
                      <a:pt x="376518" y="627529"/>
                    </a:cubicBezTo>
                    <a:cubicBezTo>
                      <a:pt x="462312" y="713323"/>
                      <a:pt x="352463" y="611492"/>
                      <a:pt x="430306" y="663388"/>
                    </a:cubicBezTo>
                    <a:cubicBezTo>
                      <a:pt x="440855" y="670421"/>
                      <a:pt x="447460" y="682166"/>
                      <a:pt x="457200" y="690282"/>
                    </a:cubicBezTo>
                    <a:cubicBezTo>
                      <a:pt x="465477" y="697179"/>
                      <a:pt x="474458" y="703393"/>
                      <a:pt x="484095" y="708211"/>
                    </a:cubicBezTo>
                    <a:cubicBezTo>
                      <a:pt x="514134" y="723230"/>
                      <a:pt x="566101" y="723300"/>
                      <a:pt x="591671" y="726141"/>
                    </a:cubicBezTo>
                    <a:cubicBezTo>
                      <a:pt x="579718" y="723153"/>
                      <a:pt x="567137" y="722029"/>
                      <a:pt x="555812" y="717176"/>
                    </a:cubicBezTo>
                    <a:cubicBezTo>
                      <a:pt x="528428" y="705440"/>
                      <a:pt x="531404" y="698329"/>
                      <a:pt x="510989" y="681317"/>
                    </a:cubicBezTo>
                    <a:cubicBezTo>
                      <a:pt x="499511" y="671752"/>
                      <a:pt x="488103" y="661836"/>
                      <a:pt x="475130" y="654423"/>
                    </a:cubicBezTo>
                    <a:cubicBezTo>
                      <a:pt x="466925" y="649735"/>
                      <a:pt x="456921" y="649181"/>
                      <a:pt x="448236" y="645459"/>
                    </a:cubicBezTo>
                    <a:cubicBezTo>
                      <a:pt x="435953" y="640195"/>
                      <a:pt x="424785" y="632492"/>
                      <a:pt x="412377" y="627529"/>
                    </a:cubicBezTo>
                    <a:cubicBezTo>
                      <a:pt x="394830" y="620510"/>
                      <a:pt x="358589" y="609600"/>
                      <a:pt x="358589" y="609600"/>
                    </a:cubicBezTo>
                    <a:cubicBezTo>
                      <a:pt x="297553" y="548564"/>
                      <a:pt x="392928" y="641595"/>
                      <a:pt x="313765" y="573741"/>
                    </a:cubicBezTo>
                    <a:cubicBezTo>
                      <a:pt x="289239" y="552719"/>
                      <a:pt x="275203" y="537635"/>
                      <a:pt x="259977" y="510988"/>
                    </a:cubicBezTo>
                    <a:cubicBezTo>
                      <a:pt x="253347" y="499385"/>
                      <a:pt x="247011" y="487537"/>
                      <a:pt x="242048" y="475129"/>
                    </a:cubicBezTo>
                    <a:cubicBezTo>
                      <a:pt x="235029" y="457582"/>
                      <a:pt x="224118" y="421341"/>
                      <a:pt x="224118" y="421341"/>
                    </a:cubicBezTo>
                    <a:cubicBezTo>
                      <a:pt x="227106" y="394447"/>
                      <a:pt x="209207" y="353393"/>
                      <a:pt x="233083" y="340659"/>
                    </a:cubicBezTo>
                    <a:cubicBezTo>
                      <a:pt x="273861" y="318911"/>
                      <a:pt x="340013" y="343431"/>
                      <a:pt x="385483" y="358588"/>
                    </a:cubicBezTo>
                    <a:cubicBezTo>
                      <a:pt x="391459" y="367553"/>
                      <a:pt x="395794" y="377864"/>
                      <a:pt x="403412" y="385482"/>
                    </a:cubicBezTo>
                    <a:cubicBezTo>
                      <a:pt x="455213" y="437283"/>
                      <a:pt x="405792" y="364209"/>
                      <a:pt x="457200" y="430306"/>
                    </a:cubicBezTo>
                    <a:cubicBezTo>
                      <a:pt x="470429" y="447315"/>
                      <a:pt x="475130" y="472141"/>
                      <a:pt x="493059" y="484094"/>
                    </a:cubicBezTo>
                    <a:cubicBezTo>
                      <a:pt x="502024" y="490070"/>
                      <a:pt x="511900" y="494865"/>
                      <a:pt x="519953" y="502023"/>
                    </a:cubicBezTo>
                    <a:cubicBezTo>
                      <a:pt x="538905" y="518869"/>
                      <a:pt x="573742" y="555811"/>
                      <a:pt x="573742" y="555811"/>
                    </a:cubicBezTo>
                    <a:cubicBezTo>
                      <a:pt x="589387" y="602752"/>
                      <a:pt x="576024" y="576023"/>
                      <a:pt x="627530" y="627529"/>
                    </a:cubicBezTo>
                    <a:cubicBezTo>
                      <a:pt x="636495" y="636494"/>
                      <a:pt x="642125" y="651348"/>
                      <a:pt x="654424" y="654423"/>
                    </a:cubicBezTo>
                    <a:cubicBezTo>
                      <a:pt x="666377" y="657411"/>
                      <a:pt x="678436" y="660003"/>
                      <a:pt x="690283" y="663388"/>
                    </a:cubicBezTo>
                    <a:cubicBezTo>
                      <a:pt x="699369" y="665984"/>
                      <a:pt x="735106" y="663388"/>
                      <a:pt x="744071" y="663388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24-Point Star 124"/>
              <p:cNvSpPr/>
              <p:nvPr/>
            </p:nvSpPr>
            <p:spPr>
              <a:xfrm>
                <a:off x="2149814" y="2729970"/>
                <a:ext cx="546535" cy="533207"/>
              </a:xfrm>
              <a:prstGeom prst="star24">
                <a:avLst>
                  <a:gd name="adj" fmla="val 28497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Freeform 94"/>
            <p:cNvSpPr/>
            <p:nvPr/>
          </p:nvSpPr>
          <p:spPr>
            <a:xfrm rot="20740318">
              <a:off x="6309983" y="3039617"/>
              <a:ext cx="620538" cy="2169459"/>
            </a:xfrm>
            <a:custGeom>
              <a:avLst/>
              <a:gdLst>
                <a:gd name="connsiteX0" fmla="*/ 432279 w 620538"/>
                <a:gd name="connsiteY0" fmla="*/ 2070847 h 2169459"/>
                <a:gd name="connsiteX1" fmla="*/ 432279 w 620538"/>
                <a:gd name="connsiteY1" fmla="*/ 2070847 h 2169459"/>
                <a:gd name="connsiteX2" fmla="*/ 432279 w 620538"/>
                <a:gd name="connsiteY2" fmla="*/ 1461247 h 2169459"/>
                <a:gd name="connsiteX3" fmla="*/ 405385 w 620538"/>
                <a:gd name="connsiteY3" fmla="*/ 1255059 h 2169459"/>
                <a:gd name="connsiteX4" fmla="*/ 378491 w 620538"/>
                <a:gd name="connsiteY4" fmla="*/ 1102659 h 2169459"/>
                <a:gd name="connsiteX5" fmla="*/ 369526 w 620538"/>
                <a:gd name="connsiteY5" fmla="*/ 995082 h 2169459"/>
                <a:gd name="connsiteX6" fmla="*/ 360562 w 620538"/>
                <a:gd name="connsiteY6" fmla="*/ 941294 h 2169459"/>
                <a:gd name="connsiteX7" fmla="*/ 351597 w 620538"/>
                <a:gd name="connsiteY7" fmla="*/ 851647 h 2169459"/>
                <a:gd name="connsiteX8" fmla="*/ 342632 w 620538"/>
                <a:gd name="connsiteY8" fmla="*/ 788894 h 2169459"/>
                <a:gd name="connsiteX9" fmla="*/ 315738 w 620538"/>
                <a:gd name="connsiteY9" fmla="*/ 600635 h 2169459"/>
                <a:gd name="connsiteX10" fmla="*/ 297809 w 620538"/>
                <a:gd name="connsiteY10" fmla="*/ 573741 h 2169459"/>
                <a:gd name="connsiteX11" fmla="*/ 279879 w 620538"/>
                <a:gd name="connsiteY11" fmla="*/ 519953 h 2169459"/>
                <a:gd name="connsiteX12" fmla="*/ 261950 w 620538"/>
                <a:gd name="connsiteY12" fmla="*/ 439270 h 2169459"/>
                <a:gd name="connsiteX13" fmla="*/ 252985 w 620538"/>
                <a:gd name="connsiteY13" fmla="*/ 403412 h 2169459"/>
                <a:gd name="connsiteX14" fmla="*/ 235056 w 620538"/>
                <a:gd name="connsiteY14" fmla="*/ 385482 h 2169459"/>
                <a:gd name="connsiteX15" fmla="*/ 217126 w 620538"/>
                <a:gd name="connsiteY15" fmla="*/ 349623 h 2169459"/>
                <a:gd name="connsiteX16" fmla="*/ 208162 w 620538"/>
                <a:gd name="connsiteY16" fmla="*/ 322729 h 2169459"/>
                <a:gd name="connsiteX17" fmla="*/ 136444 w 620538"/>
                <a:gd name="connsiteY17" fmla="*/ 197223 h 2169459"/>
                <a:gd name="connsiteX18" fmla="*/ 109550 w 620538"/>
                <a:gd name="connsiteY18" fmla="*/ 152400 h 2169459"/>
                <a:gd name="connsiteX19" fmla="*/ 91620 w 620538"/>
                <a:gd name="connsiteY19" fmla="*/ 134470 h 2169459"/>
                <a:gd name="connsiteX20" fmla="*/ 64726 w 620538"/>
                <a:gd name="connsiteY20" fmla="*/ 98612 h 2169459"/>
                <a:gd name="connsiteX21" fmla="*/ 55762 w 620538"/>
                <a:gd name="connsiteY21" fmla="*/ 71717 h 2169459"/>
                <a:gd name="connsiteX22" fmla="*/ 37832 w 620538"/>
                <a:gd name="connsiteY22" fmla="*/ 53788 h 2169459"/>
                <a:gd name="connsiteX23" fmla="*/ 28868 w 620538"/>
                <a:gd name="connsiteY23" fmla="*/ 89647 h 2169459"/>
                <a:gd name="connsiteX24" fmla="*/ 46797 w 620538"/>
                <a:gd name="connsiteY24" fmla="*/ 161365 h 2169459"/>
                <a:gd name="connsiteX25" fmla="*/ 73691 w 620538"/>
                <a:gd name="connsiteY25" fmla="*/ 197223 h 2169459"/>
                <a:gd name="connsiteX26" fmla="*/ 82656 w 620538"/>
                <a:gd name="connsiteY26" fmla="*/ 224117 h 2169459"/>
                <a:gd name="connsiteX27" fmla="*/ 109550 w 620538"/>
                <a:gd name="connsiteY27" fmla="*/ 286870 h 2169459"/>
                <a:gd name="connsiteX28" fmla="*/ 127479 w 620538"/>
                <a:gd name="connsiteY28" fmla="*/ 349623 h 2169459"/>
                <a:gd name="connsiteX29" fmla="*/ 145409 w 620538"/>
                <a:gd name="connsiteY29" fmla="*/ 367553 h 2169459"/>
                <a:gd name="connsiteX30" fmla="*/ 127479 w 620538"/>
                <a:gd name="connsiteY30" fmla="*/ 430306 h 2169459"/>
                <a:gd name="connsiteX31" fmla="*/ 100585 w 620538"/>
                <a:gd name="connsiteY31" fmla="*/ 421341 h 2169459"/>
                <a:gd name="connsiteX32" fmla="*/ 64726 w 620538"/>
                <a:gd name="connsiteY32" fmla="*/ 403412 h 2169459"/>
                <a:gd name="connsiteX33" fmla="*/ 28868 w 620538"/>
                <a:gd name="connsiteY33" fmla="*/ 394447 h 2169459"/>
                <a:gd name="connsiteX34" fmla="*/ 1973 w 620538"/>
                <a:gd name="connsiteY34" fmla="*/ 376517 h 2169459"/>
                <a:gd name="connsiteX35" fmla="*/ 19903 w 620538"/>
                <a:gd name="connsiteY35" fmla="*/ 394447 h 2169459"/>
                <a:gd name="connsiteX36" fmla="*/ 37832 w 620538"/>
                <a:gd name="connsiteY36" fmla="*/ 421341 h 2169459"/>
                <a:gd name="connsiteX37" fmla="*/ 100585 w 620538"/>
                <a:gd name="connsiteY37" fmla="*/ 475129 h 2169459"/>
                <a:gd name="connsiteX38" fmla="*/ 136444 w 620538"/>
                <a:gd name="connsiteY38" fmla="*/ 519953 h 2169459"/>
                <a:gd name="connsiteX39" fmla="*/ 163338 w 620538"/>
                <a:gd name="connsiteY39" fmla="*/ 537882 h 2169459"/>
                <a:gd name="connsiteX40" fmla="*/ 181268 w 620538"/>
                <a:gd name="connsiteY40" fmla="*/ 555812 h 2169459"/>
                <a:gd name="connsiteX41" fmla="*/ 208162 w 620538"/>
                <a:gd name="connsiteY41" fmla="*/ 573741 h 2169459"/>
                <a:gd name="connsiteX42" fmla="*/ 235056 w 620538"/>
                <a:gd name="connsiteY42" fmla="*/ 600635 h 2169459"/>
                <a:gd name="connsiteX43" fmla="*/ 261950 w 620538"/>
                <a:gd name="connsiteY43" fmla="*/ 609600 h 2169459"/>
                <a:gd name="connsiteX44" fmla="*/ 279879 w 620538"/>
                <a:gd name="connsiteY44" fmla="*/ 636494 h 2169459"/>
                <a:gd name="connsiteX45" fmla="*/ 82656 w 620538"/>
                <a:gd name="connsiteY45" fmla="*/ 645459 h 2169459"/>
                <a:gd name="connsiteX46" fmla="*/ 28868 w 620538"/>
                <a:gd name="connsiteY46" fmla="*/ 627529 h 2169459"/>
                <a:gd name="connsiteX47" fmla="*/ 1973 w 620538"/>
                <a:gd name="connsiteY47" fmla="*/ 618565 h 2169459"/>
                <a:gd name="connsiteX48" fmla="*/ 46797 w 620538"/>
                <a:gd name="connsiteY48" fmla="*/ 627529 h 2169459"/>
                <a:gd name="connsiteX49" fmla="*/ 64726 w 620538"/>
                <a:gd name="connsiteY49" fmla="*/ 645459 h 2169459"/>
                <a:gd name="connsiteX50" fmla="*/ 91620 w 620538"/>
                <a:gd name="connsiteY50" fmla="*/ 663388 h 2169459"/>
                <a:gd name="connsiteX51" fmla="*/ 109550 w 620538"/>
                <a:gd name="connsiteY51" fmla="*/ 690282 h 2169459"/>
                <a:gd name="connsiteX52" fmla="*/ 145409 w 620538"/>
                <a:gd name="connsiteY52" fmla="*/ 726141 h 2169459"/>
                <a:gd name="connsiteX53" fmla="*/ 163338 w 620538"/>
                <a:gd name="connsiteY53" fmla="*/ 753035 h 2169459"/>
                <a:gd name="connsiteX54" fmla="*/ 235056 w 620538"/>
                <a:gd name="connsiteY54" fmla="*/ 815788 h 2169459"/>
                <a:gd name="connsiteX55" fmla="*/ 252985 w 620538"/>
                <a:gd name="connsiteY55" fmla="*/ 842682 h 2169459"/>
                <a:gd name="connsiteX56" fmla="*/ 306773 w 620538"/>
                <a:gd name="connsiteY56" fmla="*/ 878541 h 2169459"/>
                <a:gd name="connsiteX57" fmla="*/ 333668 w 620538"/>
                <a:gd name="connsiteY57" fmla="*/ 959223 h 2169459"/>
                <a:gd name="connsiteX58" fmla="*/ 351597 w 620538"/>
                <a:gd name="connsiteY58" fmla="*/ 1021976 h 2169459"/>
                <a:gd name="connsiteX59" fmla="*/ 279879 w 620538"/>
                <a:gd name="connsiteY59" fmla="*/ 1004047 h 2169459"/>
                <a:gd name="connsiteX60" fmla="*/ 252985 w 620538"/>
                <a:gd name="connsiteY60" fmla="*/ 986117 h 2169459"/>
                <a:gd name="connsiteX61" fmla="*/ 145409 w 620538"/>
                <a:gd name="connsiteY61" fmla="*/ 959223 h 2169459"/>
                <a:gd name="connsiteX62" fmla="*/ 73691 w 620538"/>
                <a:gd name="connsiteY62" fmla="*/ 923365 h 2169459"/>
                <a:gd name="connsiteX63" fmla="*/ 37832 w 620538"/>
                <a:gd name="connsiteY63" fmla="*/ 914400 h 2169459"/>
                <a:gd name="connsiteX64" fmla="*/ 91620 w 620538"/>
                <a:gd name="connsiteY64" fmla="*/ 950259 h 2169459"/>
                <a:gd name="connsiteX65" fmla="*/ 145409 w 620538"/>
                <a:gd name="connsiteY65" fmla="*/ 986117 h 2169459"/>
                <a:gd name="connsiteX66" fmla="*/ 154373 w 620538"/>
                <a:gd name="connsiteY66" fmla="*/ 1013012 h 2169459"/>
                <a:gd name="connsiteX67" fmla="*/ 208162 w 620538"/>
                <a:gd name="connsiteY67" fmla="*/ 1048870 h 2169459"/>
                <a:gd name="connsiteX68" fmla="*/ 226091 w 620538"/>
                <a:gd name="connsiteY68" fmla="*/ 1066800 h 2169459"/>
                <a:gd name="connsiteX69" fmla="*/ 252985 w 620538"/>
                <a:gd name="connsiteY69" fmla="*/ 1084729 h 2169459"/>
                <a:gd name="connsiteX70" fmla="*/ 270915 w 620538"/>
                <a:gd name="connsiteY70" fmla="*/ 1111623 h 2169459"/>
                <a:gd name="connsiteX71" fmla="*/ 324703 w 620538"/>
                <a:gd name="connsiteY71" fmla="*/ 1165412 h 2169459"/>
                <a:gd name="connsiteX72" fmla="*/ 351597 w 620538"/>
                <a:gd name="connsiteY72" fmla="*/ 1192306 h 2169459"/>
                <a:gd name="connsiteX73" fmla="*/ 387456 w 620538"/>
                <a:gd name="connsiteY73" fmla="*/ 1237129 h 2169459"/>
                <a:gd name="connsiteX74" fmla="*/ 360562 w 620538"/>
                <a:gd name="connsiteY74" fmla="*/ 1281953 h 2169459"/>
                <a:gd name="connsiteX75" fmla="*/ 288844 w 620538"/>
                <a:gd name="connsiteY75" fmla="*/ 1246094 h 2169459"/>
                <a:gd name="connsiteX76" fmla="*/ 261950 w 620538"/>
                <a:gd name="connsiteY76" fmla="*/ 1228165 h 2169459"/>
                <a:gd name="connsiteX77" fmla="*/ 190232 w 620538"/>
                <a:gd name="connsiteY77" fmla="*/ 1210235 h 2169459"/>
                <a:gd name="connsiteX78" fmla="*/ 118515 w 620538"/>
                <a:gd name="connsiteY78" fmla="*/ 1183341 h 2169459"/>
                <a:gd name="connsiteX79" fmla="*/ 163338 w 620538"/>
                <a:gd name="connsiteY79" fmla="*/ 1219200 h 2169459"/>
                <a:gd name="connsiteX80" fmla="*/ 190232 w 620538"/>
                <a:gd name="connsiteY80" fmla="*/ 1237129 h 2169459"/>
                <a:gd name="connsiteX81" fmla="*/ 217126 w 620538"/>
                <a:gd name="connsiteY81" fmla="*/ 1264023 h 2169459"/>
                <a:gd name="connsiteX82" fmla="*/ 244020 w 620538"/>
                <a:gd name="connsiteY82" fmla="*/ 1272988 h 2169459"/>
                <a:gd name="connsiteX83" fmla="*/ 261950 w 620538"/>
                <a:gd name="connsiteY83" fmla="*/ 1290917 h 2169459"/>
                <a:gd name="connsiteX84" fmla="*/ 288844 w 620538"/>
                <a:gd name="connsiteY84" fmla="*/ 1308847 h 2169459"/>
                <a:gd name="connsiteX85" fmla="*/ 342632 w 620538"/>
                <a:gd name="connsiteY85" fmla="*/ 1353670 h 2169459"/>
                <a:gd name="connsiteX86" fmla="*/ 378491 w 620538"/>
                <a:gd name="connsiteY86" fmla="*/ 1407459 h 2169459"/>
                <a:gd name="connsiteX87" fmla="*/ 396420 w 620538"/>
                <a:gd name="connsiteY87" fmla="*/ 1461247 h 2169459"/>
                <a:gd name="connsiteX88" fmla="*/ 441244 w 620538"/>
                <a:gd name="connsiteY88" fmla="*/ 1497106 h 2169459"/>
                <a:gd name="connsiteX89" fmla="*/ 414350 w 620538"/>
                <a:gd name="connsiteY89" fmla="*/ 1506070 h 2169459"/>
                <a:gd name="connsiteX90" fmla="*/ 270915 w 620538"/>
                <a:gd name="connsiteY90" fmla="*/ 1497106 h 2169459"/>
                <a:gd name="connsiteX91" fmla="*/ 190232 w 620538"/>
                <a:gd name="connsiteY91" fmla="*/ 1461247 h 2169459"/>
                <a:gd name="connsiteX92" fmla="*/ 172303 w 620538"/>
                <a:gd name="connsiteY92" fmla="*/ 1443317 h 2169459"/>
                <a:gd name="connsiteX93" fmla="*/ 145409 w 620538"/>
                <a:gd name="connsiteY93" fmla="*/ 1425388 h 2169459"/>
                <a:gd name="connsiteX94" fmla="*/ 163338 w 620538"/>
                <a:gd name="connsiteY94" fmla="*/ 1461247 h 2169459"/>
                <a:gd name="connsiteX95" fmla="*/ 199197 w 620538"/>
                <a:gd name="connsiteY95" fmla="*/ 1497106 h 2169459"/>
                <a:gd name="connsiteX96" fmla="*/ 226091 w 620538"/>
                <a:gd name="connsiteY96" fmla="*/ 1524000 h 2169459"/>
                <a:gd name="connsiteX97" fmla="*/ 252985 w 620538"/>
                <a:gd name="connsiteY97" fmla="*/ 1559859 h 2169459"/>
                <a:gd name="connsiteX98" fmla="*/ 279879 w 620538"/>
                <a:gd name="connsiteY98" fmla="*/ 1577788 h 2169459"/>
                <a:gd name="connsiteX99" fmla="*/ 315738 w 620538"/>
                <a:gd name="connsiteY99" fmla="*/ 1613647 h 2169459"/>
                <a:gd name="connsiteX100" fmla="*/ 333668 w 620538"/>
                <a:gd name="connsiteY100" fmla="*/ 1631576 h 2169459"/>
                <a:gd name="connsiteX101" fmla="*/ 360562 w 620538"/>
                <a:gd name="connsiteY101" fmla="*/ 1658470 h 2169459"/>
                <a:gd name="connsiteX102" fmla="*/ 360562 w 620538"/>
                <a:gd name="connsiteY102" fmla="*/ 1730188 h 2169459"/>
                <a:gd name="connsiteX103" fmla="*/ 208162 w 620538"/>
                <a:gd name="connsiteY103" fmla="*/ 1712259 h 2169459"/>
                <a:gd name="connsiteX104" fmla="*/ 181268 w 620538"/>
                <a:gd name="connsiteY104" fmla="*/ 1694329 h 2169459"/>
                <a:gd name="connsiteX105" fmla="*/ 127479 w 620538"/>
                <a:gd name="connsiteY105" fmla="*/ 1676400 h 2169459"/>
                <a:gd name="connsiteX106" fmla="*/ 190232 w 620538"/>
                <a:gd name="connsiteY106" fmla="*/ 1739153 h 2169459"/>
                <a:gd name="connsiteX107" fmla="*/ 208162 w 620538"/>
                <a:gd name="connsiteY107" fmla="*/ 1757082 h 2169459"/>
                <a:gd name="connsiteX108" fmla="*/ 226091 w 620538"/>
                <a:gd name="connsiteY108" fmla="*/ 1775012 h 2169459"/>
                <a:gd name="connsiteX109" fmla="*/ 279879 w 620538"/>
                <a:gd name="connsiteY109" fmla="*/ 1810870 h 2169459"/>
                <a:gd name="connsiteX110" fmla="*/ 333668 w 620538"/>
                <a:gd name="connsiteY110" fmla="*/ 1846729 h 2169459"/>
                <a:gd name="connsiteX111" fmla="*/ 360562 w 620538"/>
                <a:gd name="connsiteY111" fmla="*/ 1882588 h 2169459"/>
                <a:gd name="connsiteX112" fmla="*/ 396420 w 620538"/>
                <a:gd name="connsiteY112" fmla="*/ 1891553 h 2169459"/>
                <a:gd name="connsiteX113" fmla="*/ 432279 w 620538"/>
                <a:gd name="connsiteY113" fmla="*/ 1909482 h 2169459"/>
                <a:gd name="connsiteX114" fmla="*/ 450209 w 620538"/>
                <a:gd name="connsiteY114" fmla="*/ 1927412 h 2169459"/>
                <a:gd name="connsiteX115" fmla="*/ 172303 w 620538"/>
                <a:gd name="connsiteY115" fmla="*/ 1909482 h 2169459"/>
                <a:gd name="connsiteX116" fmla="*/ 127479 w 620538"/>
                <a:gd name="connsiteY116" fmla="*/ 1891553 h 2169459"/>
                <a:gd name="connsiteX117" fmla="*/ 181268 w 620538"/>
                <a:gd name="connsiteY117" fmla="*/ 1909482 h 2169459"/>
                <a:gd name="connsiteX118" fmla="*/ 199197 w 620538"/>
                <a:gd name="connsiteY118" fmla="*/ 1927412 h 2169459"/>
                <a:gd name="connsiteX119" fmla="*/ 261950 w 620538"/>
                <a:gd name="connsiteY119" fmla="*/ 1963270 h 2169459"/>
                <a:gd name="connsiteX120" fmla="*/ 306773 w 620538"/>
                <a:gd name="connsiteY120" fmla="*/ 1999129 h 2169459"/>
                <a:gd name="connsiteX121" fmla="*/ 342632 w 620538"/>
                <a:gd name="connsiteY121" fmla="*/ 2008094 h 2169459"/>
                <a:gd name="connsiteX122" fmla="*/ 387456 w 620538"/>
                <a:gd name="connsiteY122" fmla="*/ 2034988 h 2169459"/>
                <a:gd name="connsiteX123" fmla="*/ 468138 w 620538"/>
                <a:gd name="connsiteY123" fmla="*/ 2106706 h 2169459"/>
                <a:gd name="connsiteX124" fmla="*/ 503997 w 620538"/>
                <a:gd name="connsiteY124" fmla="*/ 2142565 h 2169459"/>
                <a:gd name="connsiteX125" fmla="*/ 530891 w 620538"/>
                <a:gd name="connsiteY125" fmla="*/ 2169459 h 2169459"/>
                <a:gd name="connsiteX126" fmla="*/ 566750 w 620538"/>
                <a:gd name="connsiteY126" fmla="*/ 2106706 h 2169459"/>
                <a:gd name="connsiteX127" fmla="*/ 593644 w 620538"/>
                <a:gd name="connsiteY127" fmla="*/ 1963270 h 2169459"/>
                <a:gd name="connsiteX128" fmla="*/ 602609 w 620538"/>
                <a:gd name="connsiteY128" fmla="*/ 1873623 h 2169459"/>
                <a:gd name="connsiteX129" fmla="*/ 620538 w 620538"/>
                <a:gd name="connsiteY129" fmla="*/ 1783976 h 2169459"/>
                <a:gd name="connsiteX130" fmla="*/ 602609 w 620538"/>
                <a:gd name="connsiteY130" fmla="*/ 1694329 h 2169459"/>
                <a:gd name="connsiteX131" fmla="*/ 557785 w 620538"/>
                <a:gd name="connsiteY131" fmla="*/ 1739153 h 2169459"/>
                <a:gd name="connsiteX132" fmla="*/ 512962 w 620538"/>
                <a:gd name="connsiteY132" fmla="*/ 1819835 h 2169459"/>
                <a:gd name="connsiteX133" fmla="*/ 495032 w 620538"/>
                <a:gd name="connsiteY133" fmla="*/ 1846729 h 2169459"/>
                <a:gd name="connsiteX134" fmla="*/ 459173 w 620538"/>
                <a:gd name="connsiteY134" fmla="*/ 1882588 h 2169459"/>
                <a:gd name="connsiteX135" fmla="*/ 450209 w 620538"/>
                <a:gd name="connsiteY135" fmla="*/ 1846729 h 2169459"/>
                <a:gd name="connsiteX136" fmla="*/ 477103 w 620538"/>
                <a:gd name="connsiteY136" fmla="*/ 1783976 h 2169459"/>
                <a:gd name="connsiteX137" fmla="*/ 503997 w 620538"/>
                <a:gd name="connsiteY137" fmla="*/ 1676400 h 2169459"/>
                <a:gd name="connsiteX138" fmla="*/ 512962 w 620538"/>
                <a:gd name="connsiteY138" fmla="*/ 1649506 h 2169459"/>
                <a:gd name="connsiteX139" fmla="*/ 530891 w 620538"/>
                <a:gd name="connsiteY139" fmla="*/ 1631576 h 2169459"/>
                <a:gd name="connsiteX140" fmla="*/ 548820 w 620538"/>
                <a:gd name="connsiteY140" fmla="*/ 1577788 h 2169459"/>
                <a:gd name="connsiteX141" fmla="*/ 557785 w 620538"/>
                <a:gd name="connsiteY141" fmla="*/ 1550894 h 2169459"/>
                <a:gd name="connsiteX142" fmla="*/ 548820 w 620538"/>
                <a:gd name="connsiteY142" fmla="*/ 1290917 h 2169459"/>
                <a:gd name="connsiteX143" fmla="*/ 521926 w 620538"/>
                <a:gd name="connsiteY143" fmla="*/ 1317812 h 2169459"/>
                <a:gd name="connsiteX144" fmla="*/ 486068 w 620538"/>
                <a:gd name="connsiteY144" fmla="*/ 1371600 h 2169459"/>
                <a:gd name="connsiteX145" fmla="*/ 468138 w 620538"/>
                <a:gd name="connsiteY145" fmla="*/ 1398494 h 2169459"/>
                <a:gd name="connsiteX146" fmla="*/ 441244 w 620538"/>
                <a:gd name="connsiteY146" fmla="*/ 1425388 h 2169459"/>
                <a:gd name="connsiteX147" fmla="*/ 432279 w 620538"/>
                <a:gd name="connsiteY147" fmla="*/ 1452282 h 2169459"/>
                <a:gd name="connsiteX148" fmla="*/ 432279 w 620538"/>
                <a:gd name="connsiteY148" fmla="*/ 1398494 h 2169459"/>
                <a:gd name="connsiteX149" fmla="*/ 468138 w 620538"/>
                <a:gd name="connsiteY149" fmla="*/ 1299882 h 2169459"/>
                <a:gd name="connsiteX150" fmla="*/ 477103 w 620538"/>
                <a:gd name="connsiteY150" fmla="*/ 1246094 h 2169459"/>
                <a:gd name="connsiteX151" fmla="*/ 486068 w 620538"/>
                <a:gd name="connsiteY151" fmla="*/ 1210235 h 2169459"/>
                <a:gd name="connsiteX152" fmla="*/ 503997 w 620538"/>
                <a:gd name="connsiteY152" fmla="*/ 1129553 h 2169459"/>
                <a:gd name="connsiteX153" fmla="*/ 512962 w 620538"/>
                <a:gd name="connsiteY153" fmla="*/ 1066800 h 2169459"/>
                <a:gd name="connsiteX154" fmla="*/ 530891 w 620538"/>
                <a:gd name="connsiteY154" fmla="*/ 977153 h 2169459"/>
                <a:gd name="connsiteX155" fmla="*/ 521926 w 620538"/>
                <a:gd name="connsiteY155" fmla="*/ 797859 h 2169459"/>
                <a:gd name="connsiteX156" fmla="*/ 503997 w 620538"/>
                <a:gd name="connsiteY156" fmla="*/ 824753 h 2169459"/>
                <a:gd name="connsiteX157" fmla="*/ 486068 w 620538"/>
                <a:gd name="connsiteY157" fmla="*/ 878541 h 2169459"/>
                <a:gd name="connsiteX158" fmla="*/ 477103 w 620538"/>
                <a:gd name="connsiteY158" fmla="*/ 905435 h 2169459"/>
                <a:gd name="connsiteX159" fmla="*/ 459173 w 620538"/>
                <a:gd name="connsiteY159" fmla="*/ 923365 h 2169459"/>
                <a:gd name="connsiteX160" fmla="*/ 441244 w 620538"/>
                <a:gd name="connsiteY160" fmla="*/ 977153 h 2169459"/>
                <a:gd name="connsiteX161" fmla="*/ 432279 w 620538"/>
                <a:gd name="connsiteY161" fmla="*/ 1004047 h 2169459"/>
                <a:gd name="connsiteX162" fmla="*/ 405385 w 620538"/>
                <a:gd name="connsiteY162" fmla="*/ 1066800 h 2169459"/>
                <a:gd name="connsiteX163" fmla="*/ 414350 w 620538"/>
                <a:gd name="connsiteY163" fmla="*/ 1004047 h 2169459"/>
                <a:gd name="connsiteX164" fmla="*/ 432279 w 620538"/>
                <a:gd name="connsiteY164" fmla="*/ 896470 h 2169459"/>
                <a:gd name="connsiteX165" fmla="*/ 441244 w 620538"/>
                <a:gd name="connsiteY165" fmla="*/ 824753 h 2169459"/>
                <a:gd name="connsiteX166" fmla="*/ 459173 w 620538"/>
                <a:gd name="connsiteY166" fmla="*/ 779929 h 2169459"/>
                <a:gd name="connsiteX167" fmla="*/ 477103 w 620538"/>
                <a:gd name="connsiteY167" fmla="*/ 708212 h 2169459"/>
                <a:gd name="connsiteX168" fmla="*/ 468138 w 620538"/>
                <a:gd name="connsiteY168" fmla="*/ 403412 h 2169459"/>
                <a:gd name="connsiteX169" fmla="*/ 450209 w 620538"/>
                <a:gd name="connsiteY169" fmla="*/ 430306 h 2169459"/>
                <a:gd name="connsiteX170" fmla="*/ 441244 w 620538"/>
                <a:gd name="connsiteY170" fmla="*/ 484094 h 2169459"/>
                <a:gd name="connsiteX171" fmla="*/ 432279 w 620538"/>
                <a:gd name="connsiteY171" fmla="*/ 519953 h 2169459"/>
                <a:gd name="connsiteX172" fmla="*/ 414350 w 620538"/>
                <a:gd name="connsiteY172" fmla="*/ 582706 h 2169459"/>
                <a:gd name="connsiteX173" fmla="*/ 405385 w 620538"/>
                <a:gd name="connsiteY173" fmla="*/ 609600 h 2169459"/>
                <a:gd name="connsiteX174" fmla="*/ 387456 w 620538"/>
                <a:gd name="connsiteY174" fmla="*/ 690282 h 2169459"/>
                <a:gd name="connsiteX175" fmla="*/ 369526 w 620538"/>
                <a:gd name="connsiteY175" fmla="*/ 744070 h 2169459"/>
                <a:gd name="connsiteX176" fmla="*/ 342632 w 620538"/>
                <a:gd name="connsiteY176" fmla="*/ 815788 h 2169459"/>
                <a:gd name="connsiteX177" fmla="*/ 360562 w 620538"/>
                <a:gd name="connsiteY177" fmla="*/ 708212 h 2169459"/>
                <a:gd name="connsiteX178" fmla="*/ 369526 w 620538"/>
                <a:gd name="connsiteY178" fmla="*/ 609600 h 2169459"/>
                <a:gd name="connsiteX179" fmla="*/ 378491 w 620538"/>
                <a:gd name="connsiteY179" fmla="*/ 537882 h 2169459"/>
                <a:gd name="connsiteX180" fmla="*/ 387456 w 620538"/>
                <a:gd name="connsiteY180" fmla="*/ 457200 h 2169459"/>
                <a:gd name="connsiteX181" fmla="*/ 378491 w 620538"/>
                <a:gd name="connsiteY181" fmla="*/ 215153 h 2169459"/>
                <a:gd name="connsiteX182" fmla="*/ 369526 w 620538"/>
                <a:gd name="connsiteY182" fmla="*/ 268941 h 2169459"/>
                <a:gd name="connsiteX183" fmla="*/ 351597 w 620538"/>
                <a:gd name="connsiteY183" fmla="*/ 322729 h 2169459"/>
                <a:gd name="connsiteX184" fmla="*/ 333668 w 620538"/>
                <a:gd name="connsiteY184" fmla="*/ 421341 h 2169459"/>
                <a:gd name="connsiteX185" fmla="*/ 315738 w 620538"/>
                <a:gd name="connsiteY185" fmla="*/ 475129 h 2169459"/>
                <a:gd name="connsiteX186" fmla="*/ 306773 w 620538"/>
                <a:gd name="connsiteY186" fmla="*/ 510988 h 2169459"/>
                <a:gd name="connsiteX187" fmla="*/ 297809 w 620538"/>
                <a:gd name="connsiteY187" fmla="*/ 89647 h 2169459"/>
                <a:gd name="connsiteX188" fmla="*/ 288844 w 620538"/>
                <a:gd name="connsiteY188" fmla="*/ 62753 h 2169459"/>
                <a:gd name="connsiteX189" fmla="*/ 279879 w 620538"/>
                <a:gd name="connsiteY189" fmla="*/ 26894 h 2169459"/>
                <a:gd name="connsiteX190" fmla="*/ 261950 w 620538"/>
                <a:gd name="connsiteY190" fmla="*/ 0 h 2169459"/>
                <a:gd name="connsiteX191" fmla="*/ 244020 w 620538"/>
                <a:gd name="connsiteY191" fmla="*/ 295835 h 2169459"/>
                <a:gd name="connsiteX192" fmla="*/ 235056 w 620538"/>
                <a:gd name="connsiteY192" fmla="*/ 421341 h 2169459"/>
                <a:gd name="connsiteX193" fmla="*/ 226091 w 620538"/>
                <a:gd name="connsiteY193" fmla="*/ 349623 h 216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20538" h="2169459">
                  <a:moveTo>
                    <a:pt x="432279" y="2070847"/>
                  </a:moveTo>
                  <a:lnTo>
                    <a:pt x="432279" y="2070847"/>
                  </a:lnTo>
                  <a:cubicBezTo>
                    <a:pt x="459299" y="1827674"/>
                    <a:pt x="450943" y="1934063"/>
                    <a:pt x="432279" y="1461247"/>
                  </a:cubicBezTo>
                  <a:cubicBezTo>
                    <a:pt x="427042" y="1328568"/>
                    <a:pt x="417495" y="1345878"/>
                    <a:pt x="405385" y="1255059"/>
                  </a:cubicBezTo>
                  <a:cubicBezTo>
                    <a:pt x="388690" y="1129850"/>
                    <a:pt x="407544" y="1218873"/>
                    <a:pt x="378491" y="1102659"/>
                  </a:cubicBezTo>
                  <a:cubicBezTo>
                    <a:pt x="375503" y="1066800"/>
                    <a:pt x="373500" y="1030845"/>
                    <a:pt x="369526" y="995082"/>
                  </a:cubicBezTo>
                  <a:cubicBezTo>
                    <a:pt x="367519" y="977017"/>
                    <a:pt x="362816" y="959330"/>
                    <a:pt x="360562" y="941294"/>
                  </a:cubicBezTo>
                  <a:cubicBezTo>
                    <a:pt x="356837" y="911495"/>
                    <a:pt x="355106" y="881473"/>
                    <a:pt x="351597" y="851647"/>
                  </a:cubicBezTo>
                  <a:cubicBezTo>
                    <a:pt x="349128" y="830662"/>
                    <a:pt x="344965" y="809895"/>
                    <a:pt x="342632" y="788894"/>
                  </a:cubicBezTo>
                  <a:cubicBezTo>
                    <a:pt x="334874" y="719068"/>
                    <a:pt x="336481" y="668049"/>
                    <a:pt x="315738" y="600635"/>
                  </a:cubicBezTo>
                  <a:cubicBezTo>
                    <a:pt x="312569" y="590337"/>
                    <a:pt x="302185" y="583587"/>
                    <a:pt x="297809" y="573741"/>
                  </a:cubicBezTo>
                  <a:cubicBezTo>
                    <a:pt x="290133" y="556471"/>
                    <a:pt x="285856" y="537882"/>
                    <a:pt x="279879" y="519953"/>
                  </a:cubicBezTo>
                  <a:cubicBezTo>
                    <a:pt x="263704" y="422896"/>
                    <a:pt x="279604" y="501058"/>
                    <a:pt x="261950" y="439270"/>
                  </a:cubicBezTo>
                  <a:cubicBezTo>
                    <a:pt x="258565" y="427424"/>
                    <a:pt x="258495" y="414432"/>
                    <a:pt x="252985" y="403412"/>
                  </a:cubicBezTo>
                  <a:cubicBezTo>
                    <a:pt x="249205" y="395852"/>
                    <a:pt x="239744" y="392515"/>
                    <a:pt x="235056" y="385482"/>
                  </a:cubicBezTo>
                  <a:cubicBezTo>
                    <a:pt x="227643" y="374363"/>
                    <a:pt x="222390" y="361906"/>
                    <a:pt x="217126" y="349623"/>
                  </a:cubicBezTo>
                  <a:cubicBezTo>
                    <a:pt x="213404" y="340938"/>
                    <a:pt x="212072" y="331332"/>
                    <a:pt x="208162" y="322729"/>
                  </a:cubicBezTo>
                  <a:cubicBezTo>
                    <a:pt x="160088" y="216966"/>
                    <a:pt x="189207" y="285161"/>
                    <a:pt x="136444" y="197223"/>
                  </a:cubicBezTo>
                  <a:cubicBezTo>
                    <a:pt x="127479" y="182282"/>
                    <a:pt x="119678" y="166579"/>
                    <a:pt x="109550" y="152400"/>
                  </a:cubicBezTo>
                  <a:cubicBezTo>
                    <a:pt x="104637" y="145522"/>
                    <a:pt x="97031" y="140963"/>
                    <a:pt x="91620" y="134470"/>
                  </a:cubicBezTo>
                  <a:cubicBezTo>
                    <a:pt x="82055" y="122992"/>
                    <a:pt x="73691" y="110565"/>
                    <a:pt x="64726" y="98612"/>
                  </a:cubicBezTo>
                  <a:cubicBezTo>
                    <a:pt x="61738" y="89647"/>
                    <a:pt x="60624" y="79820"/>
                    <a:pt x="55762" y="71717"/>
                  </a:cubicBezTo>
                  <a:cubicBezTo>
                    <a:pt x="51414" y="64469"/>
                    <a:pt x="44864" y="49100"/>
                    <a:pt x="37832" y="53788"/>
                  </a:cubicBezTo>
                  <a:cubicBezTo>
                    <a:pt x="27581" y="60623"/>
                    <a:pt x="31856" y="77694"/>
                    <a:pt x="28868" y="89647"/>
                  </a:cubicBezTo>
                  <a:cubicBezTo>
                    <a:pt x="31138" y="101000"/>
                    <a:pt x="38314" y="146521"/>
                    <a:pt x="46797" y="161365"/>
                  </a:cubicBezTo>
                  <a:cubicBezTo>
                    <a:pt x="54210" y="174337"/>
                    <a:pt x="64726" y="185270"/>
                    <a:pt x="73691" y="197223"/>
                  </a:cubicBezTo>
                  <a:cubicBezTo>
                    <a:pt x="76679" y="206188"/>
                    <a:pt x="78934" y="215431"/>
                    <a:pt x="82656" y="224117"/>
                  </a:cubicBezTo>
                  <a:cubicBezTo>
                    <a:pt x="103145" y="271925"/>
                    <a:pt x="97537" y="244826"/>
                    <a:pt x="109550" y="286870"/>
                  </a:cubicBezTo>
                  <a:cubicBezTo>
                    <a:pt x="111680" y="294324"/>
                    <a:pt x="121619" y="339856"/>
                    <a:pt x="127479" y="349623"/>
                  </a:cubicBezTo>
                  <a:cubicBezTo>
                    <a:pt x="131828" y="356871"/>
                    <a:pt x="139432" y="361576"/>
                    <a:pt x="145409" y="367553"/>
                  </a:cubicBezTo>
                  <a:cubicBezTo>
                    <a:pt x="167234" y="433030"/>
                    <a:pt x="181673" y="416757"/>
                    <a:pt x="127479" y="430306"/>
                  </a:cubicBezTo>
                  <a:cubicBezTo>
                    <a:pt x="118514" y="427318"/>
                    <a:pt x="109271" y="425063"/>
                    <a:pt x="100585" y="421341"/>
                  </a:cubicBezTo>
                  <a:cubicBezTo>
                    <a:pt x="88302" y="416077"/>
                    <a:pt x="77239" y="408104"/>
                    <a:pt x="64726" y="403412"/>
                  </a:cubicBezTo>
                  <a:cubicBezTo>
                    <a:pt x="53190" y="399086"/>
                    <a:pt x="40821" y="397435"/>
                    <a:pt x="28868" y="394447"/>
                  </a:cubicBezTo>
                  <a:cubicBezTo>
                    <a:pt x="19903" y="388470"/>
                    <a:pt x="12748" y="376517"/>
                    <a:pt x="1973" y="376517"/>
                  </a:cubicBezTo>
                  <a:cubicBezTo>
                    <a:pt x="-6479" y="376517"/>
                    <a:pt x="14623" y="387847"/>
                    <a:pt x="19903" y="394447"/>
                  </a:cubicBezTo>
                  <a:cubicBezTo>
                    <a:pt x="26634" y="402860"/>
                    <a:pt x="30820" y="413161"/>
                    <a:pt x="37832" y="421341"/>
                  </a:cubicBezTo>
                  <a:cubicBezTo>
                    <a:pt x="84916" y="476272"/>
                    <a:pt x="57327" y="440523"/>
                    <a:pt x="100585" y="475129"/>
                  </a:cubicBezTo>
                  <a:cubicBezTo>
                    <a:pt x="144945" y="510617"/>
                    <a:pt x="89848" y="473357"/>
                    <a:pt x="136444" y="519953"/>
                  </a:cubicBezTo>
                  <a:cubicBezTo>
                    <a:pt x="144062" y="527571"/>
                    <a:pt x="154925" y="531151"/>
                    <a:pt x="163338" y="537882"/>
                  </a:cubicBezTo>
                  <a:cubicBezTo>
                    <a:pt x="169938" y="543162"/>
                    <a:pt x="174668" y="550532"/>
                    <a:pt x="181268" y="555812"/>
                  </a:cubicBezTo>
                  <a:cubicBezTo>
                    <a:pt x="189681" y="562543"/>
                    <a:pt x="199885" y="566844"/>
                    <a:pt x="208162" y="573741"/>
                  </a:cubicBezTo>
                  <a:cubicBezTo>
                    <a:pt x="217902" y="581857"/>
                    <a:pt x="224507" y="593602"/>
                    <a:pt x="235056" y="600635"/>
                  </a:cubicBezTo>
                  <a:cubicBezTo>
                    <a:pt x="242919" y="605877"/>
                    <a:pt x="252985" y="606612"/>
                    <a:pt x="261950" y="609600"/>
                  </a:cubicBezTo>
                  <a:cubicBezTo>
                    <a:pt x="267926" y="618565"/>
                    <a:pt x="288646" y="630232"/>
                    <a:pt x="279879" y="636494"/>
                  </a:cubicBezTo>
                  <a:cubicBezTo>
                    <a:pt x="234995" y="668554"/>
                    <a:pt x="122252" y="648505"/>
                    <a:pt x="82656" y="645459"/>
                  </a:cubicBezTo>
                  <a:lnTo>
                    <a:pt x="28868" y="627529"/>
                  </a:lnTo>
                  <a:cubicBezTo>
                    <a:pt x="19903" y="624541"/>
                    <a:pt x="-7293" y="616712"/>
                    <a:pt x="1973" y="618565"/>
                  </a:cubicBezTo>
                  <a:lnTo>
                    <a:pt x="46797" y="627529"/>
                  </a:lnTo>
                  <a:cubicBezTo>
                    <a:pt x="52773" y="633506"/>
                    <a:pt x="58126" y="640179"/>
                    <a:pt x="64726" y="645459"/>
                  </a:cubicBezTo>
                  <a:cubicBezTo>
                    <a:pt x="73139" y="652190"/>
                    <a:pt x="84001" y="655770"/>
                    <a:pt x="91620" y="663388"/>
                  </a:cubicBezTo>
                  <a:cubicBezTo>
                    <a:pt x="99239" y="671007"/>
                    <a:pt x="102538" y="682102"/>
                    <a:pt x="109550" y="690282"/>
                  </a:cubicBezTo>
                  <a:cubicBezTo>
                    <a:pt x="120551" y="703116"/>
                    <a:pt x="136032" y="712076"/>
                    <a:pt x="145409" y="726141"/>
                  </a:cubicBezTo>
                  <a:cubicBezTo>
                    <a:pt x="151385" y="735106"/>
                    <a:pt x="155720" y="745416"/>
                    <a:pt x="163338" y="753035"/>
                  </a:cubicBezTo>
                  <a:cubicBezTo>
                    <a:pt x="210719" y="800417"/>
                    <a:pt x="176914" y="728573"/>
                    <a:pt x="235056" y="815788"/>
                  </a:cubicBezTo>
                  <a:cubicBezTo>
                    <a:pt x="241032" y="824753"/>
                    <a:pt x="244877" y="835587"/>
                    <a:pt x="252985" y="842682"/>
                  </a:cubicBezTo>
                  <a:cubicBezTo>
                    <a:pt x="269202" y="856872"/>
                    <a:pt x="306773" y="878541"/>
                    <a:pt x="306773" y="878541"/>
                  </a:cubicBezTo>
                  <a:lnTo>
                    <a:pt x="333668" y="959223"/>
                  </a:lnTo>
                  <a:cubicBezTo>
                    <a:pt x="335268" y="964023"/>
                    <a:pt x="355022" y="1020998"/>
                    <a:pt x="351597" y="1021976"/>
                  </a:cubicBezTo>
                  <a:cubicBezTo>
                    <a:pt x="327903" y="1028746"/>
                    <a:pt x="279879" y="1004047"/>
                    <a:pt x="279879" y="1004047"/>
                  </a:cubicBezTo>
                  <a:cubicBezTo>
                    <a:pt x="270914" y="998070"/>
                    <a:pt x="262989" y="990118"/>
                    <a:pt x="252985" y="986117"/>
                  </a:cubicBezTo>
                  <a:cubicBezTo>
                    <a:pt x="219817" y="972850"/>
                    <a:pt x="180582" y="966258"/>
                    <a:pt x="145409" y="959223"/>
                  </a:cubicBezTo>
                  <a:cubicBezTo>
                    <a:pt x="121503" y="947270"/>
                    <a:pt x="99621" y="929848"/>
                    <a:pt x="73691" y="923365"/>
                  </a:cubicBezTo>
                  <a:lnTo>
                    <a:pt x="37832" y="914400"/>
                  </a:lnTo>
                  <a:cubicBezTo>
                    <a:pt x="72076" y="948642"/>
                    <a:pt x="37350" y="917697"/>
                    <a:pt x="91620" y="950259"/>
                  </a:cubicBezTo>
                  <a:cubicBezTo>
                    <a:pt x="110098" y="961346"/>
                    <a:pt x="145409" y="986117"/>
                    <a:pt x="145409" y="986117"/>
                  </a:cubicBezTo>
                  <a:cubicBezTo>
                    <a:pt x="148397" y="995082"/>
                    <a:pt x="149131" y="1005149"/>
                    <a:pt x="154373" y="1013012"/>
                  </a:cubicBezTo>
                  <a:cubicBezTo>
                    <a:pt x="173559" y="1041791"/>
                    <a:pt x="179967" y="1039472"/>
                    <a:pt x="208162" y="1048870"/>
                  </a:cubicBezTo>
                  <a:cubicBezTo>
                    <a:pt x="214138" y="1054847"/>
                    <a:pt x="219491" y="1061520"/>
                    <a:pt x="226091" y="1066800"/>
                  </a:cubicBezTo>
                  <a:cubicBezTo>
                    <a:pt x="234504" y="1073531"/>
                    <a:pt x="245366" y="1077111"/>
                    <a:pt x="252985" y="1084729"/>
                  </a:cubicBezTo>
                  <a:cubicBezTo>
                    <a:pt x="260604" y="1092348"/>
                    <a:pt x="263757" y="1103570"/>
                    <a:pt x="270915" y="1111623"/>
                  </a:cubicBezTo>
                  <a:cubicBezTo>
                    <a:pt x="287761" y="1130574"/>
                    <a:pt x="306774" y="1147482"/>
                    <a:pt x="324703" y="1165412"/>
                  </a:cubicBezTo>
                  <a:cubicBezTo>
                    <a:pt x="333668" y="1174377"/>
                    <a:pt x="344565" y="1181757"/>
                    <a:pt x="351597" y="1192306"/>
                  </a:cubicBezTo>
                  <a:cubicBezTo>
                    <a:pt x="374214" y="1226233"/>
                    <a:pt x="361907" y="1211582"/>
                    <a:pt x="387456" y="1237129"/>
                  </a:cubicBezTo>
                  <a:cubicBezTo>
                    <a:pt x="410203" y="1305372"/>
                    <a:pt x="423917" y="1294623"/>
                    <a:pt x="360562" y="1281953"/>
                  </a:cubicBezTo>
                  <a:cubicBezTo>
                    <a:pt x="301628" y="1223019"/>
                    <a:pt x="412454" y="1328499"/>
                    <a:pt x="288844" y="1246094"/>
                  </a:cubicBezTo>
                  <a:cubicBezTo>
                    <a:pt x="279879" y="1240118"/>
                    <a:pt x="272075" y="1231847"/>
                    <a:pt x="261950" y="1228165"/>
                  </a:cubicBezTo>
                  <a:cubicBezTo>
                    <a:pt x="238792" y="1219744"/>
                    <a:pt x="190232" y="1210235"/>
                    <a:pt x="190232" y="1210235"/>
                  </a:cubicBezTo>
                  <a:cubicBezTo>
                    <a:pt x="189825" y="1209964"/>
                    <a:pt x="118515" y="1157495"/>
                    <a:pt x="118515" y="1183341"/>
                  </a:cubicBezTo>
                  <a:cubicBezTo>
                    <a:pt x="118515" y="1202475"/>
                    <a:pt x="148031" y="1207720"/>
                    <a:pt x="163338" y="1219200"/>
                  </a:cubicBezTo>
                  <a:cubicBezTo>
                    <a:pt x="171957" y="1225664"/>
                    <a:pt x="181955" y="1230232"/>
                    <a:pt x="190232" y="1237129"/>
                  </a:cubicBezTo>
                  <a:cubicBezTo>
                    <a:pt x="199972" y="1245245"/>
                    <a:pt x="206577" y="1256990"/>
                    <a:pt x="217126" y="1264023"/>
                  </a:cubicBezTo>
                  <a:cubicBezTo>
                    <a:pt x="224989" y="1269265"/>
                    <a:pt x="235055" y="1270000"/>
                    <a:pt x="244020" y="1272988"/>
                  </a:cubicBezTo>
                  <a:cubicBezTo>
                    <a:pt x="249997" y="1278964"/>
                    <a:pt x="255350" y="1285637"/>
                    <a:pt x="261950" y="1290917"/>
                  </a:cubicBezTo>
                  <a:cubicBezTo>
                    <a:pt x="270363" y="1297648"/>
                    <a:pt x="281225" y="1301228"/>
                    <a:pt x="288844" y="1308847"/>
                  </a:cubicBezTo>
                  <a:cubicBezTo>
                    <a:pt x="337688" y="1357692"/>
                    <a:pt x="291267" y="1336550"/>
                    <a:pt x="342632" y="1353670"/>
                  </a:cubicBezTo>
                  <a:cubicBezTo>
                    <a:pt x="372291" y="1442648"/>
                    <a:pt x="322530" y="1306729"/>
                    <a:pt x="378491" y="1407459"/>
                  </a:cubicBezTo>
                  <a:cubicBezTo>
                    <a:pt x="387669" y="1423980"/>
                    <a:pt x="380695" y="1450764"/>
                    <a:pt x="396420" y="1461247"/>
                  </a:cubicBezTo>
                  <a:cubicBezTo>
                    <a:pt x="430348" y="1483864"/>
                    <a:pt x="415697" y="1471557"/>
                    <a:pt x="441244" y="1497106"/>
                  </a:cubicBezTo>
                  <a:cubicBezTo>
                    <a:pt x="432279" y="1500094"/>
                    <a:pt x="423800" y="1506070"/>
                    <a:pt x="414350" y="1506070"/>
                  </a:cubicBezTo>
                  <a:cubicBezTo>
                    <a:pt x="366445" y="1506070"/>
                    <a:pt x="318381" y="1503579"/>
                    <a:pt x="270915" y="1497106"/>
                  </a:cubicBezTo>
                  <a:cubicBezTo>
                    <a:pt x="240927" y="1493017"/>
                    <a:pt x="213457" y="1479827"/>
                    <a:pt x="190232" y="1461247"/>
                  </a:cubicBezTo>
                  <a:cubicBezTo>
                    <a:pt x="183632" y="1455967"/>
                    <a:pt x="178903" y="1448597"/>
                    <a:pt x="172303" y="1443317"/>
                  </a:cubicBezTo>
                  <a:cubicBezTo>
                    <a:pt x="163890" y="1436586"/>
                    <a:pt x="154374" y="1431364"/>
                    <a:pt x="145409" y="1425388"/>
                  </a:cubicBezTo>
                  <a:cubicBezTo>
                    <a:pt x="151385" y="1437341"/>
                    <a:pt x="155320" y="1450556"/>
                    <a:pt x="163338" y="1461247"/>
                  </a:cubicBezTo>
                  <a:cubicBezTo>
                    <a:pt x="173480" y="1474770"/>
                    <a:pt x="187244" y="1485153"/>
                    <a:pt x="199197" y="1497106"/>
                  </a:cubicBezTo>
                  <a:cubicBezTo>
                    <a:pt x="208162" y="1506071"/>
                    <a:pt x="218484" y="1513858"/>
                    <a:pt x="226091" y="1524000"/>
                  </a:cubicBezTo>
                  <a:cubicBezTo>
                    <a:pt x="235056" y="1535953"/>
                    <a:pt x="242420" y="1549294"/>
                    <a:pt x="252985" y="1559859"/>
                  </a:cubicBezTo>
                  <a:cubicBezTo>
                    <a:pt x="260603" y="1567477"/>
                    <a:pt x="271699" y="1570776"/>
                    <a:pt x="279879" y="1577788"/>
                  </a:cubicBezTo>
                  <a:cubicBezTo>
                    <a:pt x="292714" y="1588789"/>
                    <a:pt x="303785" y="1601694"/>
                    <a:pt x="315738" y="1613647"/>
                  </a:cubicBezTo>
                  <a:lnTo>
                    <a:pt x="333668" y="1631576"/>
                  </a:lnTo>
                  <a:lnTo>
                    <a:pt x="360562" y="1658470"/>
                  </a:lnTo>
                  <a:cubicBezTo>
                    <a:pt x="361968" y="1664094"/>
                    <a:pt x="383060" y="1724564"/>
                    <a:pt x="360562" y="1730188"/>
                  </a:cubicBezTo>
                  <a:cubicBezTo>
                    <a:pt x="339345" y="1735492"/>
                    <a:pt x="241917" y="1717884"/>
                    <a:pt x="208162" y="1712259"/>
                  </a:cubicBezTo>
                  <a:cubicBezTo>
                    <a:pt x="199197" y="1706282"/>
                    <a:pt x="191114" y="1698705"/>
                    <a:pt x="181268" y="1694329"/>
                  </a:cubicBezTo>
                  <a:cubicBezTo>
                    <a:pt x="163997" y="1686653"/>
                    <a:pt x="127479" y="1676400"/>
                    <a:pt x="127479" y="1676400"/>
                  </a:cubicBezTo>
                  <a:lnTo>
                    <a:pt x="190232" y="1739153"/>
                  </a:lnTo>
                  <a:lnTo>
                    <a:pt x="208162" y="1757082"/>
                  </a:lnTo>
                  <a:cubicBezTo>
                    <a:pt x="214139" y="1763059"/>
                    <a:pt x="219058" y="1770324"/>
                    <a:pt x="226091" y="1775012"/>
                  </a:cubicBezTo>
                  <a:cubicBezTo>
                    <a:pt x="244020" y="1786965"/>
                    <a:pt x="264642" y="1795633"/>
                    <a:pt x="279879" y="1810870"/>
                  </a:cubicBezTo>
                  <a:cubicBezTo>
                    <a:pt x="313455" y="1844447"/>
                    <a:pt x="294745" y="1833756"/>
                    <a:pt x="333668" y="1846729"/>
                  </a:cubicBezTo>
                  <a:cubicBezTo>
                    <a:pt x="342633" y="1858682"/>
                    <a:pt x="348404" y="1873903"/>
                    <a:pt x="360562" y="1882588"/>
                  </a:cubicBezTo>
                  <a:cubicBezTo>
                    <a:pt x="370588" y="1889749"/>
                    <a:pt x="384884" y="1887227"/>
                    <a:pt x="396420" y="1891553"/>
                  </a:cubicBezTo>
                  <a:cubicBezTo>
                    <a:pt x="408933" y="1896245"/>
                    <a:pt x="420326" y="1903506"/>
                    <a:pt x="432279" y="1909482"/>
                  </a:cubicBezTo>
                  <a:cubicBezTo>
                    <a:pt x="438256" y="1915459"/>
                    <a:pt x="458653" y="1927045"/>
                    <a:pt x="450209" y="1927412"/>
                  </a:cubicBezTo>
                  <a:cubicBezTo>
                    <a:pt x="304172" y="1933762"/>
                    <a:pt x="276441" y="1926839"/>
                    <a:pt x="172303" y="1909482"/>
                  </a:cubicBezTo>
                  <a:cubicBezTo>
                    <a:pt x="157362" y="1903506"/>
                    <a:pt x="111387" y="1891553"/>
                    <a:pt x="127479" y="1891553"/>
                  </a:cubicBezTo>
                  <a:cubicBezTo>
                    <a:pt x="146378" y="1891553"/>
                    <a:pt x="181268" y="1909482"/>
                    <a:pt x="181268" y="1909482"/>
                  </a:cubicBezTo>
                  <a:cubicBezTo>
                    <a:pt x="187244" y="1915459"/>
                    <a:pt x="192597" y="1922132"/>
                    <a:pt x="199197" y="1927412"/>
                  </a:cubicBezTo>
                  <a:cubicBezTo>
                    <a:pt x="220314" y="1944306"/>
                    <a:pt x="237412" y="1951001"/>
                    <a:pt x="261950" y="1963270"/>
                  </a:cubicBezTo>
                  <a:cubicBezTo>
                    <a:pt x="276409" y="1977730"/>
                    <a:pt x="286980" y="1990647"/>
                    <a:pt x="306773" y="1999129"/>
                  </a:cubicBezTo>
                  <a:cubicBezTo>
                    <a:pt x="318098" y="2003982"/>
                    <a:pt x="330679" y="2005106"/>
                    <a:pt x="342632" y="2008094"/>
                  </a:cubicBezTo>
                  <a:cubicBezTo>
                    <a:pt x="384594" y="2050054"/>
                    <a:pt x="333146" y="2003954"/>
                    <a:pt x="387456" y="2034988"/>
                  </a:cubicBezTo>
                  <a:cubicBezTo>
                    <a:pt x="418238" y="2052578"/>
                    <a:pt x="443837" y="2082405"/>
                    <a:pt x="468138" y="2106706"/>
                  </a:cubicBezTo>
                  <a:lnTo>
                    <a:pt x="503997" y="2142565"/>
                  </a:lnTo>
                  <a:lnTo>
                    <a:pt x="530891" y="2169459"/>
                  </a:lnTo>
                  <a:cubicBezTo>
                    <a:pt x="573355" y="2155304"/>
                    <a:pt x="559451" y="2168742"/>
                    <a:pt x="566750" y="2106706"/>
                  </a:cubicBezTo>
                  <a:cubicBezTo>
                    <a:pt x="581515" y="1981211"/>
                    <a:pt x="561340" y="2044033"/>
                    <a:pt x="593644" y="1963270"/>
                  </a:cubicBezTo>
                  <a:cubicBezTo>
                    <a:pt x="596632" y="1933388"/>
                    <a:pt x="598154" y="1903322"/>
                    <a:pt x="602609" y="1873623"/>
                  </a:cubicBezTo>
                  <a:cubicBezTo>
                    <a:pt x="607130" y="1843486"/>
                    <a:pt x="620538" y="1814450"/>
                    <a:pt x="620538" y="1783976"/>
                  </a:cubicBezTo>
                  <a:cubicBezTo>
                    <a:pt x="620538" y="1753502"/>
                    <a:pt x="608585" y="1724211"/>
                    <a:pt x="602609" y="1694329"/>
                  </a:cubicBezTo>
                  <a:cubicBezTo>
                    <a:pt x="587668" y="1709270"/>
                    <a:pt x="564467" y="1719107"/>
                    <a:pt x="557785" y="1739153"/>
                  </a:cubicBezTo>
                  <a:cubicBezTo>
                    <a:pt x="542006" y="1786488"/>
                    <a:pt x="554061" y="1758187"/>
                    <a:pt x="512962" y="1819835"/>
                  </a:cubicBezTo>
                  <a:cubicBezTo>
                    <a:pt x="506985" y="1828800"/>
                    <a:pt x="502651" y="1839110"/>
                    <a:pt x="495032" y="1846729"/>
                  </a:cubicBezTo>
                  <a:lnTo>
                    <a:pt x="459173" y="1882588"/>
                  </a:lnTo>
                  <a:cubicBezTo>
                    <a:pt x="456185" y="1870635"/>
                    <a:pt x="450209" y="1859050"/>
                    <a:pt x="450209" y="1846729"/>
                  </a:cubicBezTo>
                  <a:cubicBezTo>
                    <a:pt x="450209" y="1833536"/>
                    <a:pt x="473601" y="1790981"/>
                    <a:pt x="477103" y="1783976"/>
                  </a:cubicBezTo>
                  <a:cubicBezTo>
                    <a:pt x="489175" y="1711549"/>
                    <a:pt x="480321" y="1747429"/>
                    <a:pt x="503997" y="1676400"/>
                  </a:cubicBezTo>
                  <a:cubicBezTo>
                    <a:pt x="506985" y="1667435"/>
                    <a:pt x="506280" y="1656188"/>
                    <a:pt x="512962" y="1649506"/>
                  </a:cubicBezTo>
                  <a:lnTo>
                    <a:pt x="530891" y="1631576"/>
                  </a:lnTo>
                  <a:lnTo>
                    <a:pt x="548820" y="1577788"/>
                  </a:lnTo>
                  <a:lnTo>
                    <a:pt x="557785" y="1550894"/>
                  </a:lnTo>
                  <a:cubicBezTo>
                    <a:pt x="554797" y="1464235"/>
                    <a:pt x="562005" y="1376619"/>
                    <a:pt x="548820" y="1290917"/>
                  </a:cubicBezTo>
                  <a:cubicBezTo>
                    <a:pt x="546892" y="1278386"/>
                    <a:pt x="529710" y="1307804"/>
                    <a:pt x="521926" y="1317812"/>
                  </a:cubicBezTo>
                  <a:cubicBezTo>
                    <a:pt x="508697" y="1334821"/>
                    <a:pt x="498021" y="1353671"/>
                    <a:pt x="486068" y="1371600"/>
                  </a:cubicBezTo>
                  <a:cubicBezTo>
                    <a:pt x="480091" y="1380565"/>
                    <a:pt x="475757" y="1390875"/>
                    <a:pt x="468138" y="1398494"/>
                  </a:cubicBezTo>
                  <a:lnTo>
                    <a:pt x="441244" y="1425388"/>
                  </a:lnTo>
                  <a:cubicBezTo>
                    <a:pt x="438256" y="1434353"/>
                    <a:pt x="441729" y="1452282"/>
                    <a:pt x="432279" y="1452282"/>
                  </a:cubicBezTo>
                  <a:cubicBezTo>
                    <a:pt x="408375" y="1452282"/>
                    <a:pt x="432279" y="1398494"/>
                    <a:pt x="432279" y="1398494"/>
                  </a:cubicBezTo>
                  <a:cubicBezTo>
                    <a:pt x="455981" y="1311585"/>
                    <a:pt x="435159" y="1349351"/>
                    <a:pt x="468138" y="1299882"/>
                  </a:cubicBezTo>
                  <a:cubicBezTo>
                    <a:pt x="471126" y="1281953"/>
                    <a:pt x="473538" y="1263918"/>
                    <a:pt x="477103" y="1246094"/>
                  </a:cubicBezTo>
                  <a:cubicBezTo>
                    <a:pt x="479519" y="1234012"/>
                    <a:pt x="483652" y="1222317"/>
                    <a:pt x="486068" y="1210235"/>
                  </a:cubicBezTo>
                  <a:cubicBezTo>
                    <a:pt x="501845" y="1131347"/>
                    <a:pt x="486549" y="1181894"/>
                    <a:pt x="503997" y="1129553"/>
                  </a:cubicBezTo>
                  <a:cubicBezTo>
                    <a:pt x="506985" y="1108635"/>
                    <a:pt x="509290" y="1087609"/>
                    <a:pt x="512962" y="1066800"/>
                  </a:cubicBezTo>
                  <a:cubicBezTo>
                    <a:pt x="518258" y="1036790"/>
                    <a:pt x="530891" y="977153"/>
                    <a:pt x="530891" y="977153"/>
                  </a:cubicBezTo>
                  <a:cubicBezTo>
                    <a:pt x="527903" y="917388"/>
                    <a:pt x="532325" y="856788"/>
                    <a:pt x="521926" y="797859"/>
                  </a:cubicBezTo>
                  <a:cubicBezTo>
                    <a:pt x="520054" y="787249"/>
                    <a:pt x="508373" y="814907"/>
                    <a:pt x="503997" y="824753"/>
                  </a:cubicBezTo>
                  <a:cubicBezTo>
                    <a:pt x="496321" y="842023"/>
                    <a:pt x="492044" y="860612"/>
                    <a:pt x="486068" y="878541"/>
                  </a:cubicBezTo>
                  <a:cubicBezTo>
                    <a:pt x="483080" y="887506"/>
                    <a:pt x="483785" y="898753"/>
                    <a:pt x="477103" y="905435"/>
                  </a:cubicBezTo>
                  <a:lnTo>
                    <a:pt x="459173" y="923365"/>
                  </a:lnTo>
                  <a:lnTo>
                    <a:pt x="441244" y="977153"/>
                  </a:lnTo>
                  <a:cubicBezTo>
                    <a:pt x="438256" y="986118"/>
                    <a:pt x="436505" y="995595"/>
                    <a:pt x="432279" y="1004047"/>
                  </a:cubicBezTo>
                  <a:cubicBezTo>
                    <a:pt x="410124" y="1048358"/>
                    <a:pt x="418576" y="1027228"/>
                    <a:pt x="405385" y="1066800"/>
                  </a:cubicBezTo>
                  <a:cubicBezTo>
                    <a:pt x="408373" y="1045882"/>
                    <a:pt x="410876" y="1024890"/>
                    <a:pt x="414350" y="1004047"/>
                  </a:cubicBezTo>
                  <a:cubicBezTo>
                    <a:pt x="433526" y="888993"/>
                    <a:pt x="412747" y="1042965"/>
                    <a:pt x="432279" y="896470"/>
                  </a:cubicBezTo>
                  <a:cubicBezTo>
                    <a:pt x="435463" y="872590"/>
                    <a:pt x="435827" y="848228"/>
                    <a:pt x="441244" y="824753"/>
                  </a:cubicBezTo>
                  <a:cubicBezTo>
                    <a:pt x="444862" y="809073"/>
                    <a:pt x="454440" y="795310"/>
                    <a:pt x="459173" y="779929"/>
                  </a:cubicBezTo>
                  <a:cubicBezTo>
                    <a:pt x="466420" y="756377"/>
                    <a:pt x="471126" y="732118"/>
                    <a:pt x="477103" y="708212"/>
                  </a:cubicBezTo>
                  <a:cubicBezTo>
                    <a:pt x="474115" y="606612"/>
                    <a:pt x="477929" y="504583"/>
                    <a:pt x="468138" y="403412"/>
                  </a:cubicBezTo>
                  <a:cubicBezTo>
                    <a:pt x="467100" y="392688"/>
                    <a:pt x="453616" y="420085"/>
                    <a:pt x="450209" y="430306"/>
                  </a:cubicBezTo>
                  <a:cubicBezTo>
                    <a:pt x="444461" y="447550"/>
                    <a:pt x="444809" y="466270"/>
                    <a:pt x="441244" y="484094"/>
                  </a:cubicBezTo>
                  <a:cubicBezTo>
                    <a:pt x="438828" y="496176"/>
                    <a:pt x="435521" y="508066"/>
                    <a:pt x="432279" y="519953"/>
                  </a:cubicBezTo>
                  <a:cubicBezTo>
                    <a:pt x="426555" y="540941"/>
                    <a:pt x="420601" y="561869"/>
                    <a:pt x="414350" y="582706"/>
                  </a:cubicBezTo>
                  <a:cubicBezTo>
                    <a:pt x="411635" y="591757"/>
                    <a:pt x="407677" y="600433"/>
                    <a:pt x="405385" y="609600"/>
                  </a:cubicBezTo>
                  <a:cubicBezTo>
                    <a:pt x="392595" y="660758"/>
                    <a:pt x="401254" y="644288"/>
                    <a:pt x="387456" y="690282"/>
                  </a:cubicBezTo>
                  <a:cubicBezTo>
                    <a:pt x="382025" y="708384"/>
                    <a:pt x="373232" y="725538"/>
                    <a:pt x="369526" y="744070"/>
                  </a:cubicBezTo>
                  <a:cubicBezTo>
                    <a:pt x="358449" y="799459"/>
                    <a:pt x="369014" y="776216"/>
                    <a:pt x="342632" y="815788"/>
                  </a:cubicBezTo>
                  <a:cubicBezTo>
                    <a:pt x="348609" y="779929"/>
                    <a:pt x="357271" y="744416"/>
                    <a:pt x="360562" y="708212"/>
                  </a:cubicBezTo>
                  <a:cubicBezTo>
                    <a:pt x="363550" y="675341"/>
                    <a:pt x="366071" y="642425"/>
                    <a:pt x="369526" y="609600"/>
                  </a:cubicBezTo>
                  <a:cubicBezTo>
                    <a:pt x="372048" y="585640"/>
                    <a:pt x="375676" y="561809"/>
                    <a:pt x="378491" y="537882"/>
                  </a:cubicBezTo>
                  <a:cubicBezTo>
                    <a:pt x="381653" y="511008"/>
                    <a:pt x="384468" y="484094"/>
                    <a:pt x="387456" y="457200"/>
                  </a:cubicBezTo>
                  <a:cubicBezTo>
                    <a:pt x="384468" y="376518"/>
                    <a:pt x="386146" y="295527"/>
                    <a:pt x="378491" y="215153"/>
                  </a:cubicBezTo>
                  <a:cubicBezTo>
                    <a:pt x="376768" y="197058"/>
                    <a:pt x="373934" y="251307"/>
                    <a:pt x="369526" y="268941"/>
                  </a:cubicBezTo>
                  <a:cubicBezTo>
                    <a:pt x="364942" y="287276"/>
                    <a:pt x="356181" y="304394"/>
                    <a:pt x="351597" y="322729"/>
                  </a:cubicBezTo>
                  <a:cubicBezTo>
                    <a:pt x="331114" y="404662"/>
                    <a:pt x="353752" y="347699"/>
                    <a:pt x="333668" y="421341"/>
                  </a:cubicBezTo>
                  <a:cubicBezTo>
                    <a:pt x="328695" y="439574"/>
                    <a:pt x="320322" y="456794"/>
                    <a:pt x="315738" y="475129"/>
                  </a:cubicBezTo>
                  <a:lnTo>
                    <a:pt x="306773" y="510988"/>
                  </a:lnTo>
                  <a:cubicBezTo>
                    <a:pt x="303785" y="370541"/>
                    <a:pt x="303424" y="230014"/>
                    <a:pt x="297809" y="89647"/>
                  </a:cubicBezTo>
                  <a:cubicBezTo>
                    <a:pt x="297431" y="80205"/>
                    <a:pt x="291440" y="71839"/>
                    <a:pt x="288844" y="62753"/>
                  </a:cubicBezTo>
                  <a:cubicBezTo>
                    <a:pt x="285459" y="50906"/>
                    <a:pt x="284732" y="38219"/>
                    <a:pt x="279879" y="26894"/>
                  </a:cubicBezTo>
                  <a:cubicBezTo>
                    <a:pt x="275635" y="16991"/>
                    <a:pt x="267926" y="8965"/>
                    <a:pt x="261950" y="0"/>
                  </a:cubicBezTo>
                  <a:cubicBezTo>
                    <a:pt x="255973" y="98612"/>
                    <a:pt x="250449" y="197252"/>
                    <a:pt x="244020" y="295835"/>
                  </a:cubicBezTo>
                  <a:cubicBezTo>
                    <a:pt x="234827" y="436798"/>
                    <a:pt x="235056" y="371770"/>
                    <a:pt x="235056" y="421341"/>
                  </a:cubicBezTo>
                  <a:lnTo>
                    <a:pt x="226091" y="349623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Freeform 95"/>
            <p:cNvSpPr/>
            <p:nvPr/>
          </p:nvSpPr>
          <p:spPr>
            <a:xfrm rot="1262762">
              <a:off x="7111661" y="2855453"/>
              <a:ext cx="620538" cy="2169459"/>
            </a:xfrm>
            <a:custGeom>
              <a:avLst/>
              <a:gdLst>
                <a:gd name="connsiteX0" fmla="*/ 432279 w 620538"/>
                <a:gd name="connsiteY0" fmla="*/ 2070847 h 2169459"/>
                <a:gd name="connsiteX1" fmla="*/ 432279 w 620538"/>
                <a:gd name="connsiteY1" fmla="*/ 2070847 h 2169459"/>
                <a:gd name="connsiteX2" fmla="*/ 432279 w 620538"/>
                <a:gd name="connsiteY2" fmla="*/ 1461247 h 2169459"/>
                <a:gd name="connsiteX3" fmla="*/ 405385 w 620538"/>
                <a:gd name="connsiteY3" fmla="*/ 1255059 h 2169459"/>
                <a:gd name="connsiteX4" fmla="*/ 378491 w 620538"/>
                <a:gd name="connsiteY4" fmla="*/ 1102659 h 2169459"/>
                <a:gd name="connsiteX5" fmla="*/ 369526 w 620538"/>
                <a:gd name="connsiteY5" fmla="*/ 995082 h 2169459"/>
                <a:gd name="connsiteX6" fmla="*/ 360562 w 620538"/>
                <a:gd name="connsiteY6" fmla="*/ 941294 h 2169459"/>
                <a:gd name="connsiteX7" fmla="*/ 351597 w 620538"/>
                <a:gd name="connsiteY7" fmla="*/ 851647 h 2169459"/>
                <a:gd name="connsiteX8" fmla="*/ 342632 w 620538"/>
                <a:gd name="connsiteY8" fmla="*/ 788894 h 2169459"/>
                <a:gd name="connsiteX9" fmla="*/ 315738 w 620538"/>
                <a:gd name="connsiteY9" fmla="*/ 600635 h 2169459"/>
                <a:gd name="connsiteX10" fmla="*/ 297809 w 620538"/>
                <a:gd name="connsiteY10" fmla="*/ 573741 h 2169459"/>
                <a:gd name="connsiteX11" fmla="*/ 279879 w 620538"/>
                <a:gd name="connsiteY11" fmla="*/ 519953 h 2169459"/>
                <a:gd name="connsiteX12" fmla="*/ 261950 w 620538"/>
                <a:gd name="connsiteY12" fmla="*/ 439270 h 2169459"/>
                <a:gd name="connsiteX13" fmla="*/ 252985 w 620538"/>
                <a:gd name="connsiteY13" fmla="*/ 403412 h 2169459"/>
                <a:gd name="connsiteX14" fmla="*/ 235056 w 620538"/>
                <a:gd name="connsiteY14" fmla="*/ 385482 h 2169459"/>
                <a:gd name="connsiteX15" fmla="*/ 217126 w 620538"/>
                <a:gd name="connsiteY15" fmla="*/ 349623 h 2169459"/>
                <a:gd name="connsiteX16" fmla="*/ 208162 w 620538"/>
                <a:gd name="connsiteY16" fmla="*/ 322729 h 2169459"/>
                <a:gd name="connsiteX17" fmla="*/ 136444 w 620538"/>
                <a:gd name="connsiteY17" fmla="*/ 197223 h 2169459"/>
                <a:gd name="connsiteX18" fmla="*/ 109550 w 620538"/>
                <a:gd name="connsiteY18" fmla="*/ 152400 h 2169459"/>
                <a:gd name="connsiteX19" fmla="*/ 91620 w 620538"/>
                <a:gd name="connsiteY19" fmla="*/ 134470 h 2169459"/>
                <a:gd name="connsiteX20" fmla="*/ 64726 w 620538"/>
                <a:gd name="connsiteY20" fmla="*/ 98612 h 2169459"/>
                <a:gd name="connsiteX21" fmla="*/ 55762 w 620538"/>
                <a:gd name="connsiteY21" fmla="*/ 71717 h 2169459"/>
                <a:gd name="connsiteX22" fmla="*/ 37832 w 620538"/>
                <a:gd name="connsiteY22" fmla="*/ 53788 h 2169459"/>
                <a:gd name="connsiteX23" fmla="*/ 28868 w 620538"/>
                <a:gd name="connsiteY23" fmla="*/ 89647 h 2169459"/>
                <a:gd name="connsiteX24" fmla="*/ 46797 w 620538"/>
                <a:gd name="connsiteY24" fmla="*/ 161365 h 2169459"/>
                <a:gd name="connsiteX25" fmla="*/ 73691 w 620538"/>
                <a:gd name="connsiteY25" fmla="*/ 197223 h 2169459"/>
                <a:gd name="connsiteX26" fmla="*/ 82656 w 620538"/>
                <a:gd name="connsiteY26" fmla="*/ 224117 h 2169459"/>
                <a:gd name="connsiteX27" fmla="*/ 109550 w 620538"/>
                <a:gd name="connsiteY27" fmla="*/ 286870 h 2169459"/>
                <a:gd name="connsiteX28" fmla="*/ 127479 w 620538"/>
                <a:gd name="connsiteY28" fmla="*/ 349623 h 2169459"/>
                <a:gd name="connsiteX29" fmla="*/ 145409 w 620538"/>
                <a:gd name="connsiteY29" fmla="*/ 367553 h 2169459"/>
                <a:gd name="connsiteX30" fmla="*/ 127479 w 620538"/>
                <a:gd name="connsiteY30" fmla="*/ 430306 h 2169459"/>
                <a:gd name="connsiteX31" fmla="*/ 100585 w 620538"/>
                <a:gd name="connsiteY31" fmla="*/ 421341 h 2169459"/>
                <a:gd name="connsiteX32" fmla="*/ 64726 w 620538"/>
                <a:gd name="connsiteY32" fmla="*/ 403412 h 2169459"/>
                <a:gd name="connsiteX33" fmla="*/ 28868 w 620538"/>
                <a:gd name="connsiteY33" fmla="*/ 394447 h 2169459"/>
                <a:gd name="connsiteX34" fmla="*/ 1973 w 620538"/>
                <a:gd name="connsiteY34" fmla="*/ 376517 h 2169459"/>
                <a:gd name="connsiteX35" fmla="*/ 19903 w 620538"/>
                <a:gd name="connsiteY35" fmla="*/ 394447 h 2169459"/>
                <a:gd name="connsiteX36" fmla="*/ 37832 w 620538"/>
                <a:gd name="connsiteY36" fmla="*/ 421341 h 2169459"/>
                <a:gd name="connsiteX37" fmla="*/ 100585 w 620538"/>
                <a:gd name="connsiteY37" fmla="*/ 475129 h 2169459"/>
                <a:gd name="connsiteX38" fmla="*/ 136444 w 620538"/>
                <a:gd name="connsiteY38" fmla="*/ 519953 h 2169459"/>
                <a:gd name="connsiteX39" fmla="*/ 163338 w 620538"/>
                <a:gd name="connsiteY39" fmla="*/ 537882 h 2169459"/>
                <a:gd name="connsiteX40" fmla="*/ 181268 w 620538"/>
                <a:gd name="connsiteY40" fmla="*/ 555812 h 2169459"/>
                <a:gd name="connsiteX41" fmla="*/ 208162 w 620538"/>
                <a:gd name="connsiteY41" fmla="*/ 573741 h 2169459"/>
                <a:gd name="connsiteX42" fmla="*/ 235056 w 620538"/>
                <a:gd name="connsiteY42" fmla="*/ 600635 h 2169459"/>
                <a:gd name="connsiteX43" fmla="*/ 261950 w 620538"/>
                <a:gd name="connsiteY43" fmla="*/ 609600 h 2169459"/>
                <a:gd name="connsiteX44" fmla="*/ 279879 w 620538"/>
                <a:gd name="connsiteY44" fmla="*/ 636494 h 2169459"/>
                <a:gd name="connsiteX45" fmla="*/ 82656 w 620538"/>
                <a:gd name="connsiteY45" fmla="*/ 645459 h 2169459"/>
                <a:gd name="connsiteX46" fmla="*/ 28868 w 620538"/>
                <a:gd name="connsiteY46" fmla="*/ 627529 h 2169459"/>
                <a:gd name="connsiteX47" fmla="*/ 1973 w 620538"/>
                <a:gd name="connsiteY47" fmla="*/ 618565 h 2169459"/>
                <a:gd name="connsiteX48" fmla="*/ 46797 w 620538"/>
                <a:gd name="connsiteY48" fmla="*/ 627529 h 2169459"/>
                <a:gd name="connsiteX49" fmla="*/ 64726 w 620538"/>
                <a:gd name="connsiteY49" fmla="*/ 645459 h 2169459"/>
                <a:gd name="connsiteX50" fmla="*/ 91620 w 620538"/>
                <a:gd name="connsiteY50" fmla="*/ 663388 h 2169459"/>
                <a:gd name="connsiteX51" fmla="*/ 109550 w 620538"/>
                <a:gd name="connsiteY51" fmla="*/ 690282 h 2169459"/>
                <a:gd name="connsiteX52" fmla="*/ 145409 w 620538"/>
                <a:gd name="connsiteY52" fmla="*/ 726141 h 2169459"/>
                <a:gd name="connsiteX53" fmla="*/ 163338 w 620538"/>
                <a:gd name="connsiteY53" fmla="*/ 753035 h 2169459"/>
                <a:gd name="connsiteX54" fmla="*/ 235056 w 620538"/>
                <a:gd name="connsiteY54" fmla="*/ 815788 h 2169459"/>
                <a:gd name="connsiteX55" fmla="*/ 252985 w 620538"/>
                <a:gd name="connsiteY55" fmla="*/ 842682 h 2169459"/>
                <a:gd name="connsiteX56" fmla="*/ 306773 w 620538"/>
                <a:gd name="connsiteY56" fmla="*/ 878541 h 2169459"/>
                <a:gd name="connsiteX57" fmla="*/ 333668 w 620538"/>
                <a:gd name="connsiteY57" fmla="*/ 959223 h 2169459"/>
                <a:gd name="connsiteX58" fmla="*/ 351597 w 620538"/>
                <a:gd name="connsiteY58" fmla="*/ 1021976 h 2169459"/>
                <a:gd name="connsiteX59" fmla="*/ 279879 w 620538"/>
                <a:gd name="connsiteY59" fmla="*/ 1004047 h 2169459"/>
                <a:gd name="connsiteX60" fmla="*/ 252985 w 620538"/>
                <a:gd name="connsiteY60" fmla="*/ 986117 h 2169459"/>
                <a:gd name="connsiteX61" fmla="*/ 145409 w 620538"/>
                <a:gd name="connsiteY61" fmla="*/ 959223 h 2169459"/>
                <a:gd name="connsiteX62" fmla="*/ 73691 w 620538"/>
                <a:gd name="connsiteY62" fmla="*/ 923365 h 2169459"/>
                <a:gd name="connsiteX63" fmla="*/ 37832 w 620538"/>
                <a:gd name="connsiteY63" fmla="*/ 914400 h 2169459"/>
                <a:gd name="connsiteX64" fmla="*/ 91620 w 620538"/>
                <a:gd name="connsiteY64" fmla="*/ 950259 h 2169459"/>
                <a:gd name="connsiteX65" fmla="*/ 145409 w 620538"/>
                <a:gd name="connsiteY65" fmla="*/ 986117 h 2169459"/>
                <a:gd name="connsiteX66" fmla="*/ 154373 w 620538"/>
                <a:gd name="connsiteY66" fmla="*/ 1013012 h 2169459"/>
                <a:gd name="connsiteX67" fmla="*/ 208162 w 620538"/>
                <a:gd name="connsiteY67" fmla="*/ 1048870 h 2169459"/>
                <a:gd name="connsiteX68" fmla="*/ 226091 w 620538"/>
                <a:gd name="connsiteY68" fmla="*/ 1066800 h 2169459"/>
                <a:gd name="connsiteX69" fmla="*/ 252985 w 620538"/>
                <a:gd name="connsiteY69" fmla="*/ 1084729 h 2169459"/>
                <a:gd name="connsiteX70" fmla="*/ 270915 w 620538"/>
                <a:gd name="connsiteY70" fmla="*/ 1111623 h 2169459"/>
                <a:gd name="connsiteX71" fmla="*/ 324703 w 620538"/>
                <a:gd name="connsiteY71" fmla="*/ 1165412 h 2169459"/>
                <a:gd name="connsiteX72" fmla="*/ 351597 w 620538"/>
                <a:gd name="connsiteY72" fmla="*/ 1192306 h 2169459"/>
                <a:gd name="connsiteX73" fmla="*/ 387456 w 620538"/>
                <a:gd name="connsiteY73" fmla="*/ 1237129 h 2169459"/>
                <a:gd name="connsiteX74" fmla="*/ 360562 w 620538"/>
                <a:gd name="connsiteY74" fmla="*/ 1281953 h 2169459"/>
                <a:gd name="connsiteX75" fmla="*/ 288844 w 620538"/>
                <a:gd name="connsiteY75" fmla="*/ 1246094 h 2169459"/>
                <a:gd name="connsiteX76" fmla="*/ 261950 w 620538"/>
                <a:gd name="connsiteY76" fmla="*/ 1228165 h 2169459"/>
                <a:gd name="connsiteX77" fmla="*/ 190232 w 620538"/>
                <a:gd name="connsiteY77" fmla="*/ 1210235 h 2169459"/>
                <a:gd name="connsiteX78" fmla="*/ 118515 w 620538"/>
                <a:gd name="connsiteY78" fmla="*/ 1183341 h 2169459"/>
                <a:gd name="connsiteX79" fmla="*/ 163338 w 620538"/>
                <a:gd name="connsiteY79" fmla="*/ 1219200 h 2169459"/>
                <a:gd name="connsiteX80" fmla="*/ 190232 w 620538"/>
                <a:gd name="connsiteY80" fmla="*/ 1237129 h 2169459"/>
                <a:gd name="connsiteX81" fmla="*/ 217126 w 620538"/>
                <a:gd name="connsiteY81" fmla="*/ 1264023 h 2169459"/>
                <a:gd name="connsiteX82" fmla="*/ 244020 w 620538"/>
                <a:gd name="connsiteY82" fmla="*/ 1272988 h 2169459"/>
                <a:gd name="connsiteX83" fmla="*/ 261950 w 620538"/>
                <a:gd name="connsiteY83" fmla="*/ 1290917 h 2169459"/>
                <a:gd name="connsiteX84" fmla="*/ 288844 w 620538"/>
                <a:gd name="connsiteY84" fmla="*/ 1308847 h 2169459"/>
                <a:gd name="connsiteX85" fmla="*/ 342632 w 620538"/>
                <a:gd name="connsiteY85" fmla="*/ 1353670 h 2169459"/>
                <a:gd name="connsiteX86" fmla="*/ 378491 w 620538"/>
                <a:gd name="connsiteY86" fmla="*/ 1407459 h 2169459"/>
                <a:gd name="connsiteX87" fmla="*/ 396420 w 620538"/>
                <a:gd name="connsiteY87" fmla="*/ 1461247 h 2169459"/>
                <a:gd name="connsiteX88" fmla="*/ 441244 w 620538"/>
                <a:gd name="connsiteY88" fmla="*/ 1497106 h 2169459"/>
                <a:gd name="connsiteX89" fmla="*/ 414350 w 620538"/>
                <a:gd name="connsiteY89" fmla="*/ 1506070 h 2169459"/>
                <a:gd name="connsiteX90" fmla="*/ 270915 w 620538"/>
                <a:gd name="connsiteY90" fmla="*/ 1497106 h 2169459"/>
                <a:gd name="connsiteX91" fmla="*/ 190232 w 620538"/>
                <a:gd name="connsiteY91" fmla="*/ 1461247 h 2169459"/>
                <a:gd name="connsiteX92" fmla="*/ 172303 w 620538"/>
                <a:gd name="connsiteY92" fmla="*/ 1443317 h 2169459"/>
                <a:gd name="connsiteX93" fmla="*/ 145409 w 620538"/>
                <a:gd name="connsiteY93" fmla="*/ 1425388 h 2169459"/>
                <a:gd name="connsiteX94" fmla="*/ 163338 w 620538"/>
                <a:gd name="connsiteY94" fmla="*/ 1461247 h 2169459"/>
                <a:gd name="connsiteX95" fmla="*/ 199197 w 620538"/>
                <a:gd name="connsiteY95" fmla="*/ 1497106 h 2169459"/>
                <a:gd name="connsiteX96" fmla="*/ 226091 w 620538"/>
                <a:gd name="connsiteY96" fmla="*/ 1524000 h 2169459"/>
                <a:gd name="connsiteX97" fmla="*/ 252985 w 620538"/>
                <a:gd name="connsiteY97" fmla="*/ 1559859 h 2169459"/>
                <a:gd name="connsiteX98" fmla="*/ 279879 w 620538"/>
                <a:gd name="connsiteY98" fmla="*/ 1577788 h 2169459"/>
                <a:gd name="connsiteX99" fmla="*/ 315738 w 620538"/>
                <a:gd name="connsiteY99" fmla="*/ 1613647 h 2169459"/>
                <a:gd name="connsiteX100" fmla="*/ 333668 w 620538"/>
                <a:gd name="connsiteY100" fmla="*/ 1631576 h 2169459"/>
                <a:gd name="connsiteX101" fmla="*/ 360562 w 620538"/>
                <a:gd name="connsiteY101" fmla="*/ 1658470 h 2169459"/>
                <a:gd name="connsiteX102" fmla="*/ 360562 w 620538"/>
                <a:gd name="connsiteY102" fmla="*/ 1730188 h 2169459"/>
                <a:gd name="connsiteX103" fmla="*/ 208162 w 620538"/>
                <a:gd name="connsiteY103" fmla="*/ 1712259 h 2169459"/>
                <a:gd name="connsiteX104" fmla="*/ 181268 w 620538"/>
                <a:gd name="connsiteY104" fmla="*/ 1694329 h 2169459"/>
                <a:gd name="connsiteX105" fmla="*/ 127479 w 620538"/>
                <a:gd name="connsiteY105" fmla="*/ 1676400 h 2169459"/>
                <a:gd name="connsiteX106" fmla="*/ 190232 w 620538"/>
                <a:gd name="connsiteY106" fmla="*/ 1739153 h 2169459"/>
                <a:gd name="connsiteX107" fmla="*/ 208162 w 620538"/>
                <a:gd name="connsiteY107" fmla="*/ 1757082 h 2169459"/>
                <a:gd name="connsiteX108" fmla="*/ 226091 w 620538"/>
                <a:gd name="connsiteY108" fmla="*/ 1775012 h 2169459"/>
                <a:gd name="connsiteX109" fmla="*/ 279879 w 620538"/>
                <a:gd name="connsiteY109" fmla="*/ 1810870 h 2169459"/>
                <a:gd name="connsiteX110" fmla="*/ 333668 w 620538"/>
                <a:gd name="connsiteY110" fmla="*/ 1846729 h 2169459"/>
                <a:gd name="connsiteX111" fmla="*/ 360562 w 620538"/>
                <a:gd name="connsiteY111" fmla="*/ 1882588 h 2169459"/>
                <a:gd name="connsiteX112" fmla="*/ 396420 w 620538"/>
                <a:gd name="connsiteY112" fmla="*/ 1891553 h 2169459"/>
                <a:gd name="connsiteX113" fmla="*/ 432279 w 620538"/>
                <a:gd name="connsiteY113" fmla="*/ 1909482 h 2169459"/>
                <a:gd name="connsiteX114" fmla="*/ 450209 w 620538"/>
                <a:gd name="connsiteY114" fmla="*/ 1927412 h 2169459"/>
                <a:gd name="connsiteX115" fmla="*/ 172303 w 620538"/>
                <a:gd name="connsiteY115" fmla="*/ 1909482 h 2169459"/>
                <a:gd name="connsiteX116" fmla="*/ 127479 w 620538"/>
                <a:gd name="connsiteY116" fmla="*/ 1891553 h 2169459"/>
                <a:gd name="connsiteX117" fmla="*/ 181268 w 620538"/>
                <a:gd name="connsiteY117" fmla="*/ 1909482 h 2169459"/>
                <a:gd name="connsiteX118" fmla="*/ 199197 w 620538"/>
                <a:gd name="connsiteY118" fmla="*/ 1927412 h 2169459"/>
                <a:gd name="connsiteX119" fmla="*/ 261950 w 620538"/>
                <a:gd name="connsiteY119" fmla="*/ 1963270 h 2169459"/>
                <a:gd name="connsiteX120" fmla="*/ 306773 w 620538"/>
                <a:gd name="connsiteY120" fmla="*/ 1999129 h 2169459"/>
                <a:gd name="connsiteX121" fmla="*/ 342632 w 620538"/>
                <a:gd name="connsiteY121" fmla="*/ 2008094 h 2169459"/>
                <a:gd name="connsiteX122" fmla="*/ 387456 w 620538"/>
                <a:gd name="connsiteY122" fmla="*/ 2034988 h 2169459"/>
                <a:gd name="connsiteX123" fmla="*/ 468138 w 620538"/>
                <a:gd name="connsiteY123" fmla="*/ 2106706 h 2169459"/>
                <a:gd name="connsiteX124" fmla="*/ 503997 w 620538"/>
                <a:gd name="connsiteY124" fmla="*/ 2142565 h 2169459"/>
                <a:gd name="connsiteX125" fmla="*/ 530891 w 620538"/>
                <a:gd name="connsiteY125" fmla="*/ 2169459 h 2169459"/>
                <a:gd name="connsiteX126" fmla="*/ 566750 w 620538"/>
                <a:gd name="connsiteY126" fmla="*/ 2106706 h 2169459"/>
                <a:gd name="connsiteX127" fmla="*/ 593644 w 620538"/>
                <a:gd name="connsiteY127" fmla="*/ 1963270 h 2169459"/>
                <a:gd name="connsiteX128" fmla="*/ 602609 w 620538"/>
                <a:gd name="connsiteY128" fmla="*/ 1873623 h 2169459"/>
                <a:gd name="connsiteX129" fmla="*/ 620538 w 620538"/>
                <a:gd name="connsiteY129" fmla="*/ 1783976 h 2169459"/>
                <a:gd name="connsiteX130" fmla="*/ 602609 w 620538"/>
                <a:gd name="connsiteY130" fmla="*/ 1694329 h 2169459"/>
                <a:gd name="connsiteX131" fmla="*/ 557785 w 620538"/>
                <a:gd name="connsiteY131" fmla="*/ 1739153 h 2169459"/>
                <a:gd name="connsiteX132" fmla="*/ 512962 w 620538"/>
                <a:gd name="connsiteY132" fmla="*/ 1819835 h 2169459"/>
                <a:gd name="connsiteX133" fmla="*/ 495032 w 620538"/>
                <a:gd name="connsiteY133" fmla="*/ 1846729 h 2169459"/>
                <a:gd name="connsiteX134" fmla="*/ 459173 w 620538"/>
                <a:gd name="connsiteY134" fmla="*/ 1882588 h 2169459"/>
                <a:gd name="connsiteX135" fmla="*/ 450209 w 620538"/>
                <a:gd name="connsiteY135" fmla="*/ 1846729 h 2169459"/>
                <a:gd name="connsiteX136" fmla="*/ 477103 w 620538"/>
                <a:gd name="connsiteY136" fmla="*/ 1783976 h 2169459"/>
                <a:gd name="connsiteX137" fmla="*/ 503997 w 620538"/>
                <a:gd name="connsiteY137" fmla="*/ 1676400 h 2169459"/>
                <a:gd name="connsiteX138" fmla="*/ 512962 w 620538"/>
                <a:gd name="connsiteY138" fmla="*/ 1649506 h 2169459"/>
                <a:gd name="connsiteX139" fmla="*/ 530891 w 620538"/>
                <a:gd name="connsiteY139" fmla="*/ 1631576 h 2169459"/>
                <a:gd name="connsiteX140" fmla="*/ 548820 w 620538"/>
                <a:gd name="connsiteY140" fmla="*/ 1577788 h 2169459"/>
                <a:gd name="connsiteX141" fmla="*/ 557785 w 620538"/>
                <a:gd name="connsiteY141" fmla="*/ 1550894 h 2169459"/>
                <a:gd name="connsiteX142" fmla="*/ 548820 w 620538"/>
                <a:gd name="connsiteY142" fmla="*/ 1290917 h 2169459"/>
                <a:gd name="connsiteX143" fmla="*/ 521926 w 620538"/>
                <a:gd name="connsiteY143" fmla="*/ 1317812 h 2169459"/>
                <a:gd name="connsiteX144" fmla="*/ 486068 w 620538"/>
                <a:gd name="connsiteY144" fmla="*/ 1371600 h 2169459"/>
                <a:gd name="connsiteX145" fmla="*/ 468138 w 620538"/>
                <a:gd name="connsiteY145" fmla="*/ 1398494 h 2169459"/>
                <a:gd name="connsiteX146" fmla="*/ 441244 w 620538"/>
                <a:gd name="connsiteY146" fmla="*/ 1425388 h 2169459"/>
                <a:gd name="connsiteX147" fmla="*/ 432279 w 620538"/>
                <a:gd name="connsiteY147" fmla="*/ 1452282 h 2169459"/>
                <a:gd name="connsiteX148" fmla="*/ 432279 w 620538"/>
                <a:gd name="connsiteY148" fmla="*/ 1398494 h 2169459"/>
                <a:gd name="connsiteX149" fmla="*/ 468138 w 620538"/>
                <a:gd name="connsiteY149" fmla="*/ 1299882 h 2169459"/>
                <a:gd name="connsiteX150" fmla="*/ 477103 w 620538"/>
                <a:gd name="connsiteY150" fmla="*/ 1246094 h 2169459"/>
                <a:gd name="connsiteX151" fmla="*/ 486068 w 620538"/>
                <a:gd name="connsiteY151" fmla="*/ 1210235 h 2169459"/>
                <a:gd name="connsiteX152" fmla="*/ 503997 w 620538"/>
                <a:gd name="connsiteY152" fmla="*/ 1129553 h 2169459"/>
                <a:gd name="connsiteX153" fmla="*/ 512962 w 620538"/>
                <a:gd name="connsiteY153" fmla="*/ 1066800 h 2169459"/>
                <a:gd name="connsiteX154" fmla="*/ 530891 w 620538"/>
                <a:gd name="connsiteY154" fmla="*/ 977153 h 2169459"/>
                <a:gd name="connsiteX155" fmla="*/ 521926 w 620538"/>
                <a:gd name="connsiteY155" fmla="*/ 797859 h 2169459"/>
                <a:gd name="connsiteX156" fmla="*/ 503997 w 620538"/>
                <a:gd name="connsiteY156" fmla="*/ 824753 h 2169459"/>
                <a:gd name="connsiteX157" fmla="*/ 486068 w 620538"/>
                <a:gd name="connsiteY157" fmla="*/ 878541 h 2169459"/>
                <a:gd name="connsiteX158" fmla="*/ 477103 w 620538"/>
                <a:gd name="connsiteY158" fmla="*/ 905435 h 2169459"/>
                <a:gd name="connsiteX159" fmla="*/ 459173 w 620538"/>
                <a:gd name="connsiteY159" fmla="*/ 923365 h 2169459"/>
                <a:gd name="connsiteX160" fmla="*/ 441244 w 620538"/>
                <a:gd name="connsiteY160" fmla="*/ 977153 h 2169459"/>
                <a:gd name="connsiteX161" fmla="*/ 432279 w 620538"/>
                <a:gd name="connsiteY161" fmla="*/ 1004047 h 2169459"/>
                <a:gd name="connsiteX162" fmla="*/ 405385 w 620538"/>
                <a:gd name="connsiteY162" fmla="*/ 1066800 h 2169459"/>
                <a:gd name="connsiteX163" fmla="*/ 414350 w 620538"/>
                <a:gd name="connsiteY163" fmla="*/ 1004047 h 2169459"/>
                <a:gd name="connsiteX164" fmla="*/ 432279 w 620538"/>
                <a:gd name="connsiteY164" fmla="*/ 896470 h 2169459"/>
                <a:gd name="connsiteX165" fmla="*/ 441244 w 620538"/>
                <a:gd name="connsiteY165" fmla="*/ 824753 h 2169459"/>
                <a:gd name="connsiteX166" fmla="*/ 459173 w 620538"/>
                <a:gd name="connsiteY166" fmla="*/ 779929 h 2169459"/>
                <a:gd name="connsiteX167" fmla="*/ 477103 w 620538"/>
                <a:gd name="connsiteY167" fmla="*/ 708212 h 2169459"/>
                <a:gd name="connsiteX168" fmla="*/ 468138 w 620538"/>
                <a:gd name="connsiteY168" fmla="*/ 403412 h 2169459"/>
                <a:gd name="connsiteX169" fmla="*/ 450209 w 620538"/>
                <a:gd name="connsiteY169" fmla="*/ 430306 h 2169459"/>
                <a:gd name="connsiteX170" fmla="*/ 441244 w 620538"/>
                <a:gd name="connsiteY170" fmla="*/ 484094 h 2169459"/>
                <a:gd name="connsiteX171" fmla="*/ 432279 w 620538"/>
                <a:gd name="connsiteY171" fmla="*/ 519953 h 2169459"/>
                <a:gd name="connsiteX172" fmla="*/ 414350 w 620538"/>
                <a:gd name="connsiteY172" fmla="*/ 582706 h 2169459"/>
                <a:gd name="connsiteX173" fmla="*/ 405385 w 620538"/>
                <a:gd name="connsiteY173" fmla="*/ 609600 h 2169459"/>
                <a:gd name="connsiteX174" fmla="*/ 387456 w 620538"/>
                <a:gd name="connsiteY174" fmla="*/ 690282 h 2169459"/>
                <a:gd name="connsiteX175" fmla="*/ 369526 w 620538"/>
                <a:gd name="connsiteY175" fmla="*/ 744070 h 2169459"/>
                <a:gd name="connsiteX176" fmla="*/ 342632 w 620538"/>
                <a:gd name="connsiteY176" fmla="*/ 815788 h 2169459"/>
                <a:gd name="connsiteX177" fmla="*/ 360562 w 620538"/>
                <a:gd name="connsiteY177" fmla="*/ 708212 h 2169459"/>
                <a:gd name="connsiteX178" fmla="*/ 369526 w 620538"/>
                <a:gd name="connsiteY178" fmla="*/ 609600 h 2169459"/>
                <a:gd name="connsiteX179" fmla="*/ 378491 w 620538"/>
                <a:gd name="connsiteY179" fmla="*/ 537882 h 2169459"/>
                <a:gd name="connsiteX180" fmla="*/ 387456 w 620538"/>
                <a:gd name="connsiteY180" fmla="*/ 457200 h 2169459"/>
                <a:gd name="connsiteX181" fmla="*/ 378491 w 620538"/>
                <a:gd name="connsiteY181" fmla="*/ 215153 h 2169459"/>
                <a:gd name="connsiteX182" fmla="*/ 369526 w 620538"/>
                <a:gd name="connsiteY182" fmla="*/ 268941 h 2169459"/>
                <a:gd name="connsiteX183" fmla="*/ 351597 w 620538"/>
                <a:gd name="connsiteY183" fmla="*/ 322729 h 2169459"/>
                <a:gd name="connsiteX184" fmla="*/ 333668 w 620538"/>
                <a:gd name="connsiteY184" fmla="*/ 421341 h 2169459"/>
                <a:gd name="connsiteX185" fmla="*/ 315738 w 620538"/>
                <a:gd name="connsiteY185" fmla="*/ 475129 h 2169459"/>
                <a:gd name="connsiteX186" fmla="*/ 306773 w 620538"/>
                <a:gd name="connsiteY186" fmla="*/ 510988 h 2169459"/>
                <a:gd name="connsiteX187" fmla="*/ 297809 w 620538"/>
                <a:gd name="connsiteY187" fmla="*/ 89647 h 2169459"/>
                <a:gd name="connsiteX188" fmla="*/ 288844 w 620538"/>
                <a:gd name="connsiteY188" fmla="*/ 62753 h 2169459"/>
                <a:gd name="connsiteX189" fmla="*/ 279879 w 620538"/>
                <a:gd name="connsiteY189" fmla="*/ 26894 h 2169459"/>
                <a:gd name="connsiteX190" fmla="*/ 261950 w 620538"/>
                <a:gd name="connsiteY190" fmla="*/ 0 h 2169459"/>
                <a:gd name="connsiteX191" fmla="*/ 244020 w 620538"/>
                <a:gd name="connsiteY191" fmla="*/ 295835 h 2169459"/>
                <a:gd name="connsiteX192" fmla="*/ 235056 w 620538"/>
                <a:gd name="connsiteY192" fmla="*/ 421341 h 2169459"/>
                <a:gd name="connsiteX193" fmla="*/ 226091 w 620538"/>
                <a:gd name="connsiteY193" fmla="*/ 349623 h 216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20538" h="2169459">
                  <a:moveTo>
                    <a:pt x="432279" y="2070847"/>
                  </a:moveTo>
                  <a:lnTo>
                    <a:pt x="432279" y="2070847"/>
                  </a:lnTo>
                  <a:cubicBezTo>
                    <a:pt x="459299" y="1827674"/>
                    <a:pt x="450943" y="1934063"/>
                    <a:pt x="432279" y="1461247"/>
                  </a:cubicBezTo>
                  <a:cubicBezTo>
                    <a:pt x="427042" y="1328568"/>
                    <a:pt x="417495" y="1345878"/>
                    <a:pt x="405385" y="1255059"/>
                  </a:cubicBezTo>
                  <a:cubicBezTo>
                    <a:pt x="388690" y="1129850"/>
                    <a:pt x="407544" y="1218873"/>
                    <a:pt x="378491" y="1102659"/>
                  </a:cubicBezTo>
                  <a:cubicBezTo>
                    <a:pt x="375503" y="1066800"/>
                    <a:pt x="373500" y="1030845"/>
                    <a:pt x="369526" y="995082"/>
                  </a:cubicBezTo>
                  <a:cubicBezTo>
                    <a:pt x="367519" y="977017"/>
                    <a:pt x="362816" y="959330"/>
                    <a:pt x="360562" y="941294"/>
                  </a:cubicBezTo>
                  <a:cubicBezTo>
                    <a:pt x="356837" y="911495"/>
                    <a:pt x="355106" y="881473"/>
                    <a:pt x="351597" y="851647"/>
                  </a:cubicBezTo>
                  <a:cubicBezTo>
                    <a:pt x="349128" y="830662"/>
                    <a:pt x="344965" y="809895"/>
                    <a:pt x="342632" y="788894"/>
                  </a:cubicBezTo>
                  <a:cubicBezTo>
                    <a:pt x="334874" y="719068"/>
                    <a:pt x="336481" y="668049"/>
                    <a:pt x="315738" y="600635"/>
                  </a:cubicBezTo>
                  <a:cubicBezTo>
                    <a:pt x="312569" y="590337"/>
                    <a:pt x="302185" y="583587"/>
                    <a:pt x="297809" y="573741"/>
                  </a:cubicBezTo>
                  <a:cubicBezTo>
                    <a:pt x="290133" y="556471"/>
                    <a:pt x="285856" y="537882"/>
                    <a:pt x="279879" y="519953"/>
                  </a:cubicBezTo>
                  <a:cubicBezTo>
                    <a:pt x="263704" y="422896"/>
                    <a:pt x="279604" y="501058"/>
                    <a:pt x="261950" y="439270"/>
                  </a:cubicBezTo>
                  <a:cubicBezTo>
                    <a:pt x="258565" y="427424"/>
                    <a:pt x="258495" y="414432"/>
                    <a:pt x="252985" y="403412"/>
                  </a:cubicBezTo>
                  <a:cubicBezTo>
                    <a:pt x="249205" y="395852"/>
                    <a:pt x="239744" y="392515"/>
                    <a:pt x="235056" y="385482"/>
                  </a:cubicBezTo>
                  <a:cubicBezTo>
                    <a:pt x="227643" y="374363"/>
                    <a:pt x="222390" y="361906"/>
                    <a:pt x="217126" y="349623"/>
                  </a:cubicBezTo>
                  <a:cubicBezTo>
                    <a:pt x="213404" y="340938"/>
                    <a:pt x="212072" y="331332"/>
                    <a:pt x="208162" y="322729"/>
                  </a:cubicBezTo>
                  <a:cubicBezTo>
                    <a:pt x="160088" y="216966"/>
                    <a:pt x="189207" y="285161"/>
                    <a:pt x="136444" y="197223"/>
                  </a:cubicBezTo>
                  <a:cubicBezTo>
                    <a:pt x="127479" y="182282"/>
                    <a:pt x="119678" y="166579"/>
                    <a:pt x="109550" y="152400"/>
                  </a:cubicBezTo>
                  <a:cubicBezTo>
                    <a:pt x="104637" y="145522"/>
                    <a:pt x="97031" y="140963"/>
                    <a:pt x="91620" y="134470"/>
                  </a:cubicBezTo>
                  <a:cubicBezTo>
                    <a:pt x="82055" y="122992"/>
                    <a:pt x="73691" y="110565"/>
                    <a:pt x="64726" y="98612"/>
                  </a:cubicBezTo>
                  <a:cubicBezTo>
                    <a:pt x="61738" y="89647"/>
                    <a:pt x="60624" y="79820"/>
                    <a:pt x="55762" y="71717"/>
                  </a:cubicBezTo>
                  <a:cubicBezTo>
                    <a:pt x="51414" y="64469"/>
                    <a:pt x="44864" y="49100"/>
                    <a:pt x="37832" y="53788"/>
                  </a:cubicBezTo>
                  <a:cubicBezTo>
                    <a:pt x="27581" y="60623"/>
                    <a:pt x="31856" y="77694"/>
                    <a:pt x="28868" y="89647"/>
                  </a:cubicBezTo>
                  <a:cubicBezTo>
                    <a:pt x="31138" y="101000"/>
                    <a:pt x="38314" y="146521"/>
                    <a:pt x="46797" y="161365"/>
                  </a:cubicBezTo>
                  <a:cubicBezTo>
                    <a:pt x="54210" y="174337"/>
                    <a:pt x="64726" y="185270"/>
                    <a:pt x="73691" y="197223"/>
                  </a:cubicBezTo>
                  <a:cubicBezTo>
                    <a:pt x="76679" y="206188"/>
                    <a:pt x="78934" y="215431"/>
                    <a:pt x="82656" y="224117"/>
                  </a:cubicBezTo>
                  <a:cubicBezTo>
                    <a:pt x="103145" y="271925"/>
                    <a:pt x="97537" y="244826"/>
                    <a:pt x="109550" y="286870"/>
                  </a:cubicBezTo>
                  <a:cubicBezTo>
                    <a:pt x="111680" y="294324"/>
                    <a:pt x="121619" y="339856"/>
                    <a:pt x="127479" y="349623"/>
                  </a:cubicBezTo>
                  <a:cubicBezTo>
                    <a:pt x="131828" y="356871"/>
                    <a:pt x="139432" y="361576"/>
                    <a:pt x="145409" y="367553"/>
                  </a:cubicBezTo>
                  <a:cubicBezTo>
                    <a:pt x="167234" y="433030"/>
                    <a:pt x="181673" y="416757"/>
                    <a:pt x="127479" y="430306"/>
                  </a:cubicBezTo>
                  <a:cubicBezTo>
                    <a:pt x="118514" y="427318"/>
                    <a:pt x="109271" y="425063"/>
                    <a:pt x="100585" y="421341"/>
                  </a:cubicBezTo>
                  <a:cubicBezTo>
                    <a:pt x="88302" y="416077"/>
                    <a:pt x="77239" y="408104"/>
                    <a:pt x="64726" y="403412"/>
                  </a:cubicBezTo>
                  <a:cubicBezTo>
                    <a:pt x="53190" y="399086"/>
                    <a:pt x="40821" y="397435"/>
                    <a:pt x="28868" y="394447"/>
                  </a:cubicBezTo>
                  <a:cubicBezTo>
                    <a:pt x="19903" y="388470"/>
                    <a:pt x="12748" y="376517"/>
                    <a:pt x="1973" y="376517"/>
                  </a:cubicBezTo>
                  <a:cubicBezTo>
                    <a:pt x="-6479" y="376517"/>
                    <a:pt x="14623" y="387847"/>
                    <a:pt x="19903" y="394447"/>
                  </a:cubicBezTo>
                  <a:cubicBezTo>
                    <a:pt x="26634" y="402860"/>
                    <a:pt x="30820" y="413161"/>
                    <a:pt x="37832" y="421341"/>
                  </a:cubicBezTo>
                  <a:cubicBezTo>
                    <a:pt x="84916" y="476272"/>
                    <a:pt x="57327" y="440523"/>
                    <a:pt x="100585" y="475129"/>
                  </a:cubicBezTo>
                  <a:cubicBezTo>
                    <a:pt x="144945" y="510617"/>
                    <a:pt x="89848" y="473357"/>
                    <a:pt x="136444" y="519953"/>
                  </a:cubicBezTo>
                  <a:cubicBezTo>
                    <a:pt x="144062" y="527571"/>
                    <a:pt x="154925" y="531151"/>
                    <a:pt x="163338" y="537882"/>
                  </a:cubicBezTo>
                  <a:cubicBezTo>
                    <a:pt x="169938" y="543162"/>
                    <a:pt x="174668" y="550532"/>
                    <a:pt x="181268" y="555812"/>
                  </a:cubicBezTo>
                  <a:cubicBezTo>
                    <a:pt x="189681" y="562543"/>
                    <a:pt x="199885" y="566844"/>
                    <a:pt x="208162" y="573741"/>
                  </a:cubicBezTo>
                  <a:cubicBezTo>
                    <a:pt x="217902" y="581857"/>
                    <a:pt x="224507" y="593602"/>
                    <a:pt x="235056" y="600635"/>
                  </a:cubicBezTo>
                  <a:cubicBezTo>
                    <a:pt x="242919" y="605877"/>
                    <a:pt x="252985" y="606612"/>
                    <a:pt x="261950" y="609600"/>
                  </a:cubicBezTo>
                  <a:cubicBezTo>
                    <a:pt x="267926" y="618565"/>
                    <a:pt x="288646" y="630232"/>
                    <a:pt x="279879" y="636494"/>
                  </a:cubicBezTo>
                  <a:cubicBezTo>
                    <a:pt x="234995" y="668554"/>
                    <a:pt x="122252" y="648505"/>
                    <a:pt x="82656" y="645459"/>
                  </a:cubicBezTo>
                  <a:lnTo>
                    <a:pt x="28868" y="627529"/>
                  </a:lnTo>
                  <a:cubicBezTo>
                    <a:pt x="19903" y="624541"/>
                    <a:pt x="-7293" y="616712"/>
                    <a:pt x="1973" y="618565"/>
                  </a:cubicBezTo>
                  <a:lnTo>
                    <a:pt x="46797" y="627529"/>
                  </a:lnTo>
                  <a:cubicBezTo>
                    <a:pt x="52773" y="633506"/>
                    <a:pt x="58126" y="640179"/>
                    <a:pt x="64726" y="645459"/>
                  </a:cubicBezTo>
                  <a:cubicBezTo>
                    <a:pt x="73139" y="652190"/>
                    <a:pt x="84001" y="655770"/>
                    <a:pt x="91620" y="663388"/>
                  </a:cubicBezTo>
                  <a:cubicBezTo>
                    <a:pt x="99239" y="671007"/>
                    <a:pt x="102538" y="682102"/>
                    <a:pt x="109550" y="690282"/>
                  </a:cubicBezTo>
                  <a:cubicBezTo>
                    <a:pt x="120551" y="703116"/>
                    <a:pt x="136032" y="712076"/>
                    <a:pt x="145409" y="726141"/>
                  </a:cubicBezTo>
                  <a:cubicBezTo>
                    <a:pt x="151385" y="735106"/>
                    <a:pt x="155720" y="745416"/>
                    <a:pt x="163338" y="753035"/>
                  </a:cubicBezTo>
                  <a:cubicBezTo>
                    <a:pt x="210719" y="800417"/>
                    <a:pt x="176914" y="728573"/>
                    <a:pt x="235056" y="815788"/>
                  </a:cubicBezTo>
                  <a:cubicBezTo>
                    <a:pt x="241032" y="824753"/>
                    <a:pt x="244877" y="835587"/>
                    <a:pt x="252985" y="842682"/>
                  </a:cubicBezTo>
                  <a:cubicBezTo>
                    <a:pt x="269202" y="856872"/>
                    <a:pt x="306773" y="878541"/>
                    <a:pt x="306773" y="878541"/>
                  </a:cubicBezTo>
                  <a:lnTo>
                    <a:pt x="333668" y="959223"/>
                  </a:lnTo>
                  <a:cubicBezTo>
                    <a:pt x="335268" y="964023"/>
                    <a:pt x="355022" y="1020998"/>
                    <a:pt x="351597" y="1021976"/>
                  </a:cubicBezTo>
                  <a:cubicBezTo>
                    <a:pt x="327903" y="1028746"/>
                    <a:pt x="279879" y="1004047"/>
                    <a:pt x="279879" y="1004047"/>
                  </a:cubicBezTo>
                  <a:cubicBezTo>
                    <a:pt x="270914" y="998070"/>
                    <a:pt x="262989" y="990118"/>
                    <a:pt x="252985" y="986117"/>
                  </a:cubicBezTo>
                  <a:cubicBezTo>
                    <a:pt x="219817" y="972850"/>
                    <a:pt x="180582" y="966258"/>
                    <a:pt x="145409" y="959223"/>
                  </a:cubicBezTo>
                  <a:cubicBezTo>
                    <a:pt x="121503" y="947270"/>
                    <a:pt x="99621" y="929848"/>
                    <a:pt x="73691" y="923365"/>
                  </a:cubicBezTo>
                  <a:lnTo>
                    <a:pt x="37832" y="914400"/>
                  </a:lnTo>
                  <a:cubicBezTo>
                    <a:pt x="72076" y="948642"/>
                    <a:pt x="37350" y="917697"/>
                    <a:pt x="91620" y="950259"/>
                  </a:cubicBezTo>
                  <a:cubicBezTo>
                    <a:pt x="110098" y="961346"/>
                    <a:pt x="145409" y="986117"/>
                    <a:pt x="145409" y="986117"/>
                  </a:cubicBezTo>
                  <a:cubicBezTo>
                    <a:pt x="148397" y="995082"/>
                    <a:pt x="149131" y="1005149"/>
                    <a:pt x="154373" y="1013012"/>
                  </a:cubicBezTo>
                  <a:cubicBezTo>
                    <a:pt x="173559" y="1041791"/>
                    <a:pt x="179967" y="1039472"/>
                    <a:pt x="208162" y="1048870"/>
                  </a:cubicBezTo>
                  <a:cubicBezTo>
                    <a:pt x="214138" y="1054847"/>
                    <a:pt x="219491" y="1061520"/>
                    <a:pt x="226091" y="1066800"/>
                  </a:cubicBezTo>
                  <a:cubicBezTo>
                    <a:pt x="234504" y="1073531"/>
                    <a:pt x="245366" y="1077111"/>
                    <a:pt x="252985" y="1084729"/>
                  </a:cubicBezTo>
                  <a:cubicBezTo>
                    <a:pt x="260604" y="1092348"/>
                    <a:pt x="263757" y="1103570"/>
                    <a:pt x="270915" y="1111623"/>
                  </a:cubicBezTo>
                  <a:cubicBezTo>
                    <a:pt x="287761" y="1130574"/>
                    <a:pt x="306774" y="1147482"/>
                    <a:pt x="324703" y="1165412"/>
                  </a:cubicBezTo>
                  <a:cubicBezTo>
                    <a:pt x="333668" y="1174377"/>
                    <a:pt x="344565" y="1181757"/>
                    <a:pt x="351597" y="1192306"/>
                  </a:cubicBezTo>
                  <a:cubicBezTo>
                    <a:pt x="374214" y="1226233"/>
                    <a:pt x="361907" y="1211582"/>
                    <a:pt x="387456" y="1237129"/>
                  </a:cubicBezTo>
                  <a:cubicBezTo>
                    <a:pt x="410203" y="1305372"/>
                    <a:pt x="423917" y="1294623"/>
                    <a:pt x="360562" y="1281953"/>
                  </a:cubicBezTo>
                  <a:cubicBezTo>
                    <a:pt x="301628" y="1223019"/>
                    <a:pt x="412454" y="1328499"/>
                    <a:pt x="288844" y="1246094"/>
                  </a:cubicBezTo>
                  <a:cubicBezTo>
                    <a:pt x="279879" y="1240118"/>
                    <a:pt x="272075" y="1231847"/>
                    <a:pt x="261950" y="1228165"/>
                  </a:cubicBezTo>
                  <a:cubicBezTo>
                    <a:pt x="238792" y="1219744"/>
                    <a:pt x="190232" y="1210235"/>
                    <a:pt x="190232" y="1210235"/>
                  </a:cubicBezTo>
                  <a:cubicBezTo>
                    <a:pt x="189825" y="1209964"/>
                    <a:pt x="118515" y="1157495"/>
                    <a:pt x="118515" y="1183341"/>
                  </a:cubicBezTo>
                  <a:cubicBezTo>
                    <a:pt x="118515" y="1202475"/>
                    <a:pt x="148031" y="1207720"/>
                    <a:pt x="163338" y="1219200"/>
                  </a:cubicBezTo>
                  <a:cubicBezTo>
                    <a:pt x="171957" y="1225664"/>
                    <a:pt x="181955" y="1230232"/>
                    <a:pt x="190232" y="1237129"/>
                  </a:cubicBezTo>
                  <a:cubicBezTo>
                    <a:pt x="199972" y="1245245"/>
                    <a:pt x="206577" y="1256990"/>
                    <a:pt x="217126" y="1264023"/>
                  </a:cubicBezTo>
                  <a:cubicBezTo>
                    <a:pt x="224989" y="1269265"/>
                    <a:pt x="235055" y="1270000"/>
                    <a:pt x="244020" y="1272988"/>
                  </a:cubicBezTo>
                  <a:cubicBezTo>
                    <a:pt x="249997" y="1278964"/>
                    <a:pt x="255350" y="1285637"/>
                    <a:pt x="261950" y="1290917"/>
                  </a:cubicBezTo>
                  <a:cubicBezTo>
                    <a:pt x="270363" y="1297648"/>
                    <a:pt x="281225" y="1301228"/>
                    <a:pt x="288844" y="1308847"/>
                  </a:cubicBezTo>
                  <a:cubicBezTo>
                    <a:pt x="337688" y="1357692"/>
                    <a:pt x="291267" y="1336550"/>
                    <a:pt x="342632" y="1353670"/>
                  </a:cubicBezTo>
                  <a:cubicBezTo>
                    <a:pt x="372291" y="1442648"/>
                    <a:pt x="322530" y="1306729"/>
                    <a:pt x="378491" y="1407459"/>
                  </a:cubicBezTo>
                  <a:cubicBezTo>
                    <a:pt x="387669" y="1423980"/>
                    <a:pt x="380695" y="1450764"/>
                    <a:pt x="396420" y="1461247"/>
                  </a:cubicBezTo>
                  <a:cubicBezTo>
                    <a:pt x="430348" y="1483864"/>
                    <a:pt x="415697" y="1471557"/>
                    <a:pt x="441244" y="1497106"/>
                  </a:cubicBezTo>
                  <a:cubicBezTo>
                    <a:pt x="432279" y="1500094"/>
                    <a:pt x="423800" y="1506070"/>
                    <a:pt x="414350" y="1506070"/>
                  </a:cubicBezTo>
                  <a:cubicBezTo>
                    <a:pt x="366445" y="1506070"/>
                    <a:pt x="318381" y="1503579"/>
                    <a:pt x="270915" y="1497106"/>
                  </a:cubicBezTo>
                  <a:cubicBezTo>
                    <a:pt x="240927" y="1493017"/>
                    <a:pt x="213457" y="1479827"/>
                    <a:pt x="190232" y="1461247"/>
                  </a:cubicBezTo>
                  <a:cubicBezTo>
                    <a:pt x="183632" y="1455967"/>
                    <a:pt x="178903" y="1448597"/>
                    <a:pt x="172303" y="1443317"/>
                  </a:cubicBezTo>
                  <a:cubicBezTo>
                    <a:pt x="163890" y="1436586"/>
                    <a:pt x="154374" y="1431364"/>
                    <a:pt x="145409" y="1425388"/>
                  </a:cubicBezTo>
                  <a:cubicBezTo>
                    <a:pt x="151385" y="1437341"/>
                    <a:pt x="155320" y="1450556"/>
                    <a:pt x="163338" y="1461247"/>
                  </a:cubicBezTo>
                  <a:cubicBezTo>
                    <a:pt x="173480" y="1474770"/>
                    <a:pt x="187244" y="1485153"/>
                    <a:pt x="199197" y="1497106"/>
                  </a:cubicBezTo>
                  <a:cubicBezTo>
                    <a:pt x="208162" y="1506071"/>
                    <a:pt x="218484" y="1513858"/>
                    <a:pt x="226091" y="1524000"/>
                  </a:cubicBezTo>
                  <a:cubicBezTo>
                    <a:pt x="235056" y="1535953"/>
                    <a:pt x="242420" y="1549294"/>
                    <a:pt x="252985" y="1559859"/>
                  </a:cubicBezTo>
                  <a:cubicBezTo>
                    <a:pt x="260603" y="1567477"/>
                    <a:pt x="271699" y="1570776"/>
                    <a:pt x="279879" y="1577788"/>
                  </a:cubicBezTo>
                  <a:cubicBezTo>
                    <a:pt x="292714" y="1588789"/>
                    <a:pt x="303785" y="1601694"/>
                    <a:pt x="315738" y="1613647"/>
                  </a:cubicBezTo>
                  <a:lnTo>
                    <a:pt x="333668" y="1631576"/>
                  </a:lnTo>
                  <a:lnTo>
                    <a:pt x="360562" y="1658470"/>
                  </a:lnTo>
                  <a:cubicBezTo>
                    <a:pt x="361968" y="1664094"/>
                    <a:pt x="383060" y="1724564"/>
                    <a:pt x="360562" y="1730188"/>
                  </a:cubicBezTo>
                  <a:cubicBezTo>
                    <a:pt x="339345" y="1735492"/>
                    <a:pt x="241917" y="1717884"/>
                    <a:pt x="208162" y="1712259"/>
                  </a:cubicBezTo>
                  <a:cubicBezTo>
                    <a:pt x="199197" y="1706282"/>
                    <a:pt x="191114" y="1698705"/>
                    <a:pt x="181268" y="1694329"/>
                  </a:cubicBezTo>
                  <a:cubicBezTo>
                    <a:pt x="163997" y="1686653"/>
                    <a:pt x="127479" y="1676400"/>
                    <a:pt x="127479" y="1676400"/>
                  </a:cubicBezTo>
                  <a:lnTo>
                    <a:pt x="190232" y="1739153"/>
                  </a:lnTo>
                  <a:lnTo>
                    <a:pt x="208162" y="1757082"/>
                  </a:lnTo>
                  <a:cubicBezTo>
                    <a:pt x="214139" y="1763059"/>
                    <a:pt x="219058" y="1770324"/>
                    <a:pt x="226091" y="1775012"/>
                  </a:cubicBezTo>
                  <a:cubicBezTo>
                    <a:pt x="244020" y="1786965"/>
                    <a:pt x="264642" y="1795633"/>
                    <a:pt x="279879" y="1810870"/>
                  </a:cubicBezTo>
                  <a:cubicBezTo>
                    <a:pt x="313455" y="1844447"/>
                    <a:pt x="294745" y="1833756"/>
                    <a:pt x="333668" y="1846729"/>
                  </a:cubicBezTo>
                  <a:cubicBezTo>
                    <a:pt x="342633" y="1858682"/>
                    <a:pt x="348404" y="1873903"/>
                    <a:pt x="360562" y="1882588"/>
                  </a:cubicBezTo>
                  <a:cubicBezTo>
                    <a:pt x="370588" y="1889749"/>
                    <a:pt x="384884" y="1887227"/>
                    <a:pt x="396420" y="1891553"/>
                  </a:cubicBezTo>
                  <a:cubicBezTo>
                    <a:pt x="408933" y="1896245"/>
                    <a:pt x="420326" y="1903506"/>
                    <a:pt x="432279" y="1909482"/>
                  </a:cubicBezTo>
                  <a:cubicBezTo>
                    <a:pt x="438256" y="1915459"/>
                    <a:pt x="458653" y="1927045"/>
                    <a:pt x="450209" y="1927412"/>
                  </a:cubicBezTo>
                  <a:cubicBezTo>
                    <a:pt x="304172" y="1933762"/>
                    <a:pt x="276441" y="1926839"/>
                    <a:pt x="172303" y="1909482"/>
                  </a:cubicBezTo>
                  <a:cubicBezTo>
                    <a:pt x="157362" y="1903506"/>
                    <a:pt x="111387" y="1891553"/>
                    <a:pt x="127479" y="1891553"/>
                  </a:cubicBezTo>
                  <a:cubicBezTo>
                    <a:pt x="146378" y="1891553"/>
                    <a:pt x="181268" y="1909482"/>
                    <a:pt x="181268" y="1909482"/>
                  </a:cubicBezTo>
                  <a:cubicBezTo>
                    <a:pt x="187244" y="1915459"/>
                    <a:pt x="192597" y="1922132"/>
                    <a:pt x="199197" y="1927412"/>
                  </a:cubicBezTo>
                  <a:cubicBezTo>
                    <a:pt x="220314" y="1944306"/>
                    <a:pt x="237412" y="1951001"/>
                    <a:pt x="261950" y="1963270"/>
                  </a:cubicBezTo>
                  <a:cubicBezTo>
                    <a:pt x="276409" y="1977730"/>
                    <a:pt x="286980" y="1990647"/>
                    <a:pt x="306773" y="1999129"/>
                  </a:cubicBezTo>
                  <a:cubicBezTo>
                    <a:pt x="318098" y="2003982"/>
                    <a:pt x="330679" y="2005106"/>
                    <a:pt x="342632" y="2008094"/>
                  </a:cubicBezTo>
                  <a:cubicBezTo>
                    <a:pt x="384594" y="2050054"/>
                    <a:pt x="333146" y="2003954"/>
                    <a:pt x="387456" y="2034988"/>
                  </a:cubicBezTo>
                  <a:cubicBezTo>
                    <a:pt x="418238" y="2052578"/>
                    <a:pt x="443837" y="2082405"/>
                    <a:pt x="468138" y="2106706"/>
                  </a:cubicBezTo>
                  <a:lnTo>
                    <a:pt x="503997" y="2142565"/>
                  </a:lnTo>
                  <a:lnTo>
                    <a:pt x="530891" y="2169459"/>
                  </a:lnTo>
                  <a:cubicBezTo>
                    <a:pt x="573355" y="2155304"/>
                    <a:pt x="559451" y="2168742"/>
                    <a:pt x="566750" y="2106706"/>
                  </a:cubicBezTo>
                  <a:cubicBezTo>
                    <a:pt x="581515" y="1981211"/>
                    <a:pt x="561340" y="2044033"/>
                    <a:pt x="593644" y="1963270"/>
                  </a:cubicBezTo>
                  <a:cubicBezTo>
                    <a:pt x="596632" y="1933388"/>
                    <a:pt x="598154" y="1903322"/>
                    <a:pt x="602609" y="1873623"/>
                  </a:cubicBezTo>
                  <a:cubicBezTo>
                    <a:pt x="607130" y="1843486"/>
                    <a:pt x="620538" y="1814450"/>
                    <a:pt x="620538" y="1783976"/>
                  </a:cubicBezTo>
                  <a:cubicBezTo>
                    <a:pt x="620538" y="1753502"/>
                    <a:pt x="608585" y="1724211"/>
                    <a:pt x="602609" y="1694329"/>
                  </a:cubicBezTo>
                  <a:cubicBezTo>
                    <a:pt x="587668" y="1709270"/>
                    <a:pt x="564467" y="1719107"/>
                    <a:pt x="557785" y="1739153"/>
                  </a:cubicBezTo>
                  <a:cubicBezTo>
                    <a:pt x="542006" y="1786488"/>
                    <a:pt x="554061" y="1758187"/>
                    <a:pt x="512962" y="1819835"/>
                  </a:cubicBezTo>
                  <a:cubicBezTo>
                    <a:pt x="506985" y="1828800"/>
                    <a:pt x="502651" y="1839110"/>
                    <a:pt x="495032" y="1846729"/>
                  </a:cubicBezTo>
                  <a:lnTo>
                    <a:pt x="459173" y="1882588"/>
                  </a:lnTo>
                  <a:cubicBezTo>
                    <a:pt x="456185" y="1870635"/>
                    <a:pt x="450209" y="1859050"/>
                    <a:pt x="450209" y="1846729"/>
                  </a:cubicBezTo>
                  <a:cubicBezTo>
                    <a:pt x="450209" y="1833536"/>
                    <a:pt x="473601" y="1790981"/>
                    <a:pt x="477103" y="1783976"/>
                  </a:cubicBezTo>
                  <a:cubicBezTo>
                    <a:pt x="489175" y="1711549"/>
                    <a:pt x="480321" y="1747429"/>
                    <a:pt x="503997" y="1676400"/>
                  </a:cubicBezTo>
                  <a:cubicBezTo>
                    <a:pt x="506985" y="1667435"/>
                    <a:pt x="506280" y="1656188"/>
                    <a:pt x="512962" y="1649506"/>
                  </a:cubicBezTo>
                  <a:lnTo>
                    <a:pt x="530891" y="1631576"/>
                  </a:lnTo>
                  <a:lnTo>
                    <a:pt x="548820" y="1577788"/>
                  </a:lnTo>
                  <a:lnTo>
                    <a:pt x="557785" y="1550894"/>
                  </a:lnTo>
                  <a:cubicBezTo>
                    <a:pt x="554797" y="1464235"/>
                    <a:pt x="562005" y="1376619"/>
                    <a:pt x="548820" y="1290917"/>
                  </a:cubicBezTo>
                  <a:cubicBezTo>
                    <a:pt x="546892" y="1278386"/>
                    <a:pt x="529710" y="1307804"/>
                    <a:pt x="521926" y="1317812"/>
                  </a:cubicBezTo>
                  <a:cubicBezTo>
                    <a:pt x="508697" y="1334821"/>
                    <a:pt x="498021" y="1353671"/>
                    <a:pt x="486068" y="1371600"/>
                  </a:cubicBezTo>
                  <a:cubicBezTo>
                    <a:pt x="480091" y="1380565"/>
                    <a:pt x="475757" y="1390875"/>
                    <a:pt x="468138" y="1398494"/>
                  </a:cubicBezTo>
                  <a:lnTo>
                    <a:pt x="441244" y="1425388"/>
                  </a:lnTo>
                  <a:cubicBezTo>
                    <a:pt x="438256" y="1434353"/>
                    <a:pt x="441729" y="1452282"/>
                    <a:pt x="432279" y="1452282"/>
                  </a:cubicBezTo>
                  <a:cubicBezTo>
                    <a:pt x="408375" y="1452282"/>
                    <a:pt x="432279" y="1398494"/>
                    <a:pt x="432279" y="1398494"/>
                  </a:cubicBezTo>
                  <a:cubicBezTo>
                    <a:pt x="455981" y="1311585"/>
                    <a:pt x="435159" y="1349351"/>
                    <a:pt x="468138" y="1299882"/>
                  </a:cubicBezTo>
                  <a:cubicBezTo>
                    <a:pt x="471126" y="1281953"/>
                    <a:pt x="473538" y="1263918"/>
                    <a:pt x="477103" y="1246094"/>
                  </a:cubicBezTo>
                  <a:cubicBezTo>
                    <a:pt x="479519" y="1234012"/>
                    <a:pt x="483652" y="1222317"/>
                    <a:pt x="486068" y="1210235"/>
                  </a:cubicBezTo>
                  <a:cubicBezTo>
                    <a:pt x="501845" y="1131347"/>
                    <a:pt x="486549" y="1181894"/>
                    <a:pt x="503997" y="1129553"/>
                  </a:cubicBezTo>
                  <a:cubicBezTo>
                    <a:pt x="506985" y="1108635"/>
                    <a:pt x="509290" y="1087609"/>
                    <a:pt x="512962" y="1066800"/>
                  </a:cubicBezTo>
                  <a:cubicBezTo>
                    <a:pt x="518258" y="1036790"/>
                    <a:pt x="530891" y="977153"/>
                    <a:pt x="530891" y="977153"/>
                  </a:cubicBezTo>
                  <a:cubicBezTo>
                    <a:pt x="527903" y="917388"/>
                    <a:pt x="532325" y="856788"/>
                    <a:pt x="521926" y="797859"/>
                  </a:cubicBezTo>
                  <a:cubicBezTo>
                    <a:pt x="520054" y="787249"/>
                    <a:pt x="508373" y="814907"/>
                    <a:pt x="503997" y="824753"/>
                  </a:cubicBezTo>
                  <a:cubicBezTo>
                    <a:pt x="496321" y="842023"/>
                    <a:pt x="492044" y="860612"/>
                    <a:pt x="486068" y="878541"/>
                  </a:cubicBezTo>
                  <a:cubicBezTo>
                    <a:pt x="483080" y="887506"/>
                    <a:pt x="483785" y="898753"/>
                    <a:pt x="477103" y="905435"/>
                  </a:cubicBezTo>
                  <a:lnTo>
                    <a:pt x="459173" y="923365"/>
                  </a:lnTo>
                  <a:lnTo>
                    <a:pt x="441244" y="977153"/>
                  </a:lnTo>
                  <a:cubicBezTo>
                    <a:pt x="438256" y="986118"/>
                    <a:pt x="436505" y="995595"/>
                    <a:pt x="432279" y="1004047"/>
                  </a:cubicBezTo>
                  <a:cubicBezTo>
                    <a:pt x="410124" y="1048358"/>
                    <a:pt x="418576" y="1027228"/>
                    <a:pt x="405385" y="1066800"/>
                  </a:cubicBezTo>
                  <a:cubicBezTo>
                    <a:pt x="408373" y="1045882"/>
                    <a:pt x="410876" y="1024890"/>
                    <a:pt x="414350" y="1004047"/>
                  </a:cubicBezTo>
                  <a:cubicBezTo>
                    <a:pt x="433526" y="888993"/>
                    <a:pt x="412747" y="1042965"/>
                    <a:pt x="432279" y="896470"/>
                  </a:cubicBezTo>
                  <a:cubicBezTo>
                    <a:pt x="435463" y="872590"/>
                    <a:pt x="435827" y="848228"/>
                    <a:pt x="441244" y="824753"/>
                  </a:cubicBezTo>
                  <a:cubicBezTo>
                    <a:pt x="444862" y="809073"/>
                    <a:pt x="454440" y="795310"/>
                    <a:pt x="459173" y="779929"/>
                  </a:cubicBezTo>
                  <a:cubicBezTo>
                    <a:pt x="466420" y="756377"/>
                    <a:pt x="471126" y="732118"/>
                    <a:pt x="477103" y="708212"/>
                  </a:cubicBezTo>
                  <a:cubicBezTo>
                    <a:pt x="474115" y="606612"/>
                    <a:pt x="477929" y="504583"/>
                    <a:pt x="468138" y="403412"/>
                  </a:cubicBezTo>
                  <a:cubicBezTo>
                    <a:pt x="467100" y="392688"/>
                    <a:pt x="453616" y="420085"/>
                    <a:pt x="450209" y="430306"/>
                  </a:cubicBezTo>
                  <a:cubicBezTo>
                    <a:pt x="444461" y="447550"/>
                    <a:pt x="444809" y="466270"/>
                    <a:pt x="441244" y="484094"/>
                  </a:cubicBezTo>
                  <a:cubicBezTo>
                    <a:pt x="438828" y="496176"/>
                    <a:pt x="435521" y="508066"/>
                    <a:pt x="432279" y="519953"/>
                  </a:cubicBezTo>
                  <a:cubicBezTo>
                    <a:pt x="426555" y="540941"/>
                    <a:pt x="420601" y="561869"/>
                    <a:pt x="414350" y="582706"/>
                  </a:cubicBezTo>
                  <a:cubicBezTo>
                    <a:pt x="411635" y="591757"/>
                    <a:pt x="407677" y="600433"/>
                    <a:pt x="405385" y="609600"/>
                  </a:cubicBezTo>
                  <a:cubicBezTo>
                    <a:pt x="392595" y="660758"/>
                    <a:pt x="401254" y="644288"/>
                    <a:pt x="387456" y="690282"/>
                  </a:cubicBezTo>
                  <a:cubicBezTo>
                    <a:pt x="382025" y="708384"/>
                    <a:pt x="373232" y="725538"/>
                    <a:pt x="369526" y="744070"/>
                  </a:cubicBezTo>
                  <a:cubicBezTo>
                    <a:pt x="358449" y="799459"/>
                    <a:pt x="369014" y="776216"/>
                    <a:pt x="342632" y="815788"/>
                  </a:cubicBezTo>
                  <a:cubicBezTo>
                    <a:pt x="348609" y="779929"/>
                    <a:pt x="357271" y="744416"/>
                    <a:pt x="360562" y="708212"/>
                  </a:cubicBezTo>
                  <a:cubicBezTo>
                    <a:pt x="363550" y="675341"/>
                    <a:pt x="366071" y="642425"/>
                    <a:pt x="369526" y="609600"/>
                  </a:cubicBezTo>
                  <a:cubicBezTo>
                    <a:pt x="372048" y="585640"/>
                    <a:pt x="375676" y="561809"/>
                    <a:pt x="378491" y="537882"/>
                  </a:cubicBezTo>
                  <a:cubicBezTo>
                    <a:pt x="381653" y="511008"/>
                    <a:pt x="384468" y="484094"/>
                    <a:pt x="387456" y="457200"/>
                  </a:cubicBezTo>
                  <a:cubicBezTo>
                    <a:pt x="384468" y="376518"/>
                    <a:pt x="386146" y="295527"/>
                    <a:pt x="378491" y="215153"/>
                  </a:cubicBezTo>
                  <a:cubicBezTo>
                    <a:pt x="376768" y="197058"/>
                    <a:pt x="373934" y="251307"/>
                    <a:pt x="369526" y="268941"/>
                  </a:cubicBezTo>
                  <a:cubicBezTo>
                    <a:pt x="364942" y="287276"/>
                    <a:pt x="356181" y="304394"/>
                    <a:pt x="351597" y="322729"/>
                  </a:cubicBezTo>
                  <a:cubicBezTo>
                    <a:pt x="331114" y="404662"/>
                    <a:pt x="353752" y="347699"/>
                    <a:pt x="333668" y="421341"/>
                  </a:cubicBezTo>
                  <a:cubicBezTo>
                    <a:pt x="328695" y="439574"/>
                    <a:pt x="320322" y="456794"/>
                    <a:pt x="315738" y="475129"/>
                  </a:cubicBezTo>
                  <a:lnTo>
                    <a:pt x="306773" y="510988"/>
                  </a:lnTo>
                  <a:cubicBezTo>
                    <a:pt x="303785" y="370541"/>
                    <a:pt x="303424" y="230014"/>
                    <a:pt x="297809" y="89647"/>
                  </a:cubicBezTo>
                  <a:cubicBezTo>
                    <a:pt x="297431" y="80205"/>
                    <a:pt x="291440" y="71839"/>
                    <a:pt x="288844" y="62753"/>
                  </a:cubicBezTo>
                  <a:cubicBezTo>
                    <a:pt x="285459" y="50906"/>
                    <a:pt x="284732" y="38219"/>
                    <a:pt x="279879" y="26894"/>
                  </a:cubicBezTo>
                  <a:cubicBezTo>
                    <a:pt x="275635" y="16991"/>
                    <a:pt x="267926" y="8965"/>
                    <a:pt x="261950" y="0"/>
                  </a:cubicBezTo>
                  <a:cubicBezTo>
                    <a:pt x="255973" y="98612"/>
                    <a:pt x="250449" y="197252"/>
                    <a:pt x="244020" y="295835"/>
                  </a:cubicBezTo>
                  <a:cubicBezTo>
                    <a:pt x="234827" y="436798"/>
                    <a:pt x="235056" y="371770"/>
                    <a:pt x="235056" y="421341"/>
                  </a:cubicBezTo>
                  <a:lnTo>
                    <a:pt x="226091" y="349623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 96"/>
            <p:cNvSpPr/>
            <p:nvPr/>
          </p:nvSpPr>
          <p:spPr>
            <a:xfrm rot="2345808">
              <a:off x="7379250" y="3263153"/>
              <a:ext cx="620538" cy="2169459"/>
            </a:xfrm>
            <a:custGeom>
              <a:avLst/>
              <a:gdLst>
                <a:gd name="connsiteX0" fmla="*/ 432279 w 620538"/>
                <a:gd name="connsiteY0" fmla="*/ 2070847 h 2169459"/>
                <a:gd name="connsiteX1" fmla="*/ 432279 w 620538"/>
                <a:gd name="connsiteY1" fmla="*/ 2070847 h 2169459"/>
                <a:gd name="connsiteX2" fmla="*/ 432279 w 620538"/>
                <a:gd name="connsiteY2" fmla="*/ 1461247 h 2169459"/>
                <a:gd name="connsiteX3" fmla="*/ 405385 w 620538"/>
                <a:gd name="connsiteY3" fmla="*/ 1255059 h 2169459"/>
                <a:gd name="connsiteX4" fmla="*/ 378491 w 620538"/>
                <a:gd name="connsiteY4" fmla="*/ 1102659 h 2169459"/>
                <a:gd name="connsiteX5" fmla="*/ 369526 w 620538"/>
                <a:gd name="connsiteY5" fmla="*/ 995082 h 2169459"/>
                <a:gd name="connsiteX6" fmla="*/ 360562 w 620538"/>
                <a:gd name="connsiteY6" fmla="*/ 941294 h 2169459"/>
                <a:gd name="connsiteX7" fmla="*/ 351597 w 620538"/>
                <a:gd name="connsiteY7" fmla="*/ 851647 h 2169459"/>
                <a:gd name="connsiteX8" fmla="*/ 342632 w 620538"/>
                <a:gd name="connsiteY8" fmla="*/ 788894 h 2169459"/>
                <a:gd name="connsiteX9" fmla="*/ 315738 w 620538"/>
                <a:gd name="connsiteY9" fmla="*/ 600635 h 2169459"/>
                <a:gd name="connsiteX10" fmla="*/ 297809 w 620538"/>
                <a:gd name="connsiteY10" fmla="*/ 573741 h 2169459"/>
                <a:gd name="connsiteX11" fmla="*/ 279879 w 620538"/>
                <a:gd name="connsiteY11" fmla="*/ 519953 h 2169459"/>
                <a:gd name="connsiteX12" fmla="*/ 261950 w 620538"/>
                <a:gd name="connsiteY12" fmla="*/ 439270 h 2169459"/>
                <a:gd name="connsiteX13" fmla="*/ 252985 w 620538"/>
                <a:gd name="connsiteY13" fmla="*/ 403412 h 2169459"/>
                <a:gd name="connsiteX14" fmla="*/ 235056 w 620538"/>
                <a:gd name="connsiteY14" fmla="*/ 385482 h 2169459"/>
                <a:gd name="connsiteX15" fmla="*/ 217126 w 620538"/>
                <a:gd name="connsiteY15" fmla="*/ 349623 h 2169459"/>
                <a:gd name="connsiteX16" fmla="*/ 208162 w 620538"/>
                <a:gd name="connsiteY16" fmla="*/ 322729 h 2169459"/>
                <a:gd name="connsiteX17" fmla="*/ 136444 w 620538"/>
                <a:gd name="connsiteY17" fmla="*/ 197223 h 2169459"/>
                <a:gd name="connsiteX18" fmla="*/ 109550 w 620538"/>
                <a:gd name="connsiteY18" fmla="*/ 152400 h 2169459"/>
                <a:gd name="connsiteX19" fmla="*/ 91620 w 620538"/>
                <a:gd name="connsiteY19" fmla="*/ 134470 h 2169459"/>
                <a:gd name="connsiteX20" fmla="*/ 64726 w 620538"/>
                <a:gd name="connsiteY20" fmla="*/ 98612 h 2169459"/>
                <a:gd name="connsiteX21" fmla="*/ 55762 w 620538"/>
                <a:gd name="connsiteY21" fmla="*/ 71717 h 2169459"/>
                <a:gd name="connsiteX22" fmla="*/ 37832 w 620538"/>
                <a:gd name="connsiteY22" fmla="*/ 53788 h 2169459"/>
                <a:gd name="connsiteX23" fmla="*/ 28868 w 620538"/>
                <a:gd name="connsiteY23" fmla="*/ 89647 h 2169459"/>
                <a:gd name="connsiteX24" fmla="*/ 46797 w 620538"/>
                <a:gd name="connsiteY24" fmla="*/ 161365 h 2169459"/>
                <a:gd name="connsiteX25" fmla="*/ 73691 w 620538"/>
                <a:gd name="connsiteY25" fmla="*/ 197223 h 2169459"/>
                <a:gd name="connsiteX26" fmla="*/ 82656 w 620538"/>
                <a:gd name="connsiteY26" fmla="*/ 224117 h 2169459"/>
                <a:gd name="connsiteX27" fmla="*/ 109550 w 620538"/>
                <a:gd name="connsiteY27" fmla="*/ 286870 h 2169459"/>
                <a:gd name="connsiteX28" fmla="*/ 127479 w 620538"/>
                <a:gd name="connsiteY28" fmla="*/ 349623 h 2169459"/>
                <a:gd name="connsiteX29" fmla="*/ 145409 w 620538"/>
                <a:gd name="connsiteY29" fmla="*/ 367553 h 2169459"/>
                <a:gd name="connsiteX30" fmla="*/ 127479 w 620538"/>
                <a:gd name="connsiteY30" fmla="*/ 430306 h 2169459"/>
                <a:gd name="connsiteX31" fmla="*/ 100585 w 620538"/>
                <a:gd name="connsiteY31" fmla="*/ 421341 h 2169459"/>
                <a:gd name="connsiteX32" fmla="*/ 64726 w 620538"/>
                <a:gd name="connsiteY32" fmla="*/ 403412 h 2169459"/>
                <a:gd name="connsiteX33" fmla="*/ 28868 w 620538"/>
                <a:gd name="connsiteY33" fmla="*/ 394447 h 2169459"/>
                <a:gd name="connsiteX34" fmla="*/ 1973 w 620538"/>
                <a:gd name="connsiteY34" fmla="*/ 376517 h 2169459"/>
                <a:gd name="connsiteX35" fmla="*/ 19903 w 620538"/>
                <a:gd name="connsiteY35" fmla="*/ 394447 h 2169459"/>
                <a:gd name="connsiteX36" fmla="*/ 37832 w 620538"/>
                <a:gd name="connsiteY36" fmla="*/ 421341 h 2169459"/>
                <a:gd name="connsiteX37" fmla="*/ 100585 w 620538"/>
                <a:gd name="connsiteY37" fmla="*/ 475129 h 2169459"/>
                <a:gd name="connsiteX38" fmla="*/ 136444 w 620538"/>
                <a:gd name="connsiteY38" fmla="*/ 519953 h 2169459"/>
                <a:gd name="connsiteX39" fmla="*/ 163338 w 620538"/>
                <a:gd name="connsiteY39" fmla="*/ 537882 h 2169459"/>
                <a:gd name="connsiteX40" fmla="*/ 181268 w 620538"/>
                <a:gd name="connsiteY40" fmla="*/ 555812 h 2169459"/>
                <a:gd name="connsiteX41" fmla="*/ 208162 w 620538"/>
                <a:gd name="connsiteY41" fmla="*/ 573741 h 2169459"/>
                <a:gd name="connsiteX42" fmla="*/ 235056 w 620538"/>
                <a:gd name="connsiteY42" fmla="*/ 600635 h 2169459"/>
                <a:gd name="connsiteX43" fmla="*/ 261950 w 620538"/>
                <a:gd name="connsiteY43" fmla="*/ 609600 h 2169459"/>
                <a:gd name="connsiteX44" fmla="*/ 279879 w 620538"/>
                <a:gd name="connsiteY44" fmla="*/ 636494 h 2169459"/>
                <a:gd name="connsiteX45" fmla="*/ 82656 w 620538"/>
                <a:gd name="connsiteY45" fmla="*/ 645459 h 2169459"/>
                <a:gd name="connsiteX46" fmla="*/ 28868 w 620538"/>
                <a:gd name="connsiteY46" fmla="*/ 627529 h 2169459"/>
                <a:gd name="connsiteX47" fmla="*/ 1973 w 620538"/>
                <a:gd name="connsiteY47" fmla="*/ 618565 h 2169459"/>
                <a:gd name="connsiteX48" fmla="*/ 46797 w 620538"/>
                <a:gd name="connsiteY48" fmla="*/ 627529 h 2169459"/>
                <a:gd name="connsiteX49" fmla="*/ 64726 w 620538"/>
                <a:gd name="connsiteY49" fmla="*/ 645459 h 2169459"/>
                <a:gd name="connsiteX50" fmla="*/ 91620 w 620538"/>
                <a:gd name="connsiteY50" fmla="*/ 663388 h 2169459"/>
                <a:gd name="connsiteX51" fmla="*/ 109550 w 620538"/>
                <a:gd name="connsiteY51" fmla="*/ 690282 h 2169459"/>
                <a:gd name="connsiteX52" fmla="*/ 145409 w 620538"/>
                <a:gd name="connsiteY52" fmla="*/ 726141 h 2169459"/>
                <a:gd name="connsiteX53" fmla="*/ 163338 w 620538"/>
                <a:gd name="connsiteY53" fmla="*/ 753035 h 2169459"/>
                <a:gd name="connsiteX54" fmla="*/ 235056 w 620538"/>
                <a:gd name="connsiteY54" fmla="*/ 815788 h 2169459"/>
                <a:gd name="connsiteX55" fmla="*/ 252985 w 620538"/>
                <a:gd name="connsiteY55" fmla="*/ 842682 h 2169459"/>
                <a:gd name="connsiteX56" fmla="*/ 306773 w 620538"/>
                <a:gd name="connsiteY56" fmla="*/ 878541 h 2169459"/>
                <a:gd name="connsiteX57" fmla="*/ 333668 w 620538"/>
                <a:gd name="connsiteY57" fmla="*/ 959223 h 2169459"/>
                <a:gd name="connsiteX58" fmla="*/ 351597 w 620538"/>
                <a:gd name="connsiteY58" fmla="*/ 1021976 h 2169459"/>
                <a:gd name="connsiteX59" fmla="*/ 279879 w 620538"/>
                <a:gd name="connsiteY59" fmla="*/ 1004047 h 2169459"/>
                <a:gd name="connsiteX60" fmla="*/ 252985 w 620538"/>
                <a:gd name="connsiteY60" fmla="*/ 986117 h 2169459"/>
                <a:gd name="connsiteX61" fmla="*/ 145409 w 620538"/>
                <a:gd name="connsiteY61" fmla="*/ 959223 h 2169459"/>
                <a:gd name="connsiteX62" fmla="*/ 73691 w 620538"/>
                <a:gd name="connsiteY62" fmla="*/ 923365 h 2169459"/>
                <a:gd name="connsiteX63" fmla="*/ 37832 w 620538"/>
                <a:gd name="connsiteY63" fmla="*/ 914400 h 2169459"/>
                <a:gd name="connsiteX64" fmla="*/ 91620 w 620538"/>
                <a:gd name="connsiteY64" fmla="*/ 950259 h 2169459"/>
                <a:gd name="connsiteX65" fmla="*/ 145409 w 620538"/>
                <a:gd name="connsiteY65" fmla="*/ 986117 h 2169459"/>
                <a:gd name="connsiteX66" fmla="*/ 154373 w 620538"/>
                <a:gd name="connsiteY66" fmla="*/ 1013012 h 2169459"/>
                <a:gd name="connsiteX67" fmla="*/ 208162 w 620538"/>
                <a:gd name="connsiteY67" fmla="*/ 1048870 h 2169459"/>
                <a:gd name="connsiteX68" fmla="*/ 226091 w 620538"/>
                <a:gd name="connsiteY68" fmla="*/ 1066800 h 2169459"/>
                <a:gd name="connsiteX69" fmla="*/ 252985 w 620538"/>
                <a:gd name="connsiteY69" fmla="*/ 1084729 h 2169459"/>
                <a:gd name="connsiteX70" fmla="*/ 270915 w 620538"/>
                <a:gd name="connsiteY70" fmla="*/ 1111623 h 2169459"/>
                <a:gd name="connsiteX71" fmla="*/ 324703 w 620538"/>
                <a:gd name="connsiteY71" fmla="*/ 1165412 h 2169459"/>
                <a:gd name="connsiteX72" fmla="*/ 351597 w 620538"/>
                <a:gd name="connsiteY72" fmla="*/ 1192306 h 2169459"/>
                <a:gd name="connsiteX73" fmla="*/ 387456 w 620538"/>
                <a:gd name="connsiteY73" fmla="*/ 1237129 h 2169459"/>
                <a:gd name="connsiteX74" fmla="*/ 360562 w 620538"/>
                <a:gd name="connsiteY74" fmla="*/ 1281953 h 2169459"/>
                <a:gd name="connsiteX75" fmla="*/ 288844 w 620538"/>
                <a:gd name="connsiteY75" fmla="*/ 1246094 h 2169459"/>
                <a:gd name="connsiteX76" fmla="*/ 261950 w 620538"/>
                <a:gd name="connsiteY76" fmla="*/ 1228165 h 2169459"/>
                <a:gd name="connsiteX77" fmla="*/ 190232 w 620538"/>
                <a:gd name="connsiteY77" fmla="*/ 1210235 h 2169459"/>
                <a:gd name="connsiteX78" fmla="*/ 118515 w 620538"/>
                <a:gd name="connsiteY78" fmla="*/ 1183341 h 2169459"/>
                <a:gd name="connsiteX79" fmla="*/ 163338 w 620538"/>
                <a:gd name="connsiteY79" fmla="*/ 1219200 h 2169459"/>
                <a:gd name="connsiteX80" fmla="*/ 190232 w 620538"/>
                <a:gd name="connsiteY80" fmla="*/ 1237129 h 2169459"/>
                <a:gd name="connsiteX81" fmla="*/ 217126 w 620538"/>
                <a:gd name="connsiteY81" fmla="*/ 1264023 h 2169459"/>
                <a:gd name="connsiteX82" fmla="*/ 244020 w 620538"/>
                <a:gd name="connsiteY82" fmla="*/ 1272988 h 2169459"/>
                <a:gd name="connsiteX83" fmla="*/ 261950 w 620538"/>
                <a:gd name="connsiteY83" fmla="*/ 1290917 h 2169459"/>
                <a:gd name="connsiteX84" fmla="*/ 288844 w 620538"/>
                <a:gd name="connsiteY84" fmla="*/ 1308847 h 2169459"/>
                <a:gd name="connsiteX85" fmla="*/ 342632 w 620538"/>
                <a:gd name="connsiteY85" fmla="*/ 1353670 h 2169459"/>
                <a:gd name="connsiteX86" fmla="*/ 378491 w 620538"/>
                <a:gd name="connsiteY86" fmla="*/ 1407459 h 2169459"/>
                <a:gd name="connsiteX87" fmla="*/ 396420 w 620538"/>
                <a:gd name="connsiteY87" fmla="*/ 1461247 h 2169459"/>
                <a:gd name="connsiteX88" fmla="*/ 441244 w 620538"/>
                <a:gd name="connsiteY88" fmla="*/ 1497106 h 2169459"/>
                <a:gd name="connsiteX89" fmla="*/ 414350 w 620538"/>
                <a:gd name="connsiteY89" fmla="*/ 1506070 h 2169459"/>
                <a:gd name="connsiteX90" fmla="*/ 270915 w 620538"/>
                <a:gd name="connsiteY90" fmla="*/ 1497106 h 2169459"/>
                <a:gd name="connsiteX91" fmla="*/ 190232 w 620538"/>
                <a:gd name="connsiteY91" fmla="*/ 1461247 h 2169459"/>
                <a:gd name="connsiteX92" fmla="*/ 172303 w 620538"/>
                <a:gd name="connsiteY92" fmla="*/ 1443317 h 2169459"/>
                <a:gd name="connsiteX93" fmla="*/ 145409 w 620538"/>
                <a:gd name="connsiteY93" fmla="*/ 1425388 h 2169459"/>
                <a:gd name="connsiteX94" fmla="*/ 163338 w 620538"/>
                <a:gd name="connsiteY94" fmla="*/ 1461247 h 2169459"/>
                <a:gd name="connsiteX95" fmla="*/ 199197 w 620538"/>
                <a:gd name="connsiteY95" fmla="*/ 1497106 h 2169459"/>
                <a:gd name="connsiteX96" fmla="*/ 226091 w 620538"/>
                <a:gd name="connsiteY96" fmla="*/ 1524000 h 2169459"/>
                <a:gd name="connsiteX97" fmla="*/ 252985 w 620538"/>
                <a:gd name="connsiteY97" fmla="*/ 1559859 h 2169459"/>
                <a:gd name="connsiteX98" fmla="*/ 279879 w 620538"/>
                <a:gd name="connsiteY98" fmla="*/ 1577788 h 2169459"/>
                <a:gd name="connsiteX99" fmla="*/ 315738 w 620538"/>
                <a:gd name="connsiteY99" fmla="*/ 1613647 h 2169459"/>
                <a:gd name="connsiteX100" fmla="*/ 333668 w 620538"/>
                <a:gd name="connsiteY100" fmla="*/ 1631576 h 2169459"/>
                <a:gd name="connsiteX101" fmla="*/ 360562 w 620538"/>
                <a:gd name="connsiteY101" fmla="*/ 1658470 h 2169459"/>
                <a:gd name="connsiteX102" fmla="*/ 360562 w 620538"/>
                <a:gd name="connsiteY102" fmla="*/ 1730188 h 2169459"/>
                <a:gd name="connsiteX103" fmla="*/ 208162 w 620538"/>
                <a:gd name="connsiteY103" fmla="*/ 1712259 h 2169459"/>
                <a:gd name="connsiteX104" fmla="*/ 181268 w 620538"/>
                <a:gd name="connsiteY104" fmla="*/ 1694329 h 2169459"/>
                <a:gd name="connsiteX105" fmla="*/ 127479 w 620538"/>
                <a:gd name="connsiteY105" fmla="*/ 1676400 h 2169459"/>
                <a:gd name="connsiteX106" fmla="*/ 190232 w 620538"/>
                <a:gd name="connsiteY106" fmla="*/ 1739153 h 2169459"/>
                <a:gd name="connsiteX107" fmla="*/ 208162 w 620538"/>
                <a:gd name="connsiteY107" fmla="*/ 1757082 h 2169459"/>
                <a:gd name="connsiteX108" fmla="*/ 226091 w 620538"/>
                <a:gd name="connsiteY108" fmla="*/ 1775012 h 2169459"/>
                <a:gd name="connsiteX109" fmla="*/ 279879 w 620538"/>
                <a:gd name="connsiteY109" fmla="*/ 1810870 h 2169459"/>
                <a:gd name="connsiteX110" fmla="*/ 333668 w 620538"/>
                <a:gd name="connsiteY110" fmla="*/ 1846729 h 2169459"/>
                <a:gd name="connsiteX111" fmla="*/ 360562 w 620538"/>
                <a:gd name="connsiteY111" fmla="*/ 1882588 h 2169459"/>
                <a:gd name="connsiteX112" fmla="*/ 396420 w 620538"/>
                <a:gd name="connsiteY112" fmla="*/ 1891553 h 2169459"/>
                <a:gd name="connsiteX113" fmla="*/ 432279 w 620538"/>
                <a:gd name="connsiteY113" fmla="*/ 1909482 h 2169459"/>
                <a:gd name="connsiteX114" fmla="*/ 450209 w 620538"/>
                <a:gd name="connsiteY114" fmla="*/ 1927412 h 2169459"/>
                <a:gd name="connsiteX115" fmla="*/ 172303 w 620538"/>
                <a:gd name="connsiteY115" fmla="*/ 1909482 h 2169459"/>
                <a:gd name="connsiteX116" fmla="*/ 127479 w 620538"/>
                <a:gd name="connsiteY116" fmla="*/ 1891553 h 2169459"/>
                <a:gd name="connsiteX117" fmla="*/ 181268 w 620538"/>
                <a:gd name="connsiteY117" fmla="*/ 1909482 h 2169459"/>
                <a:gd name="connsiteX118" fmla="*/ 199197 w 620538"/>
                <a:gd name="connsiteY118" fmla="*/ 1927412 h 2169459"/>
                <a:gd name="connsiteX119" fmla="*/ 261950 w 620538"/>
                <a:gd name="connsiteY119" fmla="*/ 1963270 h 2169459"/>
                <a:gd name="connsiteX120" fmla="*/ 306773 w 620538"/>
                <a:gd name="connsiteY120" fmla="*/ 1999129 h 2169459"/>
                <a:gd name="connsiteX121" fmla="*/ 342632 w 620538"/>
                <a:gd name="connsiteY121" fmla="*/ 2008094 h 2169459"/>
                <a:gd name="connsiteX122" fmla="*/ 387456 w 620538"/>
                <a:gd name="connsiteY122" fmla="*/ 2034988 h 2169459"/>
                <a:gd name="connsiteX123" fmla="*/ 468138 w 620538"/>
                <a:gd name="connsiteY123" fmla="*/ 2106706 h 2169459"/>
                <a:gd name="connsiteX124" fmla="*/ 503997 w 620538"/>
                <a:gd name="connsiteY124" fmla="*/ 2142565 h 2169459"/>
                <a:gd name="connsiteX125" fmla="*/ 530891 w 620538"/>
                <a:gd name="connsiteY125" fmla="*/ 2169459 h 2169459"/>
                <a:gd name="connsiteX126" fmla="*/ 566750 w 620538"/>
                <a:gd name="connsiteY126" fmla="*/ 2106706 h 2169459"/>
                <a:gd name="connsiteX127" fmla="*/ 593644 w 620538"/>
                <a:gd name="connsiteY127" fmla="*/ 1963270 h 2169459"/>
                <a:gd name="connsiteX128" fmla="*/ 602609 w 620538"/>
                <a:gd name="connsiteY128" fmla="*/ 1873623 h 2169459"/>
                <a:gd name="connsiteX129" fmla="*/ 620538 w 620538"/>
                <a:gd name="connsiteY129" fmla="*/ 1783976 h 2169459"/>
                <a:gd name="connsiteX130" fmla="*/ 602609 w 620538"/>
                <a:gd name="connsiteY130" fmla="*/ 1694329 h 2169459"/>
                <a:gd name="connsiteX131" fmla="*/ 557785 w 620538"/>
                <a:gd name="connsiteY131" fmla="*/ 1739153 h 2169459"/>
                <a:gd name="connsiteX132" fmla="*/ 512962 w 620538"/>
                <a:gd name="connsiteY132" fmla="*/ 1819835 h 2169459"/>
                <a:gd name="connsiteX133" fmla="*/ 495032 w 620538"/>
                <a:gd name="connsiteY133" fmla="*/ 1846729 h 2169459"/>
                <a:gd name="connsiteX134" fmla="*/ 459173 w 620538"/>
                <a:gd name="connsiteY134" fmla="*/ 1882588 h 2169459"/>
                <a:gd name="connsiteX135" fmla="*/ 450209 w 620538"/>
                <a:gd name="connsiteY135" fmla="*/ 1846729 h 2169459"/>
                <a:gd name="connsiteX136" fmla="*/ 477103 w 620538"/>
                <a:gd name="connsiteY136" fmla="*/ 1783976 h 2169459"/>
                <a:gd name="connsiteX137" fmla="*/ 503997 w 620538"/>
                <a:gd name="connsiteY137" fmla="*/ 1676400 h 2169459"/>
                <a:gd name="connsiteX138" fmla="*/ 512962 w 620538"/>
                <a:gd name="connsiteY138" fmla="*/ 1649506 h 2169459"/>
                <a:gd name="connsiteX139" fmla="*/ 530891 w 620538"/>
                <a:gd name="connsiteY139" fmla="*/ 1631576 h 2169459"/>
                <a:gd name="connsiteX140" fmla="*/ 548820 w 620538"/>
                <a:gd name="connsiteY140" fmla="*/ 1577788 h 2169459"/>
                <a:gd name="connsiteX141" fmla="*/ 557785 w 620538"/>
                <a:gd name="connsiteY141" fmla="*/ 1550894 h 2169459"/>
                <a:gd name="connsiteX142" fmla="*/ 548820 w 620538"/>
                <a:gd name="connsiteY142" fmla="*/ 1290917 h 2169459"/>
                <a:gd name="connsiteX143" fmla="*/ 521926 w 620538"/>
                <a:gd name="connsiteY143" fmla="*/ 1317812 h 2169459"/>
                <a:gd name="connsiteX144" fmla="*/ 486068 w 620538"/>
                <a:gd name="connsiteY144" fmla="*/ 1371600 h 2169459"/>
                <a:gd name="connsiteX145" fmla="*/ 468138 w 620538"/>
                <a:gd name="connsiteY145" fmla="*/ 1398494 h 2169459"/>
                <a:gd name="connsiteX146" fmla="*/ 441244 w 620538"/>
                <a:gd name="connsiteY146" fmla="*/ 1425388 h 2169459"/>
                <a:gd name="connsiteX147" fmla="*/ 432279 w 620538"/>
                <a:gd name="connsiteY147" fmla="*/ 1452282 h 2169459"/>
                <a:gd name="connsiteX148" fmla="*/ 432279 w 620538"/>
                <a:gd name="connsiteY148" fmla="*/ 1398494 h 2169459"/>
                <a:gd name="connsiteX149" fmla="*/ 468138 w 620538"/>
                <a:gd name="connsiteY149" fmla="*/ 1299882 h 2169459"/>
                <a:gd name="connsiteX150" fmla="*/ 477103 w 620538"/>
                <a:gd name="connsiteY150" fmla="*/ 1246094 h 2169459"/>
                <a:gd name="connsiteX151" fmla="*/ 486068 w 620538"/>
                <a:gd name="connsiteY151" fmla="*/ 1210235 h 2169459"/>
                <a:gd name="connsiteX152" fmla="*/ 503997 w 620538"/>
                <a:gd name="connsiteY152" fmla="*/ 1129553 h 2169459"/>
                <a:gd name="connsiteX153" fmla="*/ 512962 w 620538"/>
                <a:gd name="connsiteY153" fmla="*/ 1066800 h 2169459"/>
                <a:gd name="connsiteX154" fmla="*/ 530891 w 620538"/>
                <a:gd name="connsiteY154" fmla="*/ 977153 h 2169459"/>
                <a:gd name="connsiteX155" fmla="*/ 521926 w 620538"/>
                <a:gd name="connsiteY155" fmla="*/ 797859 h 2169459"/>
                <a:gd name="connsiteX156" fmla="*/ 503997 w 620538"/>
                <a:gd name="connsiteY156" fmla="*/ 824753 h 2169459"/>
                <a:gd name="connsiteX157" fmla="*/ 486068 w 620538"/>
                <a:gd name="connsiteY157" fmla="*/ 878541 h 2169459"/>
                <a:gd name="connsiteX158" fmla="*/ 477103 w 620538"/>
                <a:gd name="connsiteY158" fmla="*/ 905435 h 2169459"/>
                <a:gd name="connsiteX159" fmla="*/ 459173 w 620538"/>
                <a:gd name="connsiteY159" fmla="*/ 923365 h 2169459"/>
                <a:gd name="connsiteX160" fmla="*/ 441244 w 620538"/>
                <a:gd name="connsiteY160" fmla="*/ 977153 h 2169459"/>
                <a:gd name="connsiteX161" fmla="*/ 432279 w 620538"/>
                <a:gd name="connsiteY161" fmla="*/ 1004047 h 2169459"/>
                <a:gd name="connsiteX162" fmla="*/ 405385 w 620538"/>
                <a:gd name="connsiteY162" fmla="*/ 1066800 h 2169459"/>
                <a:gd name="connsiteX163" fmla="*/ 414350 w 620538"/>
                <a:gd name="connsiteY163" fmla="*/ 1004047 h 2169459"/>
                <a:gd name="connsiteX164" fmla="*/ 432279 w 620538"/>
                <a:gd name="connsiteY164" fmla="*/ 896470 h 2169459"/>
                <a:gd name="connsiteX165" fmla="*/ 441244 w 620538"/>
                <a:gd name="connsiteY165" fmla="*/ 824753 h 2169459"/>
                <a:gd name="connsiteX166" fmla="*/ 459173 w 620538"/>
                <a:gd name="connsiteY166" fmla="*/ 779929 h 2169459"/>
                <a:gd name="connsiteX167" fmla="*/ 477103 w 620538"/>
                <a:gd name="connsiteY167" fmla="*/ 708212 h 2169459"/>
                <a:gd name="connsiteX168" fmla="*/ 468138 w 620538"/>
                <a:gd name="connsiteY168" fmla="*/ 403412 h 2169459"/>
                <a:gd name="connsiteX169" fmla="*/ 450209 w 620538"/>
                <a:gd name="connsiteY169" fmla="*/ 430306 h 2169459"/>
                <a:gd name="connsiteX170" fmla="*/ 441244 w 620538"/>
                <a:gd name="connsiteY170" fmla="*/ 484094 h 2169459"/>
                <a:gd name="connsiteX171" fmla="*/ 432279 w 620538"/>
                <a:gd name="connsiteY171" fmla="*/ 519953 h 2169459"/>
                <a:gd name="connsiteX172" fmla="*/ 414350 w 620538"/>
                <a:gd name="connsiteY172" fmla="*/ 582706 h 2169459"/>
                <a:gd name="connsiteX173" fmla="*/ 405385 w 620538"/>
                <a:gd name="connsiteY173" fmla="*/ 609600 h 2169459"/>
                <a:gd name="connsiteX174" fmla="*/ 387456 w 620538"/>
                <a:gd name="connsiteY174" fmla="*/ 690282 h 2169459"/>
                <a:gd name="connsiteX175" fmla="*/ 369526 w 620538"/>
                <a:gd name="connsiteY175" fmla="*/ 744070 h 2169459"/>
                <a:gd name="connsiteX176" fmla="*/ 342632 w 620538"/>
                <a:gd name="connsiteY176" fmla="*/ 815788 h 2169459"/>
                <a:gd name="connsiteX177" fmla="*/ 360562 w 620538"/>
                <a:gd name="connsiteY177" fmla="*/ 708212 h 2169459"/>
                <a:gd name="connsiteX178" fmla="*/ 369526 w 620538"/>
                <a:gd name="connsiteY178" fmla="*/ 609600 h 2169459"/>
                <a:gd name="connsiteX179" fmla="*/ 378491 w 620538"/>
                <a:gd name="connsiteY179" fmla="*/ 537882 h 2169459"/>
                <a:gd name="connsiteX180" fmla="*/ 387456 w 620538"/>
                <a:gd name="connsiteY180" fmla="*/ 457200 h 2169459"/>
                <a:gd name="connsiteX181" fmla="*/ 378491 w 620538"/>
                <a:gd name="connsiteY181" fmla="*/ 215153 h 2169459"/>
                <a:gd name="connsiteX182" fmla="*/ 369526 w 620538"/>
                <a:gd name="connsiteY182" fmla="*/ 268941 h 2169459"/>
                <a:gd name="connsiteX183" fmla="*/ 351597 w 620538"/>
                <a:gd name="connsiteY183" fmla="*/ 322729 h 2169459"/>
                <a:gd name="connsiteX184" fmla="*/ 333668 w 620538"/>
                <a:gd name="connsiteY184" fmla="*/ 421341 h 2169459"/>
                <a:gd name="connsiteX185" fmla="*/ 315738 w 620538"/>
                <a:gd name="connsiteY185" fmla="*/ 475129 h 2169459"/>
                <a:gd name="connsiteX186" fmla="*/ 306773 w 620538"/>
                <a:gd name="connsiteY186" fmla="*/ 510988 h 2169459"/>
                <a:gd name="connsiteX187" fmla="*/ 297809 w 620538"/>
                <a:gd name="connsiteY187" fmla="*/ 89647 h 2169459"/>
                <a:gd name="connsiteX188" fmla="*/ 288844 w 620538"/>
                <a:gd name="connsiteY188" fmla="*/ 62753 h 2169459"/>
                <a:gd name="connsiteX189" fmla="*/ 279879 w 620538"/>
                <a:gd name="connsiteY189" fmla="*/ 26894 h 2169459"/>
                <a:gd name="connsiteX190" fmla="*/ 261950 w 620538"/>
                <a:gd name="connsiteY190" fmla="*/ 0 h 2169459"/>
                <a:gd name="connsiteX191" fmla="*/ 244020 w 620538"/>
                <a:gd name="connsiteY191" fmla="*/ 295835 h 2169459"/>
                <a:gd name="connsiteX192" fmla="*/ 235056 w 620538"/>
                <a:gd name="connsiteY192" fmla="*/ 421341 h 2169459"/>
                <a:gd name="connsiteX193" fmla="*/ 226091 w 620538"/>
                <a:gd name="connsiteY193" fmla="*/ 349623 h 216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20538" h="2169459">
                  <a:moveTo>
                    <a:pt x="432279" y="2070847"/>
                  </a:moveTo>
                  <a:lnTo>
                    <a:pt x="432279" y="2070847"/>
                  </a:lnTo>
                  <a:cubicBezTo>
                    <a:pt x="459299" y="1827674"/>
                    <a:pt x="450943" y="1934063"/>
                    <a:pt x="432279" y="1461247"/>
                  </a:cubicBezTo>
                  <a:cubicBezTo>
                    <a:pt x="427042" y="1328568"/>
                    <a:pt x="417495" y="1345878"/>
                    <a:pt x="405385" y="1255059"/>
                  </a:cubicBezTo>
                  <a:cubicBezTo>
                    <a:pt x="388690" y="1129850"/>
                    <a:pt x="407544" y="1218873"/>
                    <a:pt x="378491" y="1102659"/>
                  </a:cubicBezTo>
                  <a:cubicBezTo>
                    <a:pt x="375503" y="1066800"/>
                    <a:pt x="373500" y="1030845"/>
                    <a:pt x="369526" y="995082"/>
                  </a:cubicBezTo>
                  <a:cubicBezTo>
                    <a:pt x="367519" y="977017"/>
                    <a:pt x="362816" y="959330"/>
                    <a:pt x="360562" y="941294"/>
                  </a:cubicBezTo>
                  <a:cubicBezTo>
                    <a:pt x="356837" y="911495"/>
                    <a:pt x="355106" y="881473"/>
                    <a:pt x="351597" y="851647"/>
                  </a:cubicBezTo>
                  <a:cubicBezTo>
                    <a:pt x="349128" y="830662"/>
                    <a:pt x="344965" y="809895"/>
                    <a:pt x="342632" y="788894"/>
                  </a:cubicBezTo>
                  <a:cubicBezTo>
                    <a:pt x="334874" y="719068"/>
                    <a:pt x="336481" y="668049"/>
                    <a:pt x="315738" y="600635"/>
                  </a:cubicBezTo>
                  <a:cubicBezTo>
                    <a:pt x="312569" y="590337"/>
                    <a:pt x="302185" y="583587"/>
                    <a:pt x="297809" y="573741"/>
                  </a:cubicBezTo>
                  <a:cubicBezTo>
                    <a:pt x="290133" y="556471"/>
                    <a:pt x="285856" y="537882"/>
                    <a:pt x="279879" y="519953"/>
                  </a:cubicBezTo>
                  <a:cubicBezTo>
                    <a:pt x="263704" y="422896"/>
                    <a:pt x="279604" y="501058"/>
                    <a:pt x="261950" y="439270"/>
                  </a:cubicBezTo>
                  <a:cubicBezTo>
                    <a:pt x="258565" y="427424"/>
                    <a:pt x="258495" y="414432"/>
                    <a:pt x="252985" y="403412"/>
                  </a:cubicBezTo>
                  <a:cubicBezTo>
                    <a:pt x="249205" y="395852"/>
                    <a:pt x="239744" y="392515"/>
                    <a:pt x="235056" y="385482"/>
                  </a:cubicBezTo>
                  <a:cubicBezTo>
                    <a:pt x="227643" y="374363"/>
                    <a:pt x="222390" y="361906"/>
                    <a:pt x="217126" y="349623"/>
                  </a:cubicBezTo>
                  <a:cubicBezTo>
                    <a:pt x="213404" y="340938"/>
                    <a:pt x="212072" y="331332"/>
                    <a:pt x="208162" y="322729"/>
                  </a:cubicBezTo>
                  <a:cubicBezTo>
                    <a:pt x="160088" y="216966"/>
                    <a:pt x="189207" y="285161"/>
                    <a:pt x="136444" y="197223"/>
                  </a:cubicBezTo>
                  <a:cubicBezTo>
                    <a:pt x="127479" y="182282"/>
                    <a:pt x="119678" y="166579"/>
                    <a:pt x="109550" y="152400"/>
                  </a:cubicBezTo>
                  <a:cubicBezTo>
                    <a:pt x="104637" y="145522"/>
                    <a:pt x="97031" y="140963"/>
                    <a:pt x="91620" y="134470"/>
                  </a:cubicBezTo>
                  <a:cubicBezTo>
                    <a:pt x="82055" y="122992"/>
                    <a:pt x="73691" y="110565"/>
                    <a:pt x="64726" y="98612"/>
                  </a:cubicBezTo>
                  <a:cubicBezTo>
                    <a:pt x="61738" y="89647"/>
                    <a:pt x="60624" y="79820"/>
                    <a:pt x="55762" y="71717"/>
                  </a:cubicBezTo>
                  <a:cubicBezTo>
                    <a:pt x="51414" y="64469"/>
                    <a:pt x="44864" y="49100"/>
                    <a:pt x="37832" y="53788"/>
                  </a:cubicBezTo>
                  <a:cubicBezTo>
                    <a:pt x="27581" y="60623"/>
                    <a:pt x="31856" y="77694"/>
                    <a:pt x="28868" y="89647"/>
                  </a:cubicBezTo>
                  <a:cubicBezTo>
                    <a:pt x="31138" y="101000"/>
                    <a:pt x="38314" y="146521"/>
                    <a:pt x="46797" y="161365"/>
                  </a:cubicBezTo>
                  <a:cubicBezTo>
                    <a:pt x="54210" y="174337"/>
                    <a:pt x="64726" y="185270"/>
                    <a:pt x="73691" y="197223"/>
                  </a:cubicBezTo>
                  <a:cubicBezTo>
                    <a:pt x="76679" y="206188"/>
                    <a:pt x="78934" y="215431"/>
                    <a:pt x="82656" y="224117"/>
                  </a:cubicBezTo>
                  <a:cubicBezTo>
                    <a:pt x="103145" y="271925"/>
                    <a:pt x="97537" y="244826"/>
                    <a:pt x="109550" y="286870"/>
                  </a:cubicBezTo>
                  <a:cubicBezTo>
                    <a:pt x="111680" y="294324"/>
                    <a:pt x="121619" y="339856"/>
                    <a:pt x="127479" y="349623"/>
                  </a:cubicBezTo>
                  <a:cubicBezTo>
                    <a:pt x="131828" y="356871"/>
                    <a:pt x="139432" y="361576"/>
                    <a:pt x="145409" y="367553"/>
                  </a:cubicBezTo>
                  <a:cubicBezTo>
                    <a:pt x="167234" y="433030"/>
                    <a:pt x="181673" y="416757"/>
                    <a:pt x="127479" y="430306"/>
                  </a:cubicBezTo>
                  <a:cubicBezTo>
                    <a:pt x="118514" y="427318"/>
                    <a:pt x="109271" y="425063"/>
                    <a:pt x="100585" y="421341"/>
                  </a:cubicBezTo>
                  <a:cubicBezTo>
                    <a:pt x="88302" y="416077"/>
                    <a:pt x="77239" y="408104"/>
                    <a:pt x="64726" y="403412"/>
                  </a:cubicBezTo>
                  <a:cubicBezTo>
                    <a:pt x="53190" y="399086"/>
                    <a:pt x="40821" y="397435"/>
                    <a:pt x="28868" y="394447"/>
                  </a:cubicBezTo>
                  <a:cubicBezTo>
                    <a:pt x="19903" y="388470"/>
                    <a:pt x="12748" y="376517"/>
                    <a:pt x="1973" y="376517"/>
                  </a:cubicBezTo>
                  <a:cubicBezTo>
                    <a:pt x="-6479" y="376517"/>
                    <a:pt x="14623" y="387847"/>
                    <a:pt x="19903" y="394447"/>
                  </a:cubicBezTo>
                  <a:cubicBezTo>
                    <a:pt x="26634" y="402860"/>
                    <a:pt x="30820" y="413161"/>
                    <a:pt x="37832" y="421341"/>
                  </a:cubicBezTo>
                  <a:cubicBezTo>
                    <a:pt x="84916" y="476272"/>
                    <a:pt x="57327" y="440523"/>
                    <a:pt x="100585" y="475129"/>
                  </a:cubicBezTo>
                  <a:cubicBezTo>
                    <a:pt x="144945" y="510617"/>
                    <a:pt x="89848" y="473357"/>
                    <a:pt x="136444" y="519953"/>
                  </a:cubicBezTo>
                  <a:cubicBezTo>
                    <a:pt x="144062" y="527571"/>
                    <a:pt x="154925" y="531151"/>
                    <a:pt x="163338" y="537882"/>
                  </a:cubicBezTo>
                  <a:cubicBezTo>
                    <a:pt x="169938" y="543162"/>
                    <a:pt x="174668" y="550532"/>
                    <a:pt x="181268" y="555812"/>
                  </a:cubicBezTo>
                  <a:cubicBezTo>
                    <a:pt x="189681" y="562543"/>
                    <a:pt x="199885" y="566844"/>
                    <a:pt x="208162" y="573741"/>
                  </a:cubicBezTo>
                  <a:cubicBezTo>
                    <a:pt x="217902" y="581857"/>
                    <a:pt x="224507" y="593602"/>
                    <a:pt x="235056" y="600635"/>
                  </a:cubicBezTo>
                  <a:cubicBezTo>
                    <a:pt x="242919" y="605877"/>
                    <a:pt x="252985" y="606612"/>
                    <a:pt x="261950" y="609600"/>
                  </a:cubicBezTo>
                  <a:cubicBezTo>
                    <a:pt x="267926" y="618565"/>
                    <a:pt x="288646" y="630232"/>
                    <a:pt x="279879" y="636494"/>
                  </a:cubicBezTo>
                  <a:cubicBezTo>
                    <a:pt x="234995" y="668554"/>
                    <a:pt x="122252" y="648505"/>
                    <a:pt x="82656" y="645459"/>
                  </a:cubicBezTo>
                  <a:lnTo>
                    <a:pt x="28868" y="627529"/>
                  </a:lnTo>
                  <a:cubicBezTo>
                    <a:pt x="19903" y="624541"/>
                    <a:pt x="-7293" y="616712"/>
                    <a:pt x="1973" y="618565"/>
                  </a:cubicBezTo>
                  <a:lnTo>
                    <a:pt x="46797" y="627529"/>
                  </a:lnTo>
                  <a:cubicBezTo>
                    <a:pt x="52773" y="633506"/>
                    <a:pt x="58126" y="640179"/>
                    <a:pt x="64726" y="645459"/>
                  </a:cubicBezTo>
                  <a:cubicBezTo>
                    <a:pt x="73139" y="652190"/>
                    <a:pt x="84001" y="655770"/>
                    <a:pt x="91620" y="663388"/>
                  </a:cubicBezTo>
                  <a:cubicBezTo>
                    <a:pt x="99239" y="671007"/>
                    <a:pt x="102538" y="682102"/>
                    <a:pt x="109550" y="690282"/>
                  </a:cubicBezTo>
                  <a:cubicBezTo>
                    <a:pt x="120551" y="703116"/>
                    <a:pt x="136032" y="712076"/>
                    <a:pt x="145409" y="726141"/>
                  </a:cubicBezTo>
                  <a:cubicBezTo>
                    <a:pt x="151385" y="735106"/>
                    <a:pt x="155720" y="745416"/>
                    <a:pt x="163338" y="753035"/>
                  </a:cubicBezTo>
                  <a:cubicBezTo>
                    <a:pt x="210719" y="800417"/>
                    <a:pt x="176914" y="728573"/>
                    <a:pt x="235056" y="815788"/>
                  </a:cubicBezTo>
                  <a:cubicBezTo>
                    <a:pt x="241032" y="824753"/>
                    <a:pt x="244877" y="835587"/>
                    <a:pt x="252985" y="842682"/>
                  </a:cubicBezTo>
                  <a:cubicBezTo>
                    <a:pt x="269202" y="856872"/>
                    <a:pt x="306773" y="878541"/>
                    <a:pt x="306773" y="878541"/>
                  </a:cubicBezTo>
                  <a:lnTo>
                    <a:pt x="333668" y="959223"/>
                  </a:lnTo>
                  <a:cubicBezTo>
                    <a:pt x="335268" y="964023"/>
                    <a:pt x="355022" y="1020998"/>
                    <a:pt x="351597" y="1021976"/>
                  </a:cubicBezTo>
                  <a:cubicBezTo>
                    <a:pt x="327903" y="1028746"/>
                    <a:pt x="279879" y="1004047"/>
                    <a:pt x="279879" y="1004047"/>
                  </a:cubicBezTo>
                  <a:cubicBezTo>
                    <a:pt x="270914" y="998070"/>
                    <a:pt x="262989" y="990118"/>
                    <a:pt x="252985" y="986117"/>
                  </a:cubicBezTo>
                  <a:cubicBezTo>
                    <a:pt x="219817" y="972850"/>
                    <a:pt x="180582" y="966258"/>
                    <a:pt x="145409" y="959223"/>
                  </a:cubicBezTo>
                  <a:cubicBezTo>
                    <a:pt x="121503" y="947270"/>
                    <a:pt x="99621" y="929848"/>
                    <a:pt x="73691" y="923365"/>
                  </a:cubicBezTo>
                  <a:lnTo>
                    <a:pt x="37832" y="914400"/>
                  </a:lnTo>
                  <a:cubicBezTo>
                    <a:pt x="72076" y="948642"/>
                    <a:pt x="37350" y="917697"/>
                    <a:pt x="91620" y="950259"/>
                  </a:cubicBezTo>
                  <a:cubicBezTo>
                    <a:pt x="110098" y="961346"/>
                    <a:pt x="145409" y="986117"/>
                    <a:pt x="145409" y="986117"/>
                  </a:cubicBezTo>
                  <a:cubicBezTo>
                    <a:pt x="148397" y="995082"/>
                    <a:pt x="149131" y="1005149"/>
                    <a:pt x="154373" y="1013012"/>
                  </a:cubicBezTo>
                  <a:cubicBezTo>
                    <a:pt x="173559" y="1041791"/>
                    <a:pt x="179967" y="1039472"/>
                    <a:pt x="208162" y="1048870"/>
                  </a:cubicBezTo>
                  <a:cubicBezTo>
                    <a:pt x="214138" y="1054847"/>
                    <a:pt x="219491" y="1061520"/>
                    <a:pt x="226091" y="1066800"/>
                  </a:cubicBezTo>
                  <a:cubicBezTo>
                    <a:pt x="234504" y="1073531"/>
                    <a:pt x="245366" y="1077111"/>
                    <a:pt x="252985" y="1084729"/>
                  </a:cubicBezTo>
                  <a:cubicBezTo>
                    <a:pt x="260604" y="1092348"/>
                    <a:pt x="263757" y="1103570"/>
                    <a:pt x="270915" y="1111623"/>
                  </a:cubicBezTo>
                  <a:cubicBezTo>
                    <a:pt x="287761" y="1130574"/>
                    <a:pt x="306774" y="1147482"/>
                    <a:pt x="324703" y="1165412"/>
                  </a:cubicBezTo>
                  <a:cubicBezTo>
                    <a:pt x="333668" y="1174377"/>
                    <a:pt x="344565" y="1181757"/>
                    <a:pt x="351597" y="1192306"/>
                  </a:cubicBezTo>
                  <a:cubicBezTo>
                    <a:pt x="374214" y="1226233"/>
                    <a:pt x="361907" y="1211582"/>
                    <a:pt x="387456" y="1237129"/>
                  </a:cubicBezTo>
                  <a:cubicBezTo>
                    <a:pt x="410203" y="1305372"/>
                    <a:pt x="423917" y="1294623"/>
                    <a:pt x="360562" y="1281953"/>
                  </a:cubicBezTo>
                  <a:cubicBezTo>
                    <a:pt x="301628" y="1223019"/>
                    <a:pt x="412454" y="1328499"/>
                    <a:pt x="288844" y="1246094"/>
                  </a:cubicBezTo>
                  <a:cubicBezTo>
                    <a:pt x="279879" y="1240118"/>
                    <a:pt x="272075" y="1231847"/>
                    <a:pt x="261950" y="1228165"/>
                  </a:cubicBezTo>
                  <a:cubicBezTo>
                    <a:pt x="238792" y="1219744"/>
                    <a:pt x="190232" y="1210235"/>
                    <a:pt x="190232" y="1210235"/>
                  </a:cubicBezTo>
                  <a:cubicBezTo>
                    <a:pt x="189825" y="1209964"/>
                    <a:pt x="118515" y="1157495"/>
                    <a:pt x="118515" y="1183341"/>
                  </a:cubicBezTo>
                  <a:cubicBezTo>
                    <a:pt x="118515" y="1202475"/>
                    <a:pt x="148031" y="1207720"/>
                    <a:pt x="163338" y="1219200"/>
                  </a:cubicBezTo>
                  <a:cubicBezTo>
                    <a:pt x="171957" y="1225664"/>
                    <a:pt x="181955" y="1230232"/>
                    <a:pt x="190232" y="1237129"/>
                  </a:cubicBezTo>
                  <a:cubicBezTo>
                    <a:pt x="199972" y="1245245"/>
                    <a:pt x="206577" y="1256990"/>
                    <a:pt x="217126" y="1264023"/>
                  </a:cubicBezTo>
                  <a:cubicBezTo>
                    <a:pt x="224989" y="1269265"/>
                    <a:pt x="235055" y="1270000"/>
                    <a:pt x="244020" y="1272988"/>
                  </a:cubicBezTo>
                  <a:cubicBezTo>
                    <a:pt x="249997" y="1278964"/>
                    <a:pt x="255350" y="1285637"/>
                    <a:pt x="261950" y="1290917"/>
                  </a:cubicBezTo>
                  <a:cubicBezTo>
                    <a:pt x="270363" y="1297648"/>
                    <a:pt x="281225" y="1301228"/>
                    <a:pt x="288844" y="1308847"/>
                  </a:cubicBezTo>
                  <a:cubicBezTo>
                    <a:pt x="337688" y="1357692"/>
                    <a:pt x="291267" y="1336550"/>
                    <a:pt x="342632" y="1353670"/>
                  </a:cubicBezTo>
                  <a:cubicBezTo>
                    <a:pt x="372291" y="1442648"/>
                    <a:pt x="322530" y="1306729"/>
                    <a:pt x="378491" y="1407459"/>
                  </a:cubicBezTo>
                  <a:cubicBezTo>
                    <a:pt x="387669" y="1423980"/>
                    <a:pt x="380695" y="1450764"/>
                    <a:pt x="396420" y="1461247"/>
                  </a:cubicBezTo>
                  <a:cubicBezTo>
                    <a:pt x="430348" y="1483864"/>
                    <a:pt x="415697" y="1471557"/>
                    <a:pt x="441244" y="1497106"/>
                  </a:cubicBezTo>
                  <a:cubicBezTo>
                    <a:pt x="432279" y="1500094"/>
                    <a:pt x="423800" y="1506070"/>
                    <a:pt x="414350" y="1506070"/>
                  </a:cubicBezTo>
                  <a:cubicBezTo>
                    <a:pt x="366445" y="1506070"/>
                    <a:pt x="318381" y="1503579"/>
                    <a:pt x="270915" y="1497106"/>
                  </a:cubicBezTo>
                  <a:cubicBezTo>
                    <a:pt x="240927" y="1493017"/>
                    <a:pt x="213457" y="1479827"/>
                    <a:pt x="190232" y="1461247"/>
                  </a:cubicBezTo>
                  <a:cubicBezTo>
                    <a:pt x="183632" y="1455967"/>
                    <a:pt x="178903" y="1448597"/>
                    <a:pt x="172303" y="1443317"/>
                  </a:cubicBezTo>
                  <a:cubicBezTo>
                    <a:pt x="163890" y="1436586"/>
                    <a:pt x="154374" y="1431364"/>
                    <a:pt x="145409" y="1425388"/>
                  </a:cubicBezTo>
                  <a:cubicBezTo>
                    <a:pt x="151385" y="1437341"/>
                    <a:pt x="155320" y="1450556"/>
                    <a:pt x="163338" y="1461247"/>
                  </a:cubicBezTo>
                  <a:cubicBezTo>
                    <a:pt x="173480" y="1474770"/>
                    <a:pt x="187244" y="1485153"/>
                    <a:pt x="199197" y="1497106"/>
                  </a:cubicBezTo>
                  <a:cubicBezTo>
                    <a:pt x="208162" y="1506071"/>
                    <a:pt x="218484" y="1513858"/>
                    <a:pt x="226091" y="1524000"/>
                  </a:cubicBezTo>
                  <a:cubicBezTo>
                    <a:pt x="235056" y="1535953"/>
                    <a:pt x="242420" y="1549294"/>
                    <a:pt x="252985" y="1559859"/>
                  </a:cubicBezTo>
                  <a:cubicBezTo>
                    <a:pt x="260603" y="1567477"/>
                    <a:pt x="271699" y="1570776"/>
                    <a:pt x="279879" y="1577788"/>
                  </a:cubicBezTo>
                  <a:cubicBezTo>
                    <a:pt x="292714" y="1588789"/>
                    <a:pt x="303785" y="1601694"/>
                    <a:pt x="315738" y="1613647"/>
                  </a:cubicBezTo>
                  <a:lnTo>
                    <a:pt x="333668" y="1631576"/>
                  </a:lnTo>
                  <a:lnTo>
                    <a:pt x="360562" y="1658470"/>
                  </a:lnTo>
                  <a:cubicBezTo>
                    <a:pt x="361968" y="1664094"/>
                    <a:pt x="383060" y="1724564"/>
                    <a:pt x="360562" y="1730188"/>
                  </a:cubicBezTo>
                  <a:cubicBezTo>
                    <a:pt x="339345" y="1735492"/>
                    <a:pt x="241917" y="1717884"/>
                    <a:pt x="208162" y="1712259"/>
                  </a:cubicBezTo>
                  <a:cubicBezTo>
                    <a:pt x="199197" y="1706282"/>
                    <a:pt x="191114" y="1698705"/>
                    <a:pt x="181268" y="1694329"/>
                  </a:cubicBezTo>
                  <a:cubicBezTo>
                    <a:pt x="163997" y="1686653"/>
                    <a:pt x="127479" y="1676400"/>
                    <a:pt x="127479" y="1676400"/>
                  </a:cubicBezTo>
                  <a:lnTo>
                    <a:pt x="190232" y="1739153"/>
                  </a:lnTo>
                  <a:lnTo>
                    <a:pt x="208162" y="1757082"/>
                  </a:lnTo>
                  <a:cubicBezTo>
                    <a:pt x="214139" y="1763059"/>
                    <a:pt x="219058" y="1770324"/>
                    <a:pt x="226091" y="1775012"/>
                  </a:cubicBezTo>
                  <a:cubicBezTo>
                    <a:pt x="244020" y="1786965"/>
                    <a:pt x="264642" y="1795633"/>
                    <a:pt x="279879" y="1810870"/>
                  </a:cubicBezTo>
                  <a:cubicBezTo>
                    <a:pt x="313455" y="1844447"/>
                    <a:pt x="294745" y="1833756"/>
                    <a:pt x="333668" y="1846729"/>
                  </a:cubicBezTo>
                  <a:cubicBezTo>
                    <a:pt x="342633" y="1858682"/>
                    <a:pt x="348404" y="1873903"/>
                    <a:pt x="360562" y="1882588"/>
                  </a:cubicBezTo>
                  <a:cubicBezTo>
                    <a:pt x="370588" y="1889749"/>
                    <a:pt x="384884" y="1887227"/>
                    <a:pt x="396420" y="1891553"/>
                  </a:cubicBezTo>
                  <a:cubicBezTo>
                    <a:pt x="408933" y="1896245"/>
                    <a:pt x="420326" y="1903506"/>
                    <a:pt x="432279" y="1909482"/>
                  </a:cubicBezTo>
                  <a:cubicBezTo>
                    <a:pt x="438256" y="1915459"/>
                    <a:pt x="458653" y="1927045"/>
                    <a:pt x="450209" y="1927412"/>
                  </a:cubicBezTo>
                  <a:cubicBezTo>
                    <a:pt x="304172" y="1933762"/>
                    <a:pt x="276441" y="1926839"/>
                    <a:pt x="172303" y="1909482"/>
                  </a:cubicBezTo>
                  <a:cubicBezTo>
                    <a:pt x="157362" y="1903506"/>
                    <a:pt x="111387" y="1891553"/>
                    <a:pt x="127479" y="1891553"/>
                  </a:cubicBezTo>
                  <a:cubicBezTo>
                    <a:pt x="146378" y="1891553"/>
                    <a:pt x="181268" y="1909482"/>
                    <a:pt x="181268" y="1909482"/>
                  </a:cubicBezTo>
                  <a:cubicBezTo>
                    <a:pt x="187244" y="1915459"/>
                    <a:pt x="192597" y="1922132"/>
                    <a:pt x="199197" y="1927412"/>
                  </a:cubicBezTo>
                  <a:cubicBezTo>
                    <a:pt x="220314" y="1944306"/>
                    <a:pt x="237412" y="1951001"/>
                    <a:pt x="261950" y="1963270"/>
                  </a:cubicBezTo>
                  <a:cubicBezTo>
                    <a:pt x="276409" y="1977730"/>
                    <a:pt x="286980" y="1990647"/>
                    <a:pt x="306773" y="1999129"/>
                  </a:cubicBezTo>
                  <a:cubicBezTo>
                    <a:pt x="318098" y="2003982"/>
                    <a:pt x="330679" y="2005106"/>
                    <a:pt x="342632" y="2008094"/>
                  </a:cubicBezTo>
                  <a:cubicBezTo>
                    <a:pt x="384594" y="2050054"/>
                    <a:pt x="333146" y="2003954"/>
                    <a:pt x="387456" y="2034988"/>
                  </a:cubicBezTo>
                  <a:cubicBezTo>
                    <a:pt x="418238" y="2052578"/>
                    <a:pt x="443837" y="2082405"/>
                    <a:pt x="468138" y="2106706"/>
                  </a:cubicBezTo>
                  <a:lnTo>
                    <a:pt x="503997" y="2142565"/>
                  </a:lnTo>
                  <a:lnTo>
                    <a:pt x="530891" y="2169459"/>
                  </a:lnTo>
                  <a:cubicBezTo>
                    <a:pt x="573355" y="2155304"/>
                    <a:pt x="559451" y="2168742"/>
                    <a:pt x="566750" y="2106706"/>
                  </a:cubicBezTo>
                  <a:cubicBezTo>
                    <a:pt x="581515" y="1981211"/>
                    <a:pt x="561340" y="2044033"/>
                    <a:pt x="593644" y="1963270"/>
                  </a:cubicBezTo>
                  <a:cubicBezTo>
                    <a:pt x="596632" y="1933388"/>
                    <a:pt x="598154" y="1903322"/>
                    <a:pt x="602609" y="1873623"/>
                  </a:cubicBezTo>
                  <a:cubicBezTo>
                    <a:pt x="607130" y="1843486"/>
                    <a:pt x="620538" y="1814450"/>
                    <a:pt x="620538" y="1783976"/>
                  </a:cubicBezTo>
                  <a:cubicBezTo>
                    <a:pt x="620538" y="1753502"/>
                    <a:pt x="608585" y="1724211"/>
                    <a:pt x="602609" y="1694329"/>
                  </a:cubicBezTo>
                  <a:cubicBezTo>
                    <a:pt x="587668" y="1709270"/>
                    <a:pt x="564467" y="1719107"/>
                    <a:pt x="557785" y="1739153"/>
                  </a:cubicBezTo>
                  <a:cubicBezTo>
                    <a:pt x="542006" y="1786488"/>
                    <a:pt x="554061" y="1758187"/>
                    <a:pt x="512962" y="1819835"/>
                  </a:cubicBezTo>
                  <a:cubicBezTo>
                    <a:pt x="506985" y="1828800"/>
                    <a:pt x="502651" y="1839110"/>
                    <a:pt x="495032" y="1846729"/>
                  </a:cubicBezTo>
                  <a:lnTo>
                    <a:pt x="459173" y="1882588"/>
                  </a:lnTo>
                  <a:cubicBezTo>
                    <a:pt x="456185" y="1870635"/>
                    <a:pt x="450209" y="1859050"/>
                    <a:pt x="450209" y="1846729"/>
                  </a:cubicBezTo>
                  <a:cubicBezTo>
                    <a:pt x="450209" y="1833536"/>
                    <a:pt x="473601" y="1790981"/>
                    <a:pt x="477103" y="1783976"/>
                  </a:cubicBezTo>
                  <a:cubicBezTo>
                    <a:pt x="489175" y="1711549"/>
                    <a:pt x="480321" y="1747429"/>
                    <a:pt x="503997" y="1676400"/>
                  </a:cubicBezTo>
                  <a:cubicBezTo>
                    <a:pt x="506985" y="1667435"/>
                    <a:pt x="506280" y="1656188"/>
                    <a:pt x="512962" y="1649506"/>
                  </a:cubicBezTo>
                  <a:lnTo>
                    <a:pt x="530891" y="1631576"/>
                  </a:lnTo>
                  <a:lnTo>
                    <a:pt x="548820" y="1577788"/>
                  </a:lnTo>
                  <a:lnTo>
                    <a:pt x="557785" y="1550894"/>
                  </a:lnTo>
                  <a:cubicBezTo>
                    <a:pt x="554797" y="1464235"/>
                    <a:pt x="562005" y="1376619"/>
                    <a:pt x="548820" y="1290917"/>
                  </a:cubicBezTo>
                  <a:cubicBezTo>
                    <a:pt x="546892" y="1278386"/>
                    <a:pt x="529710" y="1307804"/>
                    <a:pt x="521926" y="1317812"/>
                  </a:cubicBezTo>
                  <a:cubicBezTo>
                    <a:pt x="508697" y="1334821"/>
                    <a:pt x="498021" y="1353671"/>
                    <a:pt x="486068" y="1371600"/>
                  </a:cubicBezTo>
                  <a:cubicBezTo>
                    <a:pt x="480091" y="1380565"/>
                    <a:pt x="475757" y="1390875"/>
                    <a:pt x="468138" y="1398494"/>
                  </a:cubicBezTo>
                  <a:lnTo>
                    <a:pt x="441244" y="1425388"/>
                  </a:lnTo>
                  <a:cubicBezTo>
                    <a:pt x="438256" y="1434353"/>
                    <a:pt x="441729" y="1452282"/>
                    <a:pt x="432279" y="1452282"/>
                  </a:cubicBezTo>
                  <a:cubicBezTo>
                    <a:pt x="408375" y="1452282"/>
                    <a:pt x="432279" y="1398494"/>
                    <a:pt x="432279" y="1398494"/>
                  </a:cubicBezTo>
                  <a:cubicBezTo>
                    <a:pt x="455981" y="1311585"/>
                    <a:pt x="435159" y="1349351"/>
                    <a:pt x="468138" y="1299882"/>
                  </a:cubicBezTo>
                  <a:cubicBezTo>
                    <a:pt x="471126" y="1281953"/>
                    <a:pt x="473538" y="1263918"/>
                    <a:pt x="477103" y="1246094"/>
                  </a:cubicBezTo>
                  <a:cubicBezTo>
                    <a:pt x="479519" y="1234012"/>
                    <a:pt x="483652" y="1222317"/>
                    <a:pt x="486068" y="1210235"/>
                  </a:cubicBezTo>
                  <a:cubicBezTo>
                    <a:pt x="501845" y="1131347"/>
                    <a:pt x="486549" y="1181894"/>
                    <a:pt x="503997" y="1129553"/>
                  </a:cubicBezTo>
                  <a:cubicBezTo>
                    <a:pt x="506985" y="1108635"/>
                    <a:pt x="509290" y="1087609"/>
                    <a:pt x="512962" y="1066800"/>
                  </a:cubicBezTo>
                  <a:cubicBezTo>
                    <a:pt x="518258" y="1036790"/>
                    <a:pt x="530891" y="977153"/>
                    <a:pt x="530891" y="977153"/>
                  </a:cubicBezTo>
                  <a:cubicBezTo>
                    <a:pt x="527903" y="917388"/>
                    <a:pt x="532325" y="856788"/>
                    <a:pt x="521926" y="797859"/>
                  </a:cubicBezTo>
                  <a:cubicBezTo>
                    <a:pt x="520054" y="787249"/>
                    <a:pt x="508373" y="814907"/>
                    <a:pt x="503997" y="824753"/>
                  </a:cubicBezTo>
                  <a:cubicBezTo>
                    <a:pt x="496321" y="842023"/>
                    <a:pt x="492044" y="860612"/>
                    <a:pt x="486068" y="878541"/>
                  </a:cubicBezTo>
                  <a:cubicBezTo>
                    <a:pt x="483080" y="887506"/>
                    <a:pt x="483785" y="898753"/>
                    <a:pt x="477103" y="905435"/>
                  </a:cubicBezTo>
                  <a:lnTo>
                    <a:pt x="459173" y="923365"/>
                  </a:lnTo>
                  <a:lnTo>
                    <a:pt x="441244" y="977153"/>
                  </a:lnTo>
                  <a:cubicBezTo>
                    <a:pt x="438256" y="986118"/>
                    <a:pt x="436505" y="995595"/>
                    <a:pt x="432279" y="1004047"/>
                  </a:cubicBezTo>
                  <a:cubicBezTo>
                    <a:pt x="410124" y="1048358"/>
                    <a:pt x="418576" y="1027228"/>
                    <a:pt x="405385" y="1066800"/>
                  </a:cubicBezTo>
                  <a:cubicBezTo>
                    <a:pt x="408373" y="1045882"/>
                    <a:pt x="410876" y="1024890"/>
                    <a:pt x="414350" y="1004047"/>
                  </a:cubicBezTo>
                  <a:cubicBezTo>
                    <a:pt x="433526" y="888993"/>
                    <a:pt x="412747" y="1042965"/>
                    <a:pt x="432279" y="896470"/>
                  </a:cubicBezTo>
                  <a:cubicBezTo>
                    <a:pt x="435463" y="872590"/>
                    <a:pt x="435827" y="848228"/>
                    <a:pt x="441244" y="824753"/>
                  </a:cubicBezTo>
                  <a:cubicBezTo>
                    <a:pt x="444862" y="809073"/>
                    <a:pt x="454440" y="795310"/>
                    <a:pt x="459173" y="779929"/>
                  </a:cubicBezTo>
                  <a:cubicBezTo>
                    <a:pt x="466420" y="756377"/>
                    <a:pt x="471126" y="732118"/>
                    <a:pt x="477103" y="708212"/>
                  </a:cubicBezTo>
                  <a:cubicBezTo>
                    <a:pt x="474115" y="606612"/>
                    <a:pt x="477929" y="504583"/>
                    <a:pt x="468138" y="403412"/>
                  </a:cubicBezTo>
                  <a:cubicBezTo>
                    <a:pt x="467100" y="392688"/>
                    <a:pt x="453616" y="420085"/>
                    <a:pt x="450209" y="430306"/>
                  </a:cubicBezTo>
                  <a:cubicBezTo>
                    <a:pt x="444461" y="447550"/>
                    <a:pt x="444809" y="466270"/>
                    <a:pt x="441244" y="484094"/>
                  </a:cubicBezTo>
                  <a:cubicBezTo>
                    <a:pt x="438828" y="496176"/>
                    <a:pt x="435521" y="508066"/>
                    <a:pt x="432279" y="519953"/>
                  </a:cubicBezTo>
                  <a:cubicBezTo>
                    <a:pt x="426555" y="540941"/>
                    <a:pt x="420601" y="561869"/>
                    <a:pt x="414350" y="582706"/>
                  </a:cubicBezTo>
                  <a:cubicBezTo>
                    <a:pt x="411635" y="591757"/>
                    <a:pt x="407677" y="600433"/>
                    <a:pt x="405385" y="609600"/>
                  </a:cubicBezTo>
                  <a:cubicBezTo>
                    <a:pt x="392595" y="660758"/>
                    <a:pt x="401254" y="644288"/>
                    <a:pt x="387456" y="690282"/>
                  </a:cubicBezTo>
                  <a:cubicBezTo>
                    <a:pt x="382025" y="708384"/>
                    <a:pt x="373232" y="725538"/>
                    <a:pt x="369526" y="744070"/>
                  </a:cubicBezTo>
                  <a:cubicBezTo>
                    <a:pt x="358449" y="799459"/>
                    <a:pt x="369014" y="776216"/>
                    <a:pt x="342632" y="815788"/>
                  </a:cubicBezTo>
                  <a:cubicBezTo>
                    <a:pt x="348609" y="779929"/>
                    <a:pt x="357271" y="744416"/>
                    <a:pt x="360562" y="708212"/>
                  </a:cubicBezTo>
                  <a:cubicBezTo>
                    <a:pt x="363550" y="675341"/>
                    <a:pt x="366071" y="642425"/>
                    <a:pt x="369526" y="609600"/>
                  </a:cubicBezTo>
                  <a:cubicBezTo>
                    <a:pt x="372048" y="585640"/>
                    <a:pt x="375676" y="561809"/>
                    <a:pt x="378491" y="537882"/>
                  </a:cubicBezTo>
                  <a:cubicBezTo>
                    <a:pt x="381653" y="511008"/>
                    <a:pt x="384468" y="484094"/>
                    <a:pt x="387456" y="457200"/>
                  </a:cubicBezTo>
                  <a:cubicBezTo>
                    <a:pt x="384468" y="376518"/>
                    <a:pt x="386146" y="295527"/>
                    <a:pt x="378491" y="215153"/>
                  </a:cubicBezTo>
                  <a:cubicBezTo>
                    <a:pt x="376768" y="197058"/>
                    <a:pt x="373934" y="251307"/>
                    <a:pt x="369526" y="268941"/>
                  </a:cubicBezTo>
                  <a:cubicBezTo>
                    <a:pt x="364942" y="287276"/>
                    <a:pt x="356181" y="304394"/>
                    <a:pt x="351597" y="322729"/>
                  </a:cubicBezTo>
                  <a:cubicBezTo>
                    <a:pt x="331114" y="404662"/>
                    <a:pt x="353752" y="347699"/>
                    <a:pt x="333668" y="421341"/>
                  </a:cubicBezTo>
                  <a:cubicBezTo>
                    <a:pt x="328695" y="439574"/>
                    <a:pt x="320322" y="456794"/>
                    <a:pt x="315738" y="475129"/>
                  </a:cubicBezTo>
                  <a:lnTo>
                    <a:pt x="306773" y="510988"/>
                  </a:lnTo>
                  <a:cubicBezTo>
                    <a:pt x="303785" y="370541"/>
                    <a:pt x="303424" y="230014"/>
                    <a:pt x="297809" y="89647"/>
                  </a:cubicBezTo>
                  <a:cubicBezTo>
                    <a:pt x="297431" y="80205"/>
                    <a:pt x="291440" y="71839"/>
                    <a:pt x="288844" y="62753"/>
                  </a:cubicBezTo>
                  <a:cubicBezTo>
                    <a:pt x="285459" y="50906"/>
                    <a:pt x="284732" y="38219"/>
                    <a:pt x="279879" y="26894"/>
                  </a:cubicBezTo>
                  <a:cubicBezTo>
                    <a:pt x="275635" y="16991"/>
                    <a:pt x="267926" y="8965"/>
                    <a:pt x="261950" y="0"/>
                  </a:cubicBezTo>
                  <a:cubicBezTo>
                    <a:pt x="255973" y="98612"/>
                    <a:pt x="250449" y="197252"/>
                    <a:pt x="244020" y="295835"/>
                  </a:cubicBezTo>
                  <a:cubicBezTo>
                    <a:pt x="234827" y="436798"/>
                    <a:pt x="235056" y="371770"/>
                    <a:pt x="235056" y="421341"/>
                  </a:cubicBezTo>
                  <a:lnTo>
                    <a:pt x="226091" y="349623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Freeform 97"/>
            <p:cNvSpPr/>
            <p:nvPr/>
          </p:nvSpPr>
          <p:spPr>
            <a:xfrm>
              <a:off x="6631176" y="2949387"/>
              <a:ext cx="620538" cy="2169459"/>
            </a:xfrm>
            <a:custGeom>
              <a:avLst/>
              <a:gdLst>
                <a:gd name="connsiteX0" fmla="*/ 432279 w 620538"/>
                <a:gd name="connsiteY0" fmla="*/ 2070847 h 2169459"/>
                <a:gd name="connsiteX1" fmla="*/ 432279 w 620538"/>
                <a:gd name="connsiteY1" fmla="*/ 2070847 h 2169459"/>
                <a:gd name="connsiteX2" fmla="*/ 432279 w 620538"/>
                <a:gd name="connsiteY2" fmla="*/ 1461247 h 2169459"/>
                <a:gd name="connsiteX3" fmla="*/ 405385 w 620538"/>
                <a:gd name="connsiteY3" fmla="*/ 1255059 h 2169459"/>
                <a:gd name="connsiteX4" fmla="*/ 378491 w 620538"/>
                <a:gd name="connsiteY4" fmla="*/ 1102659 h 2169459"/>
                <a:gd name="connsiteX5" fmla="*/ 369526 w 620538"/>
                <a:gd name="connsiteY5" fmla="*/ 995082 h 2169459"/>
                <a:gd name="connsiteX6" fmla="*/ 360562 w 620538"/>
                <a:gd name="connsiteY6" fmla="*/ 941294 h 2169459"/>
                <a:gd name="connsiteX7" fmla="*/ 351597 w 620538"/>
                <a:gd name="connsiteY7" fmla="*/ 851647 h 2169459"/>
                <a:gd name="connsiteX8" fmla="*/ 342632 w 620538"/>
                <a:gd name="connsiteY8" fmla="*/ 788894 h 2169459"/>
                <a:gd name="connsiteX9" fmla="*/ 315738 w 620538"/>
                <a:gd name="connsiteY9" fmla="*/ 600635 h 2169459"/>
                <a:gd name="connsiteX10" fmla="*/ 297809 w 620538"/>
                <a:gd name="connsiteY10" fmla="*/ 573741 h 2169459"/>
                <a:gd name="connsiteX11" fmla="*/ 279879 w 620538"/>
                <a:gd name="connsiteY11" fmla="*/ 519953 h 2169459"/>
                <a:gd name="connsiteX12" fmla="*/ 261950 w 620538"/>
                <a:gd name="connsiteY12" fmla="*/ 439270 h 2169459"/>
                <a:gd name="connsiteX13" fmla="*/ 252985 w 620538"/>
                <a:gd name="connsiteY13" fmla="*/ 403412 h 2169459"/>
                <a:gd name="connsiteX14" fmla="*/ 235056 w 620538"/>
                <a:gd name="connsiteY14" fmla="*/ 385482 h 2169459"/>
                <a:gd name="connsiteX15" fmla="*/ 217126 w 620538"/>
                <a:gd name="connsiteY15" fmla="*/ 349623 h 2169459"/>
                <a:gd name="connsiteX16" fmla="*/ 208162 w 620538"/>
                <a:gd name="connsiteY16" fmla="*/ 322729 h 2169459"/>
                <a:gd name="connsiteX17" fmla="*/ 136444 w 620538"/>
                <a:gd name="connsiteY17" fmla="*/ 197223 h 2169459"/>
                <a:gd name="connsiteX18" fmla="*/ 109550 w 620538"/>
                <a:gd name="connsiteY18" fmla="*/ 152400 h 2169459"/>
                <a:gd name="connsiteX19" fmla="*/ 91620 w 620538"/>
                <a:gd name="connsiteY19" fmla="*/ 134470 h 2169459"/>
                <a:gd name="connsiteX20" fmla="*/ 64726 w 620538"/>
                <a:gd name="connsiteY20" fmla="*/ 98612 h 2169459"/>
                <a:gd name="connsiteX21" fmla="*/ 55762 w 620538"/>
                <a:gd name="connsiteY21" fmla="*/ 71717 h 2169459"/>
                <a:gd name="connsiteX22" fmla="*/ 37832 w 620538"/>
                <a:gd name="connsiteY22" fmla="*/ 53788 h 2169459"/>
                <a:gd name="connsiteX23" fmla="*/ 28868 w 620538"/>
                <a:gd name="connsiteY23" fmla="*/ 89647 h 2169459"/>
                <a:gd name="connsiteX24" fmla="*/ 46797 w 620538"/>
                <a:gd name="connsiteY24" fmla="*/ 161365 h 2169459"/>
                <a:gd name="connsiteX25" fmla="*/ 73691 w 620538"/>
                <a:gd name="connsiteY25" fmla="*/ 197223 h 2169459"/>
                <a:gd name="connsiteX26" fmla="*/ 82656 w 620538"/>
                <a:gd name="connsiteY26" fmla="*/ 224117 h 2169459"/>
                <a:gd name="connsiteX27" fmla="*/ 109550 w 620538"/>
                <a:gd name="connsiteY27" fmla="*/ 286870 h 2169459"/>
                <a:gd name="connsiteX28" fmla="*/ 127479 w 620538"/>
                <a:gd name="connsiteY28" fmla="*/ 349623 h 2169459"/>
                <a:gd name="connsiteX29" fmla="*/ 145409 w 620538"/>
                <a:gd name="connsiteY29" fmla="*/ 367553 h 2169459"/>
                <a:gd name="connsiteX30" fmla="*/ 127479 w 620538"/>
                <a:gd name="connsiteY30" fmla="*/ 430306 h 2169459"/>
                <a:gd name="connsiteX31" fmla="*/ 100585 w 620538"/>
                <a:gd name="connsiteY31" fmla="*/ 421341 h 2169459"/>
                <a:gd name="connsiteX32" fmla="*/ 64726 w 620538"/>
                <a:gd name="connsiteY32" fmla="*/ 403412 h 2169459"/>
                <a:gd name="connsiteX33" fmla="*/ 28868 w 620538"/>
                <a:gd name="connsiteY33" fmla="*/ 394447 h 2169459"/>
                <a:gd name="connsiteX34" fmla="*/ 1973 w 620538"/>
                <a:gd name="connsiteY34" fmla="*/ 376517 h 2169459"/>
                <a:gd name="connsiteX35" fmla="*/ 19903 w 620538"/>
                <a:gd name="connsiteY35" fmla="*/ 394447 h 2169459"/>
                <a:gd name="connsiteX36" fmla="*/ 37832 w 620538"/>
                <a:gd name="connsiteY36" fmla="*/ 421341 h 2169459"/>
                <a:gd name="connsiteX37" fmla="*/ 100585 w 620538"/>
                <a:gd name="connsiteY37" fmla="*/ 475129 h 2169459"/>
                <a:gd name="connsiteX38" fmla="*/ 136444 w 620538"/>
                <a:gd name="connsiteY38" fmla="*/ 519953 h 2169459"/>
                <a:gd name="connsiteX39" fmla="*/ 163338 w 620538"/>
                <a:gd name="connsiteY39" fmla="*/ 537882 h 2169459"/>
                <a:gd name="connsiteX40" fmla="*/ 181268 w 620538"/>
                <a:gd name="connsiteY40" fmla="*/ 555812 h 2169459"/>
                <a:gd name="connsiteX41" fmla="*/ 208162 w 620538"/>
                <a:gd name="connsiteY41" fmla="*/ 573741 h 2169459"/>
                <a:gd name="connsiteX42" fmla="*/ 235056 w 620538"/>
                <a:gd name="connsiteY42" fmla="*/ 600635 h 2169459"/>
                <a:gd name="connsiteX43" fmla="*/ 261950 w 620538"/>
                <a:gd name="connsiteY43" fmla="*/ 609600 h 2169459"/>
                <a:gd name="connsiteX44" fmla="*/ 279879 w 620538"/>
                <a:gd name="connsiteY44" fmla="*/ 636494 h 2169459"/>
                <a:gd name="connsiteX45" fmla="*/ 82656 w 620538"/>
                <a:gd name="connsiteY45" fmla="*/ 645459 h 2169459"/>
                <a:gd name="connsiteX46" fmla="*/ 28868 w 620538"/>
                <a:gd name="connsiteY46" fmla="*/ 627529 h 2169459"/>
                <a:gd name="connsiteX47" fmla="*/ 1973 w 620538"/>
                <a:gd name="connsiteY47" fmla="*/ 618565 h 2169459"/>
                <a:gd name="connsiteX48" fmla="*/ 46797 w 620538"/>
                <a:gd name="connsiteY48" fmla="*/ 627529 h 2169459"/>
                <a:gd name="connsiteX49" fmla="*/ 64726 w 620538"/>
                <a:gd name="connsiteY49" fmla="*/ 645459 h 2169459"/>
                <a:gd name="connsiteX50" fmla="*/ 91620 w 620538"/>
                <a:gd name="connsiteY50" fmla="*/ 663388 h 2169459"/>
                <a:gd name="connsiteX51" fmla="*/ 109550 w 620538"/>
                <a:gd name="connsiteY51" fmla="*/ 690282 h 2169459"/>
                <a:gd name="connsiteX52" fmla="*/ 145409 w 620538"/>
                <a:gd name="connsiteY52" fmla="*/ 726141 h 2169459"/>
                <a:gd name="connsiteX53" fmla="*/ 163338 w 620538"/>
                <a:gd name="connsiteY53" fmla="*/ 753035 h 2169459"/>
                <a:gd name="connsiteX54" fmla="*/ 235056 w 620538"/>
                <a:gd name="connsiteY54" fmla="*/ 815788 h 2169459"/>
                <a:gd name="connsiteX55" fmla="*/ 252985 w 620538"/>
                <a:gd name="connsiteY55" fmla="*/ 842682 h 2169459"/>
                <a:gd name="connsiteX56" fmla="*/ 306773 w 620538"/>
                <a:gd name="connsiteY56" fmla="*/ 878541 h 2169459"/>
                <a:gd name="connsiteX57" fmla="*/ 333668 w 620538"/>
                <a:gd name="connsiteY57" fmla="*/ 959223 h 2169459"/>
                <a:gd name="connsiteX58" fmla="*/ 351597 w 620538"/>
                <a:gd name="connsiteY58" fmla="*/ 1021976 h 2169459"/>
                <a:gd name="connsiteX59" fmla="*/ 279879 w 620538"/>
                <a:gd name="connsiteY59" fmla="*/ 1004047 h 2169459"/>
                <a:gd name="connsiteX60" fmla="*/ 252985 w 620538"/>
                <a:gd name="connsiteY60" fmla="*/ 986117 h 2169459"/>
                <a:gd name="connsiteX61" fmla="*/ 145409 w 620538"/>
                <a:gd name="connsiteY61" fmla="*/ 959223 h 2169459"/>
                <a:gd name="connsiteX62" fmla="*/ 73691 w 620538"/>
                <a:gd name="connsiteY62" fmla="*/ 923365 h 2169459"/>
                <a:gd name="connsiteX63" fmla="*/ 37832 w 620538"/>
                <a:gd name="connsiteY63" fmla="*/ 914400 h 2169459"/>
                <a:gd name="connsiteX64" fmla="*/ 91620 w 620538"/>
                <a:gd name="connsiteY64" fmla="*/ 950259 h 2169459"/>
                <a:gd name="connsiteX65" fmla="*/ 145409 w 620538"/>
                <a:gd name="connsiteY65" fmla="*/ 986117 h 2169459"/>
                <a:gd name="connsiteX66" fmla="*/ 154373 w 620538"/>
                <a:gd name="connsiteY66" fmla="*/ 1013012 h 2169459"/>
                <a:gd name="connsiteX67" fmla="*/ 208162 w 620538"/>
                <a:gd name="connsiteY67" fmla="*/ 1048870 h 2169459"/>
                <a:gd name="connsiteX68" fmla="*/ 226091 w 620538"/>
                <a:gd name="connsiteY68" fmla="*/ 1066800 h 2169459"/>
                <a:gd name="connsiteX69" fmla="*/ 252985 w 620538"/>
                <a:gd name="connsiteY69" fmla="*/ 1084729 h 2169459"/>
                <a:gd name="connsiteX70" fmla="*/ 270915 w 620538"/>
                <a:gd name="connsiteY70" fmla="*/ 1111623 h 2169459"/>
                <a:gd name="connsiteX71" fmla="*/ 324703 w 620538"/>
                <a:gd name="connsiteY71" fmla="*/ 1165412 h 2169459"/>
                <a:gd name="connsiteX72" fmla="*/ 351597 w 620538"/>
                <a:gd name="connsiteY72" fmla="*/ 1192306 h 2169459"/>
                <a:gd name="connsiteX73" fmla="*/ 387456 w 620538"/>
                <a:gd name="connsiteY73" fmla="*/ 1237129 h 2169459"/>
                <a:gd name="connsiteX74" fmla="*/ 360562 w 620538"/>
                <a:gd name="connsiteY74" fmla="*/ 1281953 h 2169459"/>
                <a:gd name="connsiteX75" fmla="*/ 288844 w 620538"/>
                <a:gd name="connsiteY75" fmla="*/ 1246094 h 2169459"/>
                <a:gd name="connsiteX76" fmla="*/ 261950 w 620538"/>
                <a:gd name="connsiteY76" fmla="*/ 1228165 h 2169459"/>
                <a:gd name="connsiteX77" fmla="*/ 190232 w 620538"/>
                <a:gd name="connsiteY77" fmla="*/ 1210235 h 2169459"/>
                <a:gd name="connsiteX78" fmla="*/ 118515 w 620538"/>
                <a:gd name="connsiteY78" fmla="*/ 1183341 h 2169459"/>
                <a:gd name="connsiteX79" fmla="*/ 163338 w 620538"/>
                <a:gd name="connsiteY79" fmla="*/ 1219200 h 2169459"/>
                <a:gd name="connsiteX80" fmla="*/ 190232 w 620538"/>
                <a:gd name="connsiteY80" fmla="*/ 1237129 h 2169459"/>
                <a:gd name="connsiteX81" fmla="*/ 217126 w 620538"/>
                <a:gd name="connsiteY81" fmla="*/ 1264023 h 2169459"/>
                <a:gd name="connsiteX82" fmla="*/ 244020 w 620538"/>
                <a:gd name="connsiteY82" fmla="*/ 1272988 h 2169459"/>
                <a:gd name="connsiteX83" fmla="*/ 261950 w 620538"/>
                <a:gd name="connsiteY83" fmla="*/ 1290917 h 2169459"/>
                <a:gd name="connsiteX84" fmla="*/ 288844 w 620538"/>
                <a:gd name="connsiteY84" fmla="*/ 1308847 h 2169459"/>
                <a:gd name="connsiteX85" fmla="*/ 342632 w 620538"/>
                <a:gd name="connsiteY85" fmla="*/ 1353670 h 2169459"/>
                <a:gd name="connsiteX86" fmla="*/ 378491 w 620538"/>
                <a:gd name="connsiteY86" fmla="*/ 1407459 h 2169459"/>
                <a:gd name="connsiteX87" fmla="*/ 396420 w 620538"/>
                <a:gd name="connsiteY87" fmla="*/ 1461247 h 2169459"/>
                <a:gd name="connsiteX88" fmla="*/ 441244 w 620538"/>
                <a:gd name="connsiteY88" fmla="*/ 1497106 h 2169459"/>
                <a:gd name="connsiteX89" fmla="*/ 414350 w 620538"/>
                <a:gd name="connsiteY89" fmla="*/ 1506070 h 2169459"/>
                <a:gd name="connsiteX90" fmla="*/ 270915 w 620538"/>
                <a:gd name="connsiteY90" fmla="*/ 1497106 h 2169459"/>
                <a:gd name="connsiteX91" fmla="*/ 190232 w 620538"/>
                <a:gd name="connsiteY91" fmla="*/ 1461247 h 2169459"/>
                <a:gd name="connsiteX92" fmla="*/ 172303 w 620538"/>
                <a:gd name="connsiteY92" fmla="*/ 1443317 h 2169459"/>
                <a:gd name="connsiteX93" fmla="*/ 145409 w 620538"/>
                <a:gd name="connsiteY93" fmla="*/ 1425388 h 2169459"/>
                <a:gd name="connsiteX94" fmla="*/ 163338 w 620538"/>
                <a:gd name="connsiteY94" fmla="*/ 1461247 h 2169459"/>
                <a:gd name="connsiteX95" fmla="*/ 199197 w 620538"/>
                <a:gd name="connsiteY95" fmla="*/ 1497106 h 2169459"/>
                <a:gd name="connsiteX96" fmla="*/ 226091 w 620538"/>
                <a:gd name="connsiteY96" fmla="*/ 1524000 h 2169459"/>
                <a:gd name="connsiteX97" fmla="*/ 252985 w 620538"/>
                <a:gd name="connsiteY97" fmla="*/ 1559859 h 2169459"/>
                <a:gd name="connsiteX98" fmla="*/ 279879 w 620538"/>
                <a:gd name="connsiteY98" fmla="*/ 1577788 h 2169459"/>
                <a:gd name="connsiteX99" fmla="*/ 315738 w 620538"/>
                <a:gd name="connsiteY99" fmla="*/ 1613647 h 2169459"/>
                <a:gd name="connsiteX100" fmla="*/ 333668 w 620538"/>
                <a:gd name="connsiteY100" fmla="*/ 1631576 h 2169459"/>
                <a:gd name="connsiteX101" fmla="*/ 360562 w 620538"/>
                <a:gd name="connsiteY101" fmla="*/ 1658470 h 2169459"/>
                <a:gd name="connsiteX102" fmla="*/ 360562 w 620538"/>
                <a:gd name="connsiteY102" fmla="*/ 1730188 h 2169459"/>
                <a:gd name="connsiteX103" fmla="*/ 208162 w 620538"/>
                <a:gd name="connsiteY103" fmla="*/ 1712259 h 2169459"/>
                <a:gd name="connsiteX104" fmla="*/ 181268 w 620538"/>
                <a:gd name="connsiteY104" fmla="*/ 1694329 h 2169459"/>
                <a:gd name="connsiteX105" fmla="*/ 127479 w 620538"/>
                <a:gd name="connsiteY105" fmla="*/ 1676400 h 2169459"/>
                <a:gd name="connsiteX106" fmla="*/ 190232 w 620538"/>
                <a:gd name="connsiteY106" fmla="*/ 1739153 h 2169459"/>
                <a:gd name="connsiteX107" fmla="*/ 208162 w 620538"/>
                <a:gd name="connsiteY107" fmla="*/ 1757082 h 2169459"/>
                <a:gd name="connsiteX108" fmla="*/ 226091 w 620538"/>
                <a:gd name="connsiteY108" fmla="*/ 1775012 h 2169459"/>
                <a:gd name="connsiteX109" fmla="*/ 279879 w 620538"/>
                <a:gd name="connsiteY109" fmla="*/ 1810870 h 2169459"/>
                <a:gd name="connsiteX110" fmla="*/ 333668 w 620538"/>
                <a:gd name="connsiteY110" fmla="*/ 1846729 h 2169459"/>
                <a:gd name="connsiteX111" fmla="*/ 360562 w 620538"/>
                <a:gd name="connsiteY111" fmla="*/ 1882588 h 2169459"/>
                <a:gd name="connsiteX112" fmla="*/ 396420 w 620538"/>
                <a:gd name="connsiteY112" fmla="*/ 1891553 h 2169459"/>
                <a:gd name="connsiteX113" fmla="*/ 432279 w 620538"/>
                <a:gd name="connsiteY113" fmla="*/ 1909482 h 2169459"/>
                <a:gd name="connsiteX114" fmla="*/ 450209 w 620538"/>
                <a:gd name="connsiteY114" fmla="*/ 1927412 h 2169459"/>
                <a:gd name="connsiteX115" fmla="*/ 172303 w 620538"/>
                <a:gd name="connsiteY115" fmla="*/ 1909482 h 2169459"/>
                <a:gd name="connsiteX116" fmla="*/ 127479 w 620538"/>
                <a:gd name="connsiteY116" fmla="*/ 1891553 h 2169459"/>
                <a:gd name="connsiteX117" fmla="*/ 181268 w 620538"/>
                <a:gd name="connsiteY117" fmla="*/ 1909482 h 2169459"/>
                <a:gd name="connsiteX118" fmla="*/ 199197 w 620538"/>
                <a:gd name="connsiteY118" fmla="*/ 1927412 h 2169459"/>
                <a:gd name="connsiteX119" fmla="*/ 261950 w 620538"/>
                <a:gd name="connsiteY119" fmla="*/ 1963270 h 2169459"/>
                <a:gd name="connsiteX120" fmla="*/ 306773 w 620538"/>
                <a:gd name="connsiteY120" fmla="*/ 1999129 h 2169459"/>
                <a:gd name="connsiteX121" fmla="*/ 342632 w 620538"/>
                <a:gd name="connsiteY121" fmla="*/ 2008094 h 2169459"/>
                <a:gd name="connsiteX122" fmla="*/ 387456 w 620538"/>
                <a:gd name="connsiteY122" fmla="*/ 2034988 h 2169459"/>
                <a:gd name="connsiteX123" fmla="*/ 468138 w 620538"/>
                <a:gd name="connsiteY123" fmla="*/ 2106706 h 2169459"/>
                <a:gd name="connsiteX124" fmla="*/ 503997 w 620538"/>
                <a:gd name="connsiteY124" fmla="*/ 2142565 h 2169459"/>
                <a:gd name="connsiteX125" fmla="*/ 530891 w 620538"/>
                <a:gd name="connsiteY125" fmla="*/ 2169459 h 2169459"/>
                <a:gd name="connsiteX126" fmla="*/ 566750 w 620538"/>
                <a:gd name="connsiteY126" fmla="*/ 2106706 h 2169459"/>
                <a:gd name="connsiteX127" fmla="*/ 593644 w 620538"/>
                <a:gd name="connsiteY127" fmla="*/ 1963270 h 2169459"/>
                <a:gd name="connsiteX128" fmla="*/ 602609 w 620538"/>
                <a:gd name="connsiteY128" fmla="*/ 1873623 h 2169459"/>
                <a:gd name="connsiteX129" fmla="*/ 620538 w 620538"/>
                <a:gd name="connsiteY129" fmla="*/ 1783976 h 2169459"/>
                <a:gd name="connsiteX130" fmla="*/ 602609 w 620538"/>
                <a:gd name="connsiteY130" fmla="*/ 1694329 h 2169459"/>
                <a:gd name="connsiteX131" fmla="*/ 557785 w 620538"/>
                <a:gd name="connsiteY131" fmla="*/ 1739153 h 2169459"/>
                <a:gd name="connsiteX132" fmla="*/ 512962 w 620538"/>
                <a:gd name="connsiteY132" fmla="*/ 1819835 h 2169459"/>
                <a:gd name="connsiteX133" fmla="*/ 495032 w 620538"/>
                <a:gd name="connsiteY133" fmla="*/ 1846729 h 2169459"/>
                <a:gd name="connsiteX134" fmla="*/ 459173 w 620538"/>
                <a:gd name="connsiteY134" fmla="*/ 1882588 h 2169459"/>
                <a:gd name="connsiteX135" fmla="*/ 450209 w 620538"/>
                <a:gd name="connsiteY135" fmla="*/ 1846729 h 2169459"/>
                <a:gd name="connsiteX136" fmla="*/ 477103 w 620538"/>
                <a:gd name="connsiteY136" fmla="*/ 1783976 h 2169459"/>
                <a:gd name="connsiteX137" fmla="*/ 503997 w 620538"/>
                <a:gd name="connsiteY137" fmla="*/ 1676400 h 2169459"/>
                <a:gd name="connsiteX138" fmla="*/ 512962 w 620538"/>
                <a:gd name="connsiteY138" fmla="*/ 1649506 h 2169459"/>
                <a:gd name="connsiteX139" fmla="*/ 530891 w 620538"/>
                <a:gd name="connsiteY139" fmla="*/ 1631576 h 2169459"/>
                <a:gd name="connsiteX140" fmla="*/ 548820 w 620538"/>
                <a:gd name="connsiteY140" fmla="*/ 1577788 h 2169459"/>
                <a:gd name="connsiteX141" fmla="*/ 557785 w 620538"/>
                <a:gd name="connsiteY141" fmla="*/ 1550894 h 2169459"/>
                <a:gd name="connsiteX142" fmla="*/ 548820 w 620538"/>
                <a:gd name="connsiteY142" fmla="*/ 1290917 h 2169459"/>
                <a:gd name="connsiteX143" fmla="*/ 521926 w 620538"/>
                <a:gd name="connsiteY143" fmla="*/ 1317812 h 2169459"/>
                <a:gd name="connsiteX144" fmla="*/ 486068 w 620538"/>
                <a:gd name="connsiteY144" fmla="*/ 1371600 h 2169459"/>
                <a:gd name="connsiteX145" fmla="*/ 468138 w 620538"/>
                <a:gd name="connsiteY145" fmla="*/ 1398494 h 2169459"/>
                <a:gd name="connsiteX146" fmla="*/ 441244 w 620538"/>
                <a:gd name="connsiteY146" fmla="*/ 1425388 h 2169459"/>
                <a:gd name="connsiteX147" fmla="*/ 432279 w 620538"/>
                <a:gd name="connsiteY147" fmla="*/ 1452282 h 2169459"/>
                <a:gd name="connsiteX148" fmla="*/ 432279 w 620538"/>
                <a:gd name="connsiteY148" fmla="*/ 1398494 h 2169459"/>
                <a:gd name="connsiteX149" fmla="*/ 468138 w 620538"/>
                <a:gd name="connsiteY149" fmla="*/ 1299882 h 2169459"/>
                <a:gd name="connsiteX150" fmla="*/ 477103 w 620538"/>
                <a:gd name="connsiteY150" fmla="*/ 1246094 h 2169459"/>
                <a:gd name="connsiteX151" fmla="*/ 486068 w 620538"/>
                <a:gd name="connsiteY151" fmla="*/ 1210235 h 2169459"/>
                <a:gd name="connsiteX152" fmla="*/ 503997 w 620538"/>
                <a:gd name="connsiteY152" fmla="*/ 1129553 h 2169459"/>
                <a:gd name="connsiteX153" fmla="*/ 512962 w 620538"/>
                <a:gd name="connsiteY153" fmla="*/ 1066800 h 2169459"/>
                <a:gd name="connsiteX154" fmla="*/ 530891 w 620538"/>
                <a:gd name="connsiteY154" fmla="*/ 977153 h 2169459"/>
                <a:gd name="connsiteX155" fmla="*/ 521926 w 620538"/>
                <a:gd name="connsiteY155" fmla="*/ 797859 h 2169459"/>
                <a:gd name="connsiteX156" fmla="*/ 503997 w 620538"/>
                <a:gd name="connsiteY156" fmla="*/ 824753 h 2169459"/>
                <a:gd name="connsiteX157" fmla="*/ 486068 w 620538"/>
                <a:gd name="connsiteY157" fmla="*/ 878541 h 2169459"/>
                <a:gd name="connsiteX158" fmla="*/ 477103 w 620538"/>
                <a:gd name="connsiteY158" fmla="*/ 905435 h 2169459"/>
                <a:gd name="connsiteX159" fmla="*/ 459173 w 620538"/>
                <a:gd name="connsiteY159" fmla="*/ 923365 h 2169459"/>
                <a:gd name="connsiteX160" fmla="*/ 441244 w 620538"/>
                <a:gd name="connsiteY160" fmla="*/ 977153 h 2169459"/>
                <a:gd name="connsiteX161" fmla="*/ 432279 w 620538"/>
                <a:gd name="connsiteY161" fmla="*/ 1004047 h 2169459"/>
                <a:gd name="connsiteX162" fmla="*/ 405385 w 620538"/>
                <a:gd name="connsiteY162" fmla="*/ 1066800 h 2169459"/>
                <a:gd name="connsiteX163" fmla="*/ 414350 w 620538"/>
                <a:gd name="connsiteY163" fmla="*/ 1004047 h 2169459"/>
                <a:gd name="connsiteX164" fmla="*/ 432279 w 620538"/>
                <a:gd name="connsiteY164" fmla="*/ 896470 h 2169459"/>
                <a:gd name="connsiteX165" fmla="*/ 441244 w 620538"/>
                <a:gd name="connsiteY165" fmla="*/ 824753 h 2169459"/>
                <a:gd name="connsiteX166" fmla="*/ 459173 w 620538"/>
                <a:gd name="connsiteY166" fmla="*/ 779929 h 2169459"/>
                <a:gd name="connsiteX167" fmla="*/ 477103 w 620538"/>
                <a:gd name="connsiteY167" fmla="*/ 708212 h 2169459"/>
                <a:gd name="connsiteX168" fmla="*/ 468138 w 620538"/>
                <a:gd name="connsiteY168" fmla="*/ 403412 h 2169459"/>
                <a:gd name="connsiteX169" fmla="*/ 450209 w 620538"/>
                <a:gd name="connsiteY169" fmla="*/ 430306 h 2169459"/>
                <a:gd name="connsiteX170" fmla="*/ 441244 w 620538"/>
                <a:gd name="connsiteY170" fmla="*/ 484094 h 2169459"/>
                <a:gd name="connsiteX171" fmla="*/ 432279 w 620538"/>
                <a:gd name="connsiteY171" fmla="*/ 519953 h 2169459"/>
                <a:gd name="connsiteX172" fmla="*/ 414350 w 620538"/>
                <a:gd name="connsiteY172" fmla="*/ 582706 h 2169459"/>
                <a:gd name="connsiteX173" fmla="*/ 405385 w 620538"/>
                <a:gd name="connsiteY173" fmla="*/ 609600 h 2169459"/>
                <a:gd name="connsiteX174" fmla="*/ 387456 w 620538"/>
                <a:gd name="connsiteY174" fmla="*/ 690282 h 2169459"/>
                <a:gd name="connsiteX175" fmla="*/ 369526 w 620538"/>
                <a:gd name="connsiteY175" fmla="*/ 744070 h 2169459"/>
                <a:gd name="connsiteX176" fmla="*/ 342632 w 620538"/>
                <a:gd name="connsiteY176" fmla="*/ 815788 h 2169459"/>
                <a:gd name="connsiteX177" fmla="*/ 360562 w 620538"/>
                <a:gd name="connsiteY177" fmla="*/ 708212 h 2169459"/>
                <a:gd name="connsiteX178" fmla="*/ 369526 w 620538"/>
                <a:gd name="connsiteY178" fmla="*/ 609600 h 2169459"/>
                <a:gd name="connsiteX179" fmla="*/ 378491 w 620538"/>
                <a:gd name="connsiteY179" fmla="*/ 537882 h 2169459"/>
                <a:gd name="connsiteX180" fmla="*/ 387456 w 620538"/>
                <a:gd name="connsiteY180" fmla="*/ 457200 h 2169459"/>
                <a:gd name="connsiteX181" fmla="*/ 378491 w 620538"/>
                <a:gd name="connsiteY181" fmla="*/ 215153 h 2169459"/>
                <a:gd name="connsiteX182" fmla="*/ 369526 w 620538"/>
                <a:gd name="connsiteY182" fmla="*/ 268941 h 2169459"/>
                <a:gd name="connsiteX183" fmla="*/ 351597 w 620538"/>
                <a:gd name="connsiteY183" fmla="*/ 322729 h 2169459"/>
                <a:gd name="connsiteX184" fmla="*/ 333668 w 620538"/>
                <a:gd name="connsiteY184" fmla="*/ 421341 h 2169459"/>
                <a:gd name="connsiteX185" fmla="*/ 315738 w 620538"/>
                <a:gd name="connsiteY185" fmla="*/ 475129 h 2169459"/>
                <a:gd name="connsiteX186" fmla="*/ 306773 w 620538"/>
                <a:gd name="connsiteY186" fmla="*/ 510988 h 2169459"/>
                <a:gd name="connsiteX187" fmla="*/ 297809 w 620538"/>
                <a:gd name="connsiteY187" fmla="*/ 89647 h 2169459"/>
                <a:gd name="connsiteX188" fmla="*/ 288844 w 620538"/>
                <a:gd name="connsiteY188" fmla="*/ 62753 h 2169459"/>
                <a:gd name="connsiteX189" fmla="*/ 279879 w 620538"/>
                <a:gd name="connsiteY189" fmla="*/ 26894 h 2169459"/>
                <a:gd name="connsiteX190" fmla="*/ 261950 w 620538"/>
                <a:gd name="connsiteY190" fmla="*/ 0 h 2169459"/>
                <a:gd name="connsiteX191" fmla="*/ 244020 w 620538"/>
                <a:gd name="connsiteY191" fmla="*/ 295835 h 2169459"/>
                <a:gd name="connsiteX192" fmla="*/ 235056 w 620538"/>
                <a:gd name="connsiteY192" fmla="*/ 421341 h 2169459"/>
                <a:gd name="connsiteX193" fmla="*/ 226091 w 620538"/>
                <a:gd name="connsiteY193" fmla="*/ 349623 h 216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20538" h="2169459">
                  <a:moveTo>
                    <a:pt x="432279" y="2070847"/>
                  </a:moveTo>
                  <a:lnTo>
                    <a:pt x="432279" y="2070847"/>
                  </a:lnTo>
                  <a:cubicBezTo>
                    <a:pt x="459299" y="1827674"/>
                    <a:pt x="450943" y="1934063"/>
                    <a:pt x="432279" y="1461247"/>
                  </a:cubicBezTo>
                  <a:cubicBezTo>
                    <a:pt x="427042" y="1328568"/>
                    <a:pt x="417495" y="1345878"/>
                    <a:pt x="405385" y="1255059"/>
                  </a:cubicBezTo>
                  <a:cubicBezTo>
                    <a:pt x="388690" y="1129850"/>
                    <a:pt x="407544" y="1218873"/>
                    <a:pt x="378491" y="1102659"/>
                  </a:cubicBezTo>
                  <a:cubicBezTo>
                    <a:pt x="375503" y="1066800"/>
                    <a:pt x="373500" y="1030845"/>
                    <a:pt x="369526" y="995082"/>
                  </a:cubicBezTo>
                  <a:cubicBezTo>
                    <a:pt x="367519" y="977017"/>
                    <a:pt x="362816" y="959330"/>
                    <a:pt x="360562" y="941294"/>
                  </a:cubicBezTo>
                  <a:cubicBezTo>
                    <a:pt x="356837" y="911495"/>
                    <a:pt x="355106" y="881473"/>
                    <a:pt x="351597" y="851647"/>
                  </a:cubicBezTo>
                  <a:cubicBezTo>
                    <a:pt x="349128" y="830662"/>
                    <a:pt x="344965" y="809895"/>
                    <a:pt x="342632" y="788894"/>
                  </a:cubicBezTo>
                  <a:cubicBezTo>
                    <a:pt x="334874" y="719068"/>
                    <a:pt x="336481" y="668049"/>
                    <a:pt x="315738" y="600635"/>
                  </a:cubicBezTo>
                  <a:cubicBezTo>
                    <a:pt x="312569" y="590337"/>
                    <a:pt x="302185" y="583587"/>
                    <a:pt x="297809" y="573741"/>
                  </a:cubicBezTo>
                  <a:cubicBezTo>
                    <a:pt x="290133" y="556471"/>
                    <a:pt x="285856" y="537882"/>
                    <a:pt x="279879" y="519953"/>
                  </a:cubicBezTo>
                  <a:cubicBezTo>
                    <a:pt x="263704" y="422896"/>
                    <a:pt x="279604" y="501058"/>
                    <a:pt x="261950" y="439270"/>
                  </a:cubicBezTo>
                  <a:cubicBezTo>
                    <a:pt x="258565" y="427424"/>
                    <a:pt x="258495" y="414432"/>
                    <a:pt x="252985" y="403412"/>
                  </a:cubicBezTo>
                  <a:cubicBezTo>
                    <a:pt x="249205" y="395852"/>
                    <a:pt x="239744" y="392515"/>
                    <a:pt x="235056" y="385482"/>
                  </a:cubicBezTo>
                  <a:cubicBezTo>
                    <a:pt x="227643" y="374363"/>
                    <a:pt x="222390" y="361906"/>
                    <a:pt x="217126" y="349623"/>
                  </a:cubicBezTo>
                  <a:cubicBezTo>
                    <a:pt x="213404" y="340938"/>
                    <a:pt x="212072" y="331332"/>
                    <a:pt x="208162" y="322729"/>
                  </a:cubicBezTo>
                  <a:cubicBezTo>
                    <a:pt x="160088" y="216966"/>
                    <a:pt x="189207" y="285161"/>
                    <a:pt x="136444" y="197223"/>
                  </a:cubicBezTo>
                  <a:cubicBezTo>
                    <a:pt x="127479" y="182282"/>
                    <a:pt x="119678" y="166579"/>
                    <a:pt x="109550" y="152400"/>
                  </a:cubicBezTo>
                  <a:cubicBezTo>
                    <a:pt x="104637" y="145522"/>
                    <a:pt x="97031" y="140963"/>
                    <a:pt x="91620" y="134470"/>
                  </a:cubicBezTo>
                  <a:cubicBezTo>
                    <a:pt x="82055" y="122992"/>
                    <a:pt x="73691" y="110565"/>
                    <a:pt x="64726" y="98612"/>
                  </a:cubicBezTo>
                  <a:cubicBezTo>
                    <a:pt x="61738" y="89647"/>
                    <a:pt x="60624" y="79820"/>
                    <a:pt x="55762" y="71717"/>
                  </a:cubicBezTo>
                  <a:cubicBezTo>
                    <a:pt x="51414" y="64469"/>
                    <a:pt x="44864" y="49100"/>
                    <a:pt x="37832" y="53788"/>
                  </a:cubicBezTo>
                  <a:cubicBezTo>
                    <a:pt x="27581" y="60623"/>
                    <a:pt x="31856" y="77694"/>
                    <a:pt x="28868" y="89647"/>
                  </a:cubicBezTo>
                  <a:cubicBezTo>
                    <a:pt x="31138" y="101000"/>
                    <a:pt x="38314" y="146521"/>
                    <a:pt x="46797" y="161365"/>
                  </a:cubicBezTo>
                  <a:cubicBezTo>
                    <a:pt x="54210" y="174337"/>
                    <a:pt x="64726" y="185270"/>
                    <a:pt x="73691" y="197223"/>
                  </a:cubicBezTo>
                  <a:cubicBezTo>
                    <a:pt x="76679" y="206188"/>
                    <a:pt x="78934" y="215431"/>
                    <a:pt x="82656" y="224117"/>
                  </a:cubicBezTo>
                  <a:cubicBezTo>
                    <a:pt x="103145" y="271925"/>
                    <a:pt x="97537" y="244826"/>
                    <a:pt x="109550" y="286870"/>
                  </a:cubicBezTo>
                  <a:cubicBezTo>
                    <a:pt x="111680" y="294324"/>
                    <a:pt x="121619" y="339856"/>
                    <a:pt x="127479" y="349623"/>
                  </a:cubicBezTo>
                  <a:cubicBezTo>
                    <a:pt x="131828" y="356871"/>
                    <a:pt x="139432" y="361576"/>
                    <a:pt x="145409" y="367553"/>
                  </a:cubicBezTo>
                  <a:cubicBezTo>
                    <a:pt x="167234" y="433030"/>
                    <a:pt x="181673" y="416757"/>
                    <a:pt x="127479" y="430306"/>
                  </a:cubicBezTo>
                  <a:cubicBezTo>
                    <a:pt x="118514" y="427318"/>
                    <a:pt x="109271" y="425063"/>
                    <a:pt x="100585" y="421341"/>
                  </a:cubicBezTo>
                  <a:cubicBezTo>
                    <a:pt x="88302" y="416077"/>
                    <a:pt x="77239" y="408104"/>
                    <a:pt x="64726" y="403412"/>
                  </a:cubicBezTo>
                  <a:cubicBezTo>
                    <a:pt x="53190" y="399086"/>
                    <a:pt x="40821" y="397435"/>
                    <a:pt x="28868" y="394447"/>
                  </a:cubicBezTo>
                  <a:cubicBezTo>
                    <a:pt x="19903" y="388470"/>
                    <a:pt x="12748" y="376517"/>
                    <a:pt x="1973" y="376517"/>
                  </a:cubicBezTo>
                  <a:cubicBezTo>
                    <a:pt x="-6479" y="376517"/>
                    <a:pt x="14623" y="387847"/>
                    <a:pt x="19903" y="394447"/>
                  </a:cubicBezTo>
                  <a:cubicBezTo>
                    <a:pt x="26634" y="402860"/>
                    <a:pt x="30820" y="413161"/>
                    <a:pt x="37832" y="421341"/>
                  </a:cubicBezTo>
                  <a:cubicBezTo>
                    <a:pt x="84916" y="476272"/>
                    <a:pt x="57327" y="440523"/>
                    <a:pt x="100585" y="475129"/>
                  </a:cubicBezTo>
                  <a:cubicBezTo>
                    <a:pt x="144945" y="510617"/>
                    <a:pt x="89848" y="473357"/>
                    <a:pt x="136444" y="519953"/>
                  </a:cubicBezTo>
                  <a:cubicBezTo>
                    <a:pt x="144062" y="527571"/>
                    <a:pt x="154925" y="531151"/>
                    <a:pt x="163338" y="537882"/>
                  </a:cubicBezTo>
                  <a:cubicBezTo>
                    <a:pt x="169938" y="543162"/>
                    <a:pt x="174668" y="550532"/>
                    <a:pt x="181268" y="555812"/>
                  </a:cubicBezTo>
                  <a:cubicBezTo>
                    <a:pt x="189681" y="562543"/>
                    <a:pt x="199885" y="566844"/>
                    <a:pt x="208162" y="573741"/>
                  </a:cubicBezTo>
                  <a:cubicBezTo>
                    <a:pt x="217902" y="581857"/>
                    <a:pt x="224507" y="593602"/>
                    <a:pt x="235056" y="600635"/>
                  </a:cubicBezTo>
                  <a:cubicBezTo>
                    <a:pt x="242919" y="605877"/>
                    <a:pt x="252985" y="606612"/>
                    <a:pt x="261950" y="609600"/>
                  </a:cubicBezTo>
                  <a:cubicBezTo>
                    <a:pt x="267926" y="618565"/>
                    <a:pt x="288646" y="630232"/>
                    <a:pt x="279879" y="636494"/>
                  </a:cubicBezTo>
                  <a:cubicBezTo>
                    <a:pt x="234995" y="668554"/>
                    <a:pt x="122252" y="648505"/>
                    <a:pt x="82656" y="645459"/>
                  </a:cubicBezTo>
                  <a:lnTo>
                    <a:pt x="28868" y="627529"/>
                  </a:lnTo>
                  <a:cubicBezTo>
                    <a:pt x="19903" y="624541"/>
                    <a:pt x="-7293" y="616712"/>
                    <a:pt x="1973" y="618565"/>
                  </a:cubicBezTo>
                  <a:lnTo>
                    <a:pt x="46797" y="627529"/>
                  </a:lnTo>
                  <a:cubicBezTo>
                    <a:pt x="52773" y="633506"/>
                    <a:pt x="58126" y="640179"/>
                    <a:pt x="64726" y="645459"/>
                  </a:cubicBezTo>
                  <a:cubicBezTo>
                    <a:pt x="73139" y="652190"/>
                    <a:pt x="84001" y="655770"/>
                    <a:pt x="91620" y="663388"/>
                  </a:cubicBezTo>
                  <a:cubicBezTo>
                    <a:pt x="99239" y="671007"/>
                    <a:pt x="102538" y="682102"/>
                    <a:pt x="109550" y="690282"/>
                  </a:cubicBezTo>
                  <a:cubicBezTo>
                    <a:pt x="120551" y="703116"/>
                    <a:pt x="136032" y="712076"/>
                    <a:pt x="145409" y="726141"/>
                  </a:cubicBezTo>
                  <a:cubicBezTo>
                    <a:pt x="151385" y="735106"/>
                    <a:pt x="155720" y="745416"/>
                    <a:pt x="163338" y="753035"/>
                  </a:cubicBezTo>
                  <a:cubicBezTo>
                    <a:pt x="210719" y="800417"/>
                    <a:pt x="176914" y="728573"/>
                    <a:pt x="235056" y="815788"/>
                  </a:cubicBezTo>
                  <a:cubicBezTo>
                    <a:pt x="241032" y="824753"/>
                    <a:pt x="244877" y="835587"/>
                    <a:pt x="252985" y="842682"/>
                  </a:cubicBezTo>
                  <a:cubicBezTo>
                    <a:pt x="269202" y="856872"/>
                    <a:pt x="306773" y="878541"/>
                    <a:pt x="306773" y="878541"/>
                  </a:cubicBezTo>
                  <a:lnTo>
                    <a:pt x="333668" y="959223"/>
                  </a:lnTo>
                  <a:cubicBezTo>
                    <a:pt x="335268" y="964023"/>
                    <a:pt x="355022" y="1020998"/>
                    <a:pt x="351597" y="1021976"/>
                  </a:cubicBezTo>
                  <a:cubicBezTo>
                    <a:pt x="327903" y="1028746"/>
                    <a:pt x="279879" y="1004047"/>
                    <a:pt x="279879" y="1004047"/>
                  </a:cubicBezTo>
                  <a:cubicBezTo>
                    <a:pt x="270914" y="998070"/>
                    <a:pt x="262989" y="990118"/>
                    <a:pt x="252985" y="986117"/>
                  </a:cubicBezTo>
                  <a:cubicBezTo>
                    <a:pt x="219817" y="972850"/>
                    <a:pt x="180582" y="966258"/>
                    <a:pt x="145409" y="959223"/>
                  </a:cubicBezTo>
                  <a:cubicBezTo>
                    <a:pt x="121503" y="947270"/>
                    <a:pt x="99621" y="929848"/>
                    <a:pt x="73691" y="923365"/>
                  </a:cubicBezTo>
                  <a:lnTo>
                    <a:pt x="37832" y="914400"/>
                  </a:lnTo>
                  <a:cubicBezTo>
                    <a:pt x="72076" y="948642"/>
                    <a:pt x="37350" y="917697"/>
                    <a:pt x="91620" y="950259"/>
                  </a:cubicBezTo>
                  <a:cubicBezTo>
                    <a:pt x="110098" y="961346"/>
                    <a:pt x="145409" y="986117"/>
                    <a:pt x="145409" y="986117"/>
                  </a:cubicBezTo>
                  <a:cubicBezTo>
                    <a:pt x="148397" y="995082"/>
                    <a:pt x="149131" y="1005149"/>
                    <a:pt x="154373" y="1013012"/>
                  </a:cubicBezTo>
                  <a:cubicBezTo>
                    <a:pt x="173559" y="1041791"/>
                    <a:pt x="179967" y="1039472"/>
                    <a:pt x="208162" y="1048870"/>
                  </a:cubicBezTo>
                  <a:cubicBezTo>
                    <a:pt x="214138" y="1054847"/>
                    <a:pt x="219491" y="1061520"/>
                    <a:pt x="226091" y="1066800"/>
                  </a:cubicBezTo>
                  <a:cubicBezTo>
                    <a:pt x="234504" y="1073531"/>
                    <a:pt x="245366" y="1077111"/>
                    <a:pt x="252985" y="1084729"/>
                  </a:cubicBezTo>
                  <a:cubicBezTo>
                    <a:pt x="260604" y="1092348"/>
                    <a:pt x="263757" y="1103570"/>
                    <a:pt x="270915" y="1111623"/>
                  </a:cubicBezTo>
                  <a:cubicBezTo>
                    <a:pt x="287761" y="1130574"/>
                    <a:pt x="306774" y="1147482"/>
                    <a:pt x="324703" y="1165412"/>
                  </a:cubicBezTo>
                  <a:cubicBezTo>
                    <a:pt x="333668" y="1174377"/>
                    <a:pt x="344565" y="1181757"/>
                    <a:pt x="351597" y="1192306"/>
                  </a:cubicBezTo>
                  <a:cubicBezTo>
                    <a:pt x="374214" y="1226233"/>
                    <a:pt x="361907" y="1211582"/>
                    <a:pt x="387456" y="1237129"/>
                  </a:cubicBezTo>
                  <a:cubicBezTo>
                    <a:pt x="410203" y="1305372"/>
                    <a:pt x="423917" y="1294623"/>
                    <a:pt x="360562" y="1281953"/>
                  </a:cubicBezTo>
                  <a:cubicBezTo>
                    <a:pt x="301628" y="1223019"/>
                    <a:pt x="412454" y="1328499"/>
                    <a:pt x="288844" y="1246094"/>
                  </a:cubicBezTo>
                  <a:cubicBezTo>
                    <a:pt x="279879" y="1240118"/>
                    <a:pt x="272075" y="1231847"/>
                    <a:pt x="261950" y="1228165"/>
                  </a:cubicBezTo>
                  <a:cubicBezTo>
                    <a:pt x="238792" y="1219744"/>
                    <a:pt x="190232" y="1210235"/>
                    <a:pt x="190232" y="1210235"/>
                  </a:cubicBezTo>
                  <a:cubicBezTo>
                    <a:pt x="189825" y="1209964"/>
                    <a:pt x="118515" y="1157495"/>
                    <a:pt x="118515" y="1183341"/>
                  </a:cubicBezTo>
                  <a:cubicBezTo>
                    <a:pt x="118515" y="1202475"/>
                    <a:pt x="148031" y="1207720"/>
                    <a:pt x="163338" y="1219200"/>
                  </a:cubicBezTo>
                  <a:cubicBezTo>
                    <a:pt x="171957" y="1225664"/>
                    <a:pt x="181955" y="1230232"/>
                    <a:pt x="190232" y="1237129"/>
                  </a:cubicBezTo>
                  <a:cubicBezTo>
                    <a:pt x="199972" y="1245245"/>
                    <a:pt x="206577" y="1256990"/>
                    <a:pt x="217126" y="1264023"/>
                  </a:cubicBezTo>
                  <a:cubicBezTo>
                    <a:pt x="224989" y="1269265"/>
                    <a:pt x="235055" y="1270000"/>
                    <a:pt x="244020" y="1272988"/>
                  </a:cubicBezTo>
                  <a:cubicBezTo>
                    <a:pt x="249997" y="1278964"/>
                    <a:pt x="255350" y="1285637"/>
                    <a:pt x="261950" y="1290917"/>
                  </a:cubicBezTo>
                  <a:cubicBezTo>
                    <a:pt x="270363" y="1297648"/>
                    <a:pt x="281225" y="1301228"/>
                    <a:pt x="288844" y="1308847"/>
                  </a:cubicBezTo>
                  <a:cubicBezTo>
                    <a:pt x="337688" y="1357692"/>
                    <a:pt x="291267" y="1336550"/>
                    <a:pt x="342632" y="1353670"/>
                  </a:cubicBezTo>
                  <a:cubicBezTo>
                    <a:pt x="372291" y="1442648"/>
                    <a:pt x="322530" y="1306729"/>
                    <a:pt x="378491" y="1407459"/>
                  </a:cubicBezTo>
                  <a:cubicBezTo>
                    <a:pt x="387669" y="1423980"/>
                    <a:pt x="380695" y="1450764"/>
                    <a:pt x="396420" y="1461247"/>
                  </a:cubicBezTo>
                  <a:cubicBezTo>
                    <a:pt x="430348" y="1483864"/>
                    <a:pt x="415697" y="1471557"/>
                    <a:pt x="441244" y="1497106"/>
                  </a:cubicBezTo>
                  <a:cubicBezTo>
                    <a:pt x="432279" y="1500094"/>
                    <a:pt x="423800" y="1506070"/>
                    <a:pt x="414350" y="1506070"/>
                  </a:cubicBezTo>
                  <a:cubicBezTo>
                    <a:pt x="366445" y="1506070"/>
                    <a:pt x="318381" y="1503579"/>
                    <a:pt x="270915" y="1497106"/>
                  </a:cubicBezTo>
                  <a:cubicBezTo>
                    <a:pt x="240927" y="1493017"/>
                    <a:pt x="213457" y="1479827"/>
                    <a:pt x="190232" y="1461247"/>
                  </a:cubicBezTo>
                  <a:cubicBezTo>
                    <a:pt x="183632" y="1455967"/>
                    <a:pt x="178903" y="1448597"/>
                    <a:pt x="172303" y="1443317"/>
                  </a:cubicBezTo>
                  <a:cubicBezTo>
                    <a:pt x="163890" y="1436586"/>
                    <a:pt x="154374" y="1431364"/>
                    <a:pt x="145409" y="1425388"/>
                  </a:cubicBezTo>
                  <a:cubicBezTo>
                    <a:pt x="151385" y="1437341"/>
                    <a:pt x="155320" y="1450556"/>
                    <a:pt x="163338" y="1461247"/>
                  </a:cubicBezTo>
                  <a:cubicBezTo>
                    <a:pt x="173480" y="1474770"/>
                    <a:pt x="187244" y="1485153"/>
                    <a:pt x="199197" y="1497106"/>
                  </a:cubicBezTo>
                  <a:cubicBezTo>
                    <a:pt x="208162" y="1506071"/>
                    <a:pt x="218484" y="1513858"/>
                    <a:pt x="226091" y="1524000"/>
                  </a:cubicBezTo>
                  <a:cubicBezTo>
                    <a:pt x="235056" y="1535953"/>
                    <a:pt x="242420" y="1549294"/>
                    <a:pt x="252985" y="1559859"/>
                  </a:cubicBezTo>
                  <a:cubicBezTo>
                    <a:pt x="260603" y="1567477"/>
                    <a:pt x="271699" y="1570776"/>
                    <a:pt x="279879" y="1577788"/>
                  </a:cubicBezTo>
                  <a:cubicBezTo>
                    <a:pt x="292714" y="1588789"/>
                    <a:pt x="303785" y="1601694"/>
                    <a:pt x="315738" y="1613647"/>
                  </a:cubicBezTo>
                  <a:lnTo>
                    <a:pt x="333668" y="1631576"/>
                  </a:lnTo>
                  <a:lnTo>
                    <a:pt x="360562" y="1658470"/>
                  </a:lnTo>
                  <a:cubicBezTo>
                    <a:pt x="361968" y="1664094"/>
                    <a:pt x="383060" y="1724564"/>
                    <a:pt x="360562" y="1730188"/>
                  </a:cubicBezTo>
                  <a:cubicBezTo>
                    <a:pt x="339345" y="1735492"/>
                    <a:pt x="241917" y="1717884"/>
                    <a:pt x="208162" y="1712259"/>
                  </a:cubicBezTo>
                  <a:cubicBezTo>
                    <a:pt x="199197" y="1706282"/>
                    <a:pt x="191114" y="1698705"/>
                    <a:pt x="181268" y="1694329"/>
                  </a:cubicBezTo>
                  <a:cubicBezTo>
                    <a:pt x="163997" y="1686653"/>
                    <a:pt x="127479" y="1676400"/>
                    <a:pt x="127479" y="1676400"/>
                  </a:cubicBezTo>
                  <a:lnTo>
                    <a:pt x="190232" y="1739153"/>
                  </a:lnTo>
                  <a:lnTo>
                    <a:pt x="208162" y="1757082"/>
                  </a:lnTo>
                  <a:cubicBezTo>
                    <a:pt x="214139" y="1763059"/>
                    <a:pt x="219058" y="1770324"/>
                    <a:pt x="226091" y="1775012"/>
                  </a:cubicBezTo>
                  <a:cubicBezTo>
                    <a:pt x="244020" y="1786965"/>
                    <a:pt x="264642" y="1795633"/>
                    <a:pt x="279879" y="1810870"/>
                  </a:cubicBezTo>
                  <a:cubicBezTo>
                    <a:pt x="313455" y="1844447"/>
                    <a:pt x="294745" y="1833756"/>
                    <a:pt x="333668" y="1846729"/>
                  </a:cubicBezTo>
                  <a:cubicBezTo>
                    <a:pt x="342633" y="1858682"/>
                    <a:pt x="348404" y="1873903"/>
                    <a:pt x="360562" y="1882588"/>
                  </a:cubicBezTo>
                  <a:cubicBezTo>
                    <a:pt x="370588" y="1889749"/>
                    <a:pt x="384884" y="1887227"/>
                    <a:pt x="396420" y="1891553"/>
                  </a:cubicBezTo>
                  <a:cubicBezTo>
                    <a:pt x="408933" y="1896245"/>
                    <a:pt x="420326" y="1903506"/>
                    <a:pt x="432279" y="1909482"/>
                  </a:cubicBezTo>
                  <a:cubicBezTo>
                    <a:pt x="438256" y="1915459"/>
                    <a:pt x="458653" y="1927045"/>
                    <a:pt x="450209" y="1927412"/>
                  </a:cubicBezTo>
                  <a:cubicBezTo>
                    <a:pt x="304172" y="1933762"/>
                    <a:pt x="276441" y="1926839"/>
                    <a:pt x="172303" y="1909482"/>
                  </a:cubicBezTo>
                  <a:cubicBezTo>
                    <a:pt x="157362" y="1903506"/>
                    <a:pt x="111387" y="1891553"/>
                    <a:pt x="127479" y="1891553"/>
                  </a:cubicBezTo>
                  <a:cubicBezTo>
                    <a:pt x="146378" y="1891553"/>
                    <a:pt x="181268" y="1909482"/>
                    <a:pt x="181268" y="1909482"/>
                  </a:cubicBezTo>
                  <a:cubicBezTo>
                    <a:pt x="187244" y="1915459"/>
                    <a:pt x="192597" y="1922132"/>
                    <a:pt x="199197" y="1927412"/>
                  </a:cubicBezTo>
                  <a:cubicBezTo>
                    <a:pt x="220314" y="1944306"/>
                    <a:pt x="237412" y="1951001"/>
                    <a:pt x="261950" y="1963270"/>
                  </a:cubicBezTo>
                  <a:cubicBezTo>
                    <a:pt x="276409" y="1977730"/>
                    <a:pt x="286980" y="1990647"/>
                    <a:pt x="306773" y="1999129"/>
                  </a:cubicBezTo>
                  <a:cubicBezTo>
                    <a:pt x="318098" y="2003982"/>
                    <a:pt x="330679" y="2005106"/>
                    <a:pt x="342632" y="2008094"/>
                  </a:cubicBezTo>
                  <a:cubicBezTo>
                    <a:pt x="384594" y="2050054"/>
                    <a:pt x="333146" y="2003954"/>
                    <a:pt x="387456" y="2034988"/>
                  </a:cubicBezTo>
                  <a:cubicBezTo>
                    <a:pt x="418238" y="2052578"/>
                    <a:pt x="443837" y="2082405"/>
                    <a:pt x="468138" y="2106706"/>
                  </a:cubicBezTo>
                  <a:lnTo>
                    <a:pt x="503997" y="2142565"/>
                  </a:lnTo>
                  <a:lnTo>
                    <a:pt x="530891" y="2169459"/>
                  </a:lnTo>
                  <a:cubicBezTo>
                    <a:pt x="573355" y="2155304"/>
                    <a:pt x="559451" y="2168742"/>
                    <a:pt x="566750" y="2106706"/>
                  </a:cubicBezTo>
                  <a:cubicBezTo>
                    <a:pt x="581515" y="1981211"/>
                    <a:pt x="561340" y="2044033"/>
                    <a:pt x="593644" y="1963270"/>
                  </a:cubicBezTo>
                  <a:cubicBezTo>
                    <a:pt x="596632" y="1933388"/>
                    <a:pt x="598154" y="1903322"/>
                    <a:pt x="602609" y="1873623"/>
                  </a:cubicBezTo>
                  <a:cubicBezTo>
                    <a:pt x="607130" y="1843486"/>
                    <a:pt x="620538" y="1814450"/>
                    <a:pt x="620538" y="1783976"/>
                  </a:cubicBezTo>
                  <a:cubicBezTo>
                    <a:pt x="620538" y="1753502"/>
                    <a:pt x="608585" y="1724211"/>
                    <a:pt x="602609" y="1694329"/>
                  </a:cubicBezTo>
                  <a:cubicBezTo>
                    <a:pt x="587668" y="1709270"/>
                    <a:pt x="564467" y="1719107"/>
                    <a:pt x="557785" y="1739153"/>
                  </a:cubicBezTo>
                  <a:cubicBezTo>
                    <a:pt x="542006" y="1786488"/>
                    <a:pt x="554061" y="1758187"/>
                    <a:pt x="512962" y="1819835"/>
                  </a:cubicBezTo>
                  <a:cubicBezTo>
                    <a:pt x="506985" y="1828800"/>
                    <a:pt x="502651" y="1839110"/>
                    <a:pt x="495032" y="1846729"/>
                  </a:cubicBezTo>
                  <a:lnTo>
                    <a:pt x="459173" y="1882588"/>
                  </a:lnTo>
                  <a:cubicBezTo>
                    <a:pt x="456185" y="1870635"/>
                    <a:pt x="450209" y="1859050"/>
                    <a:pt x="450209" y="1846729"/>
                  </a:cubicBezTo>
                  <a:cubicBezTo>
                    <a:pt x="450209" y="1833536"/>
                    <a:pt x="473601" y="1790981"/>
                    <a:pt x="477103" y="1783976"/>
                  </a:cubicBezTo>
                  <a:cubicBezTo>
                    <a:pt x="489175" y="1711549"/>
                    <a:pt x="480321" y="1747429"/>
                    <a:pt x="503997" y="1676400"/>
                  </a:cubicBezTo>
                  <a:cubicBezTo>
                    <a:pt x="506985" y="1667435"/>
                    <a:pt x="506280" y="1656188"/>
                    <a:pt x="512962" y="1649506"/>
                  </a:cubicBezTo>
                  <a:lnTo>
                    <a:pt x="530891" y="1631576"/>
                  </a:lnTo>
                  <a:lnTo>
                    <a:pt x="548820" y="1577788"/>
                  </a:lnTo>
                  <a:lnTo>
                    <a:pt x="557785" y="1550894"/>
                  </a:lnTo>
                  <a:cubicBezTo>
                    <a:pt x="554797" y="1464235"/>
                    <a:pt x="562005" y="1376619"/>
                    <a:pt x="548820" y="1290917"/>
                  </a:cubicBezTo>
                  <a:cubicBezTo>
                    <a:pt x="546892" y="1278386"/>
                    <a:pt x="529710" y="1307804"/>
                    <a:pt x="521926" y="1317812"/>
                  </a:cubicBezTo>
                  <a:cubicBezTo>
                    <a:pt x="508697" y="1334821"/>
                    <a:pt x="498021" y="1353671"/>
                    <a:pt x="486068" y="1371600"/>
                  </a:cubicBezTo>
                  <a:cubicBezTo>
                    <a:pt x="480091" y="1380565"/>
                    <a:pt x="475757" y="1390875"/>
                    <a:pt x="468138" y="1398494"/>
                  </a:cubicBezTo>
                  <a:lnTo>
                    <a:pt x="441244" y="1425388"/>
                  </a:lnTo>
                  <a:cubicBezTo>
                    <a:pt x="438256" y="1434353"/>
                    <a:pt x="441729" y="1452282"/>
                    <a:pt x="432279" y="1452282"/>
                  </a:cubicBezTo>
                  <a:cubicBezTo>
                    <a:pt x="408375" y="1452282"/>
                    <a:pt x="432279" y="1398494"/>
                    <a:pt x="432279" y="1398494"/>
                  </a:cubicBezTo>
                  <a:cubicBezTo>
                    <a:pt x="455981" y="1311585"/>
                    <a:pt x="435159" y="1349351"/>
                    <a:pt x="468138" y="1299882"/>
                  </a:cubicBezTo>
                  <a:cubicBezTo>
                    <a:pt x="471126" y="1281953"/>
                    <a:pt x="473538" y="1263918"/>
                    <a:pt x="477103" y="1246094"/>
                  </a:cubicBezTo>
                  <a:cubicBezTo>
                    <a:pt x="479519" y="1234012"/>
                    <a:pt x="483652" y="1222317"/>
                    <a:pt x="486068" y="1210235"/>
                  </a:cubicBezTo>
                  <a:cubicBezTo>
                    <a:pt x="501845" y="1131347"/>
                    <a:pt x="486549" y="1181894"/>
                    <a:pt x="503997" y="1129553"/>
                  </a:cubicBezTo>
                  <a:cubicBezTo>
                    <a:pt x="506985" y="1108635"/>
                    <a:pt x="509290" y="1087609"/>
                    <a:pt x="512962" y="1066800"/>
                  </a:cubicBezTo>
                  <a:cubicBezTo>
                    <a:pt x="518258" y="1036790"/>
                    <a:pt x="530891" y="977153"/>
                    <a:pt x="530891" y="977153"/>
                  </a:cubicBezTo>
                  <a:cubicBezTo>
                    <a:pt x="527903" y="917388"/>
                    <a:pt x="532325" y="856788"/>
                    <a:pt x="521926" y="797859"/>
                  </a:cubicBezTo>
                  <a:cubicBezTo>
                    <a:pt x="520054" y="787249"/>
                    <a:pt x="508373" y="814907"/>
                    <a:pt x="503997" y="824753"/>
                  </a:cubicBezTo>
                  <a:cubicBezTo>
                    <a:pt x="496321" y="842023"/>
                    <a:pt x="492044" y="860612"/>
                    <a:pt x="486068" y="878541"/>
                  </a:cubicBezTo>
                  <a:cubicBezTo>
                    <a:pt x="483080" y="887506"/>
                    <a:pt x="483785" y="898753"/>
                    <a:pt x="477103" y="905435"/>
                  </a:cubicBezTo>
                  <a:lnTo>
                    <a:pt x="459173" y="923365"/>
                  </a:lnTo>
                  <a:lnTo>
                    <a:pt x="441244" y="977153"/>
                  </a:lnTo>
                  <a:cubicBezTo>
                    <a:pt x="438256" y="986118"/>
                    <a:pt x="436505" y="995595"/>
                    <a:pt x="432279" y="1004047"/>
                  </a:cubicBezTo>
                  <a:cubicBezTo>
                    <a:pt x="410124" y="1048358"/>
                    <a:pt x="418576" y="1027228"/>
                    <a:pt x="405385" y="1066800"/>
                  </a:cubicBezTo>
                  <a:cubicBezTo>
                    <a:pt x="408373" y="1045882"/>
                    <a:pt x="410876" y="1024890"/>
                    <a:pt x="414350" y="1004047"/>
                  </a:cubicBezTo>
                  <a:cubicBezTo>
                    <a:pt x="433526" y="888993"/>
                    <a:pt x="412747" y="1042965"/>
                    <a:pt x="432279" y="896470"/>
                  </a:cubicBezTo>
                  <a:cubicBezTo>
                    <a:pt x="435463" y="872590"/>
                    <a:pt x="435827" y="848228"/>
                    <a:pt x="441244" y="824753"/>
                  </a:cubicBezTo>
                  <a:cubicBezTo>
                    <a:pt x="444862" y="809073"/>
                    <a:pt x="454440" y="795310"/>
                    <a:pt x="459173" y="779929"/>
                  </a:cubicBezTo>
                  <a:cubicBezTo>
                    <a:pt x="466420" y="756377"/>
                    <a:pt x="471126" y="732118"/>
                    <a:pt x="477103" y="708212"/>
                  </a:cubicBezTo>
                  <a:cubicBezTo>
                    <a:pt x="474115" y="606612"/>
                    <a:pt x="477929" y="504583"/>
                    <a:pt x="468138" y="403412"/>
                  </a:cubicBezTo>
                  <a:cubicBezTo>
                    <a:pt x="467100" y="392688"/>
                    <a:pt x="453616" y="420085"/>
                    <a:pt x="450209" y="430306"/>
                  </a:cubicBezTo>
                  <a:cubicBezTo>
                    <a:pt x="444461" y="447550"/>
                    <a:pt x="444809" y="466270"/>
                    <a:pt x="441244" y="484094"/>
                  </a:cubicBezTo>
                  <a:cubicBezTo>
                    <a:pt x="438828" y="496176"/>
                    <a:pt x="435521" y="508066"/>
                    <a:pt x="432279" y="519953"/>
                  </a:cubicBezTo>
                  <a:cubicBezTo>
                    <a:pt x="426555" y="540941"/>
                    <a:pt x="420601" y="561869"/>
                    <a:pt x="414350" y="582706"/>
                  </a:cubicBezTo>
                  <a:cubicBezTo>
                    <a:pt x="411635" y="591757"/>
                    <a:pt x="407677" y="600433"/>
                    <a:pt x="405385" y="609600"/>
                  </a:cubicBezTo>
                  <a:cubicBezTo>
                    <a:pt x="392595" y="660758"/>
                    <a:pt x="401254" y="644288"/>
                    <a:pt x="387456" y="690282"/>
                  </a:cubicBezTo>
                  <a:cubicBezTo>
                    <a:pt x="382025" y="708384"/>
                    <a:pt x="373232" y="725538"/>
                    <a:pt x="369526" y="744070"/>
                  </a:cubicBezTo>
                  <a:cubicBezTo>
                    <a:pt x="358449" y="799459"/>
                    <a:pt x="369014" y="776216"/>
                    <a:pt x="342632" y="815788"/>
                  </a:cubicBezTo>
                  <a:cubicBezTo>
                    <a:pt x="348609" y="779929"/>
                    <a:pt x="357271" y="744416"/>
                    <a:pt x="360562" y="708212"/>
                  </a:cubicBezTo>
                  <a:cubicBezTo>
                    <a:pt x="363550" y="675341"/>
                    <a:pt x="366071" y="642425"/>
                    <a:pt x="369526" y="609600"/>
                  </a:cubicBezTo>
                  <a:cubicBezTo>
                    <a:pt x="372048" y="585640"/>
                    <a:pt x="375676" y="561809"/>
                    <a:pt x="378491" y="537882"/>
                  </a:cubicBezTo>
                  <a:cubicBezTo>
                    <a:pt x="381653" y="511008"/>
                    <a:pt x="384468" y="484094"/>
                    <a:pt x="387456" y="457200"/>
                  </a:cubicBezTo>
                  <a:cubicBezTo>
                    <a:pt x="384468" y="376518"/>
                    <a:pt x="386146" y="295527"/>
                    <a:pt x="378491" y="215153"/>
                  </a:cubicBezTo>
                  <a:cubicBezTo>
                    <a:pt x="376768" y="197058"/>
                    <a:pt x="373934" y="251307"/>
                    <a:pt x="369526" y="268941"/>
                  </a:cubicBezTo>
                  <a:cubicBezTo>
                    <a:pt x="364942" y="287276"/>
                    <a:pt x="356181" y="304394"/>
                    <a:pt x="351597" y="322729"/>
                  </a:cubicBezTo>
                  <a:cubicBezTo>
                    <a:pt x="331114" y="404662"/>
                    <a:pt x="353752" y="347699"/>
                    <a:pt x="333668" y="421341"/>
                  </a:cubicBezTo>
                  <a:cubicBezTo>
                    <a:pt x="328695" y="439574"/>
                    <a:pt x="320322" y="456794"/>
                    <a:pt x="315738" y="475129"/>
                  </a:cubicBezTo>
                  <a:lnTo>
                    <a:pt x="306773" y="510988"/>
                  </a:lnTo>
                  <a:cubicBezTo>
                    <a:pt x="303785" y="370541"/>
                    <a:pt x="303424" y="230014"/>
                    <a:pt x="297809" y="89647"/>
                  </a:cubicBezTo>
                  <a:cubicBezTo>
                    <a:pt x="297431" y="80205"/>
                    <a:pt x="291440" y="71839"/>
                    <a:pt x="288844" y="62753"/>
                  </a:cubicBezTo>
                  <a:cubicBezTo>
                    <a:pt x="285459" y="50906"/>
                    <a:pt x="284732" y="38219"/>
                    <a:pt x="279879" y="26894"/>
                  </a:cubicBezTo>
                  <a:cubicBezTo>
                    <a:pt x="275635" y="16991"/>
                    <a:pt x="267926" y="8965"/>
                    <a:pt x="261950" y="0"/>
                  </a:cubicBezTo>
                  <a:cubicBezTo>
                    <a:pt x="255973" y="98612"/>
                    <a:pt x="250449" y="197252"/>
                    <a:pt x="244020" y="295835"/>
                  </a:cubicBezTo>
                  <a:cubicBezTo>
                    <a:pt x="234827" y="436798"/>
                    <a:pt x="235056" y="371770"/>
                    <a:pt x="235056" y="421341"/>
                  </a:cubicBezTo>
                  <a:lnTo>
                    <a:pt x="226091" y="349623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588337" flipH="1">
              <a:off x="6027204" y="3244268"/>
              <a:ext cx="620538" cy="2575424"/>
            </a:xfrm>
            <a:custGeom>
              <a:avLst/>
              <a:gdLst>
                <a:gd name="connsiteX0" fmla="*/ 432279 w 620538"/>
                <a:gd name="connsiteY0" fmla="*/ 2070847 h 2169459"/>
                <a:gd name="connsiteX1" fmla="*/ 432279 w 620538"/>
                <a:gd name="connsiteY1" fmla="*/ 2070847 h 2169459"/>
                <a:gd name="connsiteX2" fmla="*/ 432279 w 620538"/>
                <a:gd name="connsiteY2" fmla="*/ 1461247 h 2169459"/>
                <a:gd name="connsiteX3" fmla="*/ 405385 w 620538"/>
                <a:gd name="connsiteY3" fmla="*/ 1255059 h 2169459"/>
                <a:gd name="connsiteX4" fmla="*/ 378491 w 620538"/>
                <a:gd name="connsiteY4" fmla="*/ 1102659 h 2169459"/>
                <a:gd name="connsiteX5" fmla="*/ 369526 w 620538"/>
                <a:gd name="connsiteY5" fmla="*/ 995082 h 2169459"/>
                <a:gd name="connsiteX6" fmla="*/ 360562 w 620538"/>
                <a:gd name="connsiteY6" fmla="*/ 941294 h 2169459"/>
                <a:gd name="connsiteX7" fmla="*/ 351597 w 620538"/>
                <a:gd name="connsiteY7" fmla="*/ 851647 h 2169459"/>
                <a:gd name="connsiteX8" fmla="*/ 342632 w 620538"/>
                <a:gd name="connsiteY8" fmla="*/ 788894 h 2169459"/>
                <a:gd name="connsiteX9" fmla="*/ 315738 w 620538"/>
                <a:gd name="connsiteY9" fmla="*/ 600635 h 2169459"/>
                <a:gd name="connsiteX10" fmla="*/ 297809 w 620538"/>
                <a:gd name="connsiteY10" fmla="*/ 573741 h 2169459"/>
                <a:gd name="connsiteX11" fmla="*/ 279879 w 620538"/>
                <a:gd name="connsiteY11" fmla="*/ 519953 h 2169459"/>
                <a:gd name="connsiteX12" fmla="*/ 261950 w 620538"/>
                <a:gd name="connsiteY12" fmla="*/ 439270 h 2169459"/>
                <a:gd name="connsiteX13" fmla="*/ 252985 w 620538"/>
                <a:gd name="connsiteY13" fmla="*/ 403412 h 2169459"/>
                <a:gd name="connsiteX14" fmla="*/ 235056 w 620538"/>
                <a:gd name="connsiteY14" fmla="*/ 385482 h 2169459"/>
                <a:gd name="connsiteX15" fmla="*/ 217126 w 620538"/>
                <a:gd name="connsiteY15" fmla="*/ 349623 h 2169459"/>
                <a:gd name="connsiteX16" fmla="*/ 208162 w 620538"/>
                <a:gd name="connsiteY16" fmla="*/ 322729 h 2169459"/>
                <a:gd name="connsiteX17" fmla="*/ 136444 w 620538"/>
                <a:gd name="connsiteY17" fmla="*/ 197223 h 2169459"/>
                <a:gd name="connsiteX18" fmla="*/ 109550 w 620538"/>
                <a:gd name="connsiteY18" fmla="*/ 152400 h 2169459"/>
                <a:gd name="connsiteX19" fmla="*/ 91620 w 620538"/>
                <a:gd name="connsiteY19" fmla="*/ 134470 h 2169459"/>
                <a:gd name="connsiteX20" fmla="*/ 64726 w 620538"/>
                <a:gd name="connsiteY20" fmla="*/ 98612 h 2169459"/>
                <a:gd name="connsiteX21" fmla="*/ 55762 w 620538"/>
                <a:gd name="connsiteY21" fmla="*/ 71717 h 2169459"/>
                <a:gd name="connsiteX22" fmla="*/ 37832 w 620538"/>
                <a:gd name="connsiteY22" fmla="*/ 53788 h 2169459"/>
                <a:gd name="connsiteX23" fmla="*/ 28868 w 620538"/>
                <a:gd name="connsiteY23" fmla="*/ 89647 h 2169459"/>
                <a:gd name="connsiteX24" fmla="*/ 46797 w 620538"/>
                <a:gd name="connsiteY24" fmla="*/ 161365 h 2169459"/>
                <a:gd name="connsiteX25" fmla="*/ 73691 w 620538"/>
                <a:gd name="connsiteY25" fmla="*/ 197223 h 2169459"/>
                <a:gd name="connsiteX26" fmla="*/ 82656 w 620538"/>
                <a:gd name="connsiteY26" fmla="*/ 224117 h 2169459"/>
                <a:gd name="connsiteX27" fmla="*/ 109550 w 620538"/>
                <a:gd name="connsiteY27" fmla="*/ 286870 h 2169459"/>
                <a:gd name="connsiteX28" fmla="*/ 127479 w 620538"/>
                <a:gd name="connsiteY28" fmla="*/ 349623 h 2169459"/>
                <a:gd name="connsiteX29" fmla="*/ 145409 w 620538"/>
                <a:gd name="connsiteY29" fmla="*/ 367553 h 2169459"/>
                <a:gd name="connsiteX30" fmla="*/ 127479 w 620538"/>
                <a:gd name="connsiteY30" fmla="*/ 430306 h 2169459"/>
                <a:gd name="connsiteX31" fmla="*/ 100585 w 620538"/>
                <a:gd name="connsiteY31" fmla="*/ 421341 h 2169459"/>
                <a:gd name="connsiteX32" fmla="*/ 64726 w 620538"/>
                <a:gd name="connsiteY32" fmla="*/ 403412 h 2169459"/>
                <a:gd name="connsiteX33" fmla="*/ 28868 w 620538"/>
                <a:gd name="connsiteY33" fmla="*/ 394447 h 2169459"/>
                <a:gd name="connsiteX34" fmla="*/ 1973 w 620538"/>
                <a:gd name="connsiteY34" fmla="*/ 376517 h 2169459"/>
                <a:gd name="connsiteX35" fmla="*/ 19903 w 620538"/>
                <a:gd name="connsiteY35" fmla="*/ 394447 h 2169459"/>
                <a:gd name="connsiteX36" fmla="*/ 37832 w 620538"/>
                <a:gd name="connsiteY36" fmla="*/ 421341 h 2169459"/>
                <a:gd name="connsiteX37" fmla="*/ 100585 w 620538"/>
                <a:gd name="connsiteY37" fmla="*/ 475129 h 2169459"/>
                <a:gd name="connsiteX38" fmla="*/ 136444 w 620538"/>
                <a:gd name="connsiteY38" fmla="*/ 519953 h 2169459"/>
                <a:gd name="connsiteX39" fmla="*/ 163338 w 620538"/>
                <a:gd name="connsiteY39" fmla="*/ 537882 h 2169459"/>
                <a:gd name="connsiteX40" fmla="*/ 181268 w 620538"/>
                <a:gd name="connsiteY40" fmla="*/ 555812 h 2169459"/>
                <a:gd name="connsiteX41" fmla="*/ 208162 w 620538"/>
                <a:gd name="connsiteY41" fmla="*/ 573741 h 2169459"/>
                <a:gd name="connsiteX42" fmla="*/ 235056 w 620538"/>
                <a:gd name="connsiteY42" fmla="*/ 600635 h 2169459"/>
                <a:gd name="connsiteX43" fmla="*/ 261950 w 620538"/>
                <a:gd name="connsiteY43" fmla="*/ 609600 h 2169459"/>
                <a:gd name="connsiteX44" fmla="*/ 279879 w 620538"/>
                <a:gd name="connsiteY44" fmla="*/ 636494 h 2169459"/>
                <a:gd name="connsiteX45" fmla="*/ 82656 w 620538"/>
                <a:gd name="connsiteY45" fmla="*/ 645459 h 2169459"/>
                <a:gd name="connsiteX46" fmla="*/ 28868 w 620538"/>
                <a:gd name="connsiteY46" fmla="*/ 627529 h 2169459"/>
                <a:gd name="connsiteX47" fmla="*/ 1973 w 620538"/>
                <a:gd name="connsiteY47" fmla="*/ 618565 h 2169459"/>
                <a:gd name="connsiteX48" fmla="*/ 46797 w 620538"/>
                <a:gd name="connsiteY48" fmla="*/ 627529 h 2169459"/>
                <a:gd name="connsiteX49" fmla="*/ 64726 w 620538"/>
                <a:gd name="connsiteY49" fmla="*/ 645459 h 2169459"/>
                <a:gd name="connsiteX50" fmla="*/ 91620 w 620538"/>
                <a:gd name="connsiteY50" fmla="*/ 663388 h 2169459"/>
                <a:gd name="connsiteX51" fmla="*/ 109550 w 620538"/>
                <a:gd name="connsiteY51" fmla="*/ 690282 h 2169459"/>
                <a:gd name="connsiteX52" fmla="*/ 145409 w 620538"/>
                <a:gd name="connsiteY52" fmla="*/ 726141 h 2169459"/>
                <a:gd name="connsiteX53" fmla="*/ 163338 w 620538"/>
                <a:gd name="connsiteY53" fmla="*/ 753035 h 2169459"/>
                <a:gd name="connsiteX54" fmla="*/ 235056 w 620538"/>
                <a:gd name="connsiteY54" fmla="*/ 815788 h 2169459"/>
                <a:gd name="connsiteX55" fmla="*/ 252985 w 620538"/>
                <a:gd name="connsiteY55" fmla="*/ 842682 h 2169459"/>
                <a:gd name="connsiteX56" fmla="*/ 306773 w 620538"/>
                <a:gd name="connsiteY56" fmla="*/ 878541 h 2169459"/>
                <a:gd name="connsiteX57" fmla="*/ 333668 w 620538"/>
                <a:gd name="connsiteY57" fmla="*/ 959223 h 2169459"/>
                <a:gd name="connsiteX58" fmla="*/ 351597 w 620538"/>
                <a:gd name="connsiteY58" fmla="*/ 1021976 h 2169459"/>
                <a:gd name="connsiteX59" fmla="*/ 279879 w 620538"/>
                <a:gd name="connsiteY59" fmla="*/ 1004047 h 2169459"/>
                <a:gd name="connsiteX60" fmla="*/ 252985 w 620538"/>
                <a:gd name="connsiteY60" fmla="*/ 986117 h 2169459"/>
                <a:gd name="connsiteX61" fmla="*/ 145409 w 620538"/>
                <a:gd name="connsiteY61" fmla="*/ 959223 h 2169459"/>
                <a:gd name="connsiteX62" fmla="*/ 73691 w 620538"/>
                <a:gd name="connsiteY62" fmla="*/ 923365 h 2169459"/>
                <a:gd name="connsiteX63" fmla="*/ 37832 w 620538"/>
                <a:gd name="connsiteY63" fmla="*/ 914400 h 2169459"/>
                <a:gd name="connsiteX64" fmla="*/ 91620 w 620538"/>
                <a:gd name="connsiteY64" fmla="*/ 950259 h 2169459"/>
                <a:gd name="connsiteX65" fmla="*/ 145409 w 620538"/>
                <a:gd name="connsiteY65" fmla="*/ 986117 h 2169459"/>
                <a:gd name="connsiteX66" fmla="*/ 154373 w 620538"/>
                <a:gd name="connsiteY66" fmla="*/ 1013012 h 2169459"/>
                <a:gd name="connsiteX67" fmla="*/ 208162 w 620538"/>
                <a:gd name="connsiteY67" fmla="*/ 1048870 h 2169459"/>
                <a:gd name="connsiteX68" fmla="*/ 226091 w 620538"/>
                <a:gd name="connsiteY68" fmla="*/ 1066800 h 2169459"/>
                <a:gd name="connsiteX69" fmla="*/ 252985 w 620538"/>
                <a:gd name="connsiteY69" fmla="*/ 1084729 h 2169459"/>
                <a:gd name="connsiteX70" fmla="*/ 270915 w 620538"/>
                <a:gd name="connsiteY70" fmla="*/ 1111623 h 2169459"/>
                <a:gd name="connsiteX71" fmla="*/ 324703 w 620538"/>
                <a:gd name="connsiteY71" fmla="*/ 1165412 h 2169459"/>
                <a:gd name="connsiteX72" fmla="*/ 351597 w 620538"/>
                <a:gd name="connsiteY72" fmla="*/ 1192306 h 2169459"/>
                <a:gd name="connsiteX73" fmla="*/ 387456 w 620538"/>
                <a:gd name="connsiteY73" fmla="*/ 1237129 h 2169459"/>
                <a:gd name="connsiteX74" fmla="*/ 360562 w 620538"/>
                <a:gd name="connsiteY74" fmla="*/ 1281953 h 2169459"/>
                <a:gd name="connsiteX75" fmla="*/ 288844 w 620538"/>
                <a:gd name="connsiteY75" fmla="*/ 1246094 h 2169459"/>
                <a:gd name="connsiteX76" fmla="*/ 261950 w 620538"/>
                <a:gd name="connsiteY76" fmla="*/ 1228165 h 2169459"/>
                <a:gd name="connsiteX77" fmla="*/ 190232 w 620538"/>
                <a:gd name="connsiteY77" fmla="*/ 1210235 h 2169459"/>
                <a:gd name="connsiteX78" fmla="*/ 118515 w 620538"/>
                <a:gd name="connsiteY78" fmla="*/ 1183341 h 2169459"/>
                <a:gd name="connsiteX79" fmla="*/ 163338 w 620538"/>
                <a:gd name="connsiteY79" fmla="*/ 1219200 h 2169459"/>
                <a:gd name="connsiteX80" fmla="*/ 190232 w 620538"/>
                <a:gd name="connsiteY80" fmla="*/ 1237129 h 2169459"/>
                <a:gd name="connsiteX81" fmla="*/ 217126 w 620538"/>
                <a:gd name="connsiteY81" fmla="*/ 1264023 h 2169459"/>
                <a:gd name="connsiteX82" fmla="*/ 244020 w 620538"/>
                <a:gd name="connsiteY82" fmla="*/ 1272988 h 2169459"/>
                <a:gd name="connsiteX83" fmla="*/ 261950 w 620538"/>
                <a:gd name="connsiteY83" fmla="*/ 1290917 h 2169459"/>
                <a:gd name="connsiteX84" fmla="*/ 288844 w 620538"/>
                <a:gd name="connsiteY84" fmla="*/ 1308847 h 2169459"/>
                <a:gd name="connsiteX85" fmla="*/ 342632 w 620538"/>
                <a:gd name="connsiteY85" fmla="*/ 1353670 h 2169459"/>
                <a:gd name="connsiteX86" fmla="*/ 378491 w 620538"/>
                <a:gd name="connsiteY86" fmla="*/ 1407459 h 2169459"/>
                <a:gd name="connsiteX87" fmla="*/ 396420 w 620538"/>
                <a:gd name="connsiteY87" fmla="*/ 1461247 h 2169459"/>
                <a:gd name="connsiteX88" fmla="*/ 441244 w 620538"/>
                <a:gd name="connsiteY88" fmla="*/ 1497106 h 2169459"/>
                <a:gd name="connsiteX89" fmla="*/ 414350 w 620538"/>
                <a:gd name="connsiteY89" fmla="*/ 1506070 h 2169459"/>
                <a:gd name="connsiteX90" fmla="*/ 270915 w 620538"/>
                <a:gd name="connsiteY90" fmla="*/ 1497106 h 2169459"/>
                <a:gd name="connsiteX91" fmla="*/ 190232 w 620538"/>
                <a:gd name="connsiteY91" fmla="*/ 1461247 h 2169459"/>
                <a:gd name="connsiteX92" fmla="*/ 172303 w 620538"/>
                <a:gd name="connsiteY92" fmla="*/ 1443317 h 2169459"/>
                <a:gd name="connsiteX93" fmla="*/ 145409 w 620538"/>
                <a:gd name="connsiteY93" fmla="*/ 1425388 h 2169459"/>
                <a:gd name="connsiteX94" fmla="*/ 163338 w 620538"/>
                <a:gd name="connsiteY94" fmla="*/ 1461247 h 2169459"/>
                <a:gd name="connsiteX95" fmla="*/ 199197 w 620538"/>
                <a:gd name="connsiteY95" fmla="*/ 1497106 h 2169459"/>
                <a:gd name="connsiteX96" fmla="*/ 226091 w 620538"/>
                <a:gd name="connsiteY96" fmla="*/ 1524000 h 2169459"/>
                <a:gd name="connsiteX97" fmla="*/ 252985 w 620538"/>
                <a:gd name="connsiteY97" fmla="*/ 1559859 h 2169459"/>
                <a:gd name="connsiteX98" fmla="*/ 279879 w 620538"/>
                <a:gd name="connsiteY98" fmla="*/ 1577788 h 2169459"/>
                <a:gd name="connsiteX99" fmla="*/ 315738 w 620538"/>
                <a:gd name="connsiteY99" fmla="*/ 1613647 h 2169459"/>
                <a:gd name="connsiteX100" fmla="*/ 333668 w 620538"/>
                <a:gd name="connsiteY100" fmla="*/ 1631576 h 2169459"/>
                <a:gd name="connsiteX101" fmla="*/ 360562 w 620538"/>
                <a:gd name="connsiteY101" fmla="*/ 1658470 h 2169459"/>
                <a:gd name="connsiteX102" fmla="*/ 360562 w 620538"/>
                <a:gd name="connsiteY102" fmla="*/ 1730188 h 2169459"/>
                <a:gd name="connsiteX103" fmla="*/ 208162 w 620538"/>
                <a:gd name="connsiteY103" fmla="*/ 1712259 h 2169459"/>
                <a:gd name="connsiteX104" fmla="*/ 181268 w 620538"/>
                <a:gd name="connsiteY104" fmla="*/ 1694329 h 2169459"/>
                <a:gd name="connsiteX105" fmla="*/ 127479 w 620538"/>
                <a:gd name="connsiteY105" fmla="*/ 1676400 h 2169459"/>
                <a:gd name="connsiteX106" fmla="*/ 190232 w 620538"/>
                <a:gd name="connsiteY106" fmla="*/ 1739153 h 2169459"/>
                <a:gd name="connsiteX107" fmla="*/ 208162 w 620538"/>
                <a:gd name="connsiteY107" fmla="*/ 1757082 h 2169459"/>
                <a:gd name="connsiteX108" fmla="*/ 226091 w 620538"/>
                <a:gd name="connsiteY108" fmla="*/ 1775012 h 2169459"/>
                <a:gd name="connsiteX109" fmla="*/ 279879 w 620538"/>
                <a:gd name="connsiteY109" fmla="*/ 1810870 h 2169459"/>
                <a:gd name="connsiteX110" fmla="*/ 333668 w 620538"/>
                <a:gd name="connsiteY110" fmla="*/ 1846729 h 2169459"/>
                <a:gd name="connsiteX111" fmla="*/ 360562 w 620538"/>
                <a:gd name="connsiteY111" fmla="*/ 1882588 h 2169459"/>
                <a:gd name="connsiteX112" fmla="*/ 396420 w 620538"/>
                <a:gd name="connsiteY112" fmla="*/ 1891553 h 2169459"/>
                <a:gd name="connsiteX113" fmla="*/ 432279 w 620538"/>
                <a:gd name="connsiteY113" fmla="*/ 1909482 h 2169459"/>
                <a:gd name="connsiteX114" fmla="*/ 450209 w 620538"/>
                <a:gd name="connsiteY114" fmla="*/ 1927412 h 2169459"/>
                <a:gd name="connsiteX115" fmla="*/ 172303 w 620538"/>
                <a:gd name="connsiteY115" fmla="*/ 1909482 h 2169459"/>
                <a:gd name="connsiteX116" fmla="*/ 127479 w 620538"/>
                <a:gd name="connsiteY116" fmla="*/ 1891553 h 2169459"/>
                <a:gd name="connsiteX117" fmla="*/ 181268 w 620538"/>
                <a:gd name="connsiteY117" fmla="*/ 1909482 h 2169459"/>
                <a:gd name="connsiteX118" fmla="*/ 199197 w 620538"/>
                <a:gd name="connsiteY118" fmla="*/ 1927412 h 2169459"/>
                <a:gd name="connsiteX119" fmla="*/ 261950 w 620538"/>
                <a:gd name="connsiteY119" fmla="*/ 1963270 h 2169459"/>
                <a:gd name="connsiteX120" fmla="*/ 306773 w 620538"/>
                <a:gd name="connsiteY120" fmla="*/ 1999129 h 2169459"/>
                <a:gd name="connsiteX121" fmla="*/ 342632 w 620538"/>
                <a:gd name="connsiteY121" fmla="*/ 2008094 h 2169459"/>
                <a:gd name="connsiteX122" fmla="*/ 387456 w 620538"/>
                <a:gd name="connsiteY122" fmla="*/ 2034988 h 2169459"/>
                <a:gd name="connsiteX123" fmla="*/ 468138 w 620538"/>
                <a:gd name="connsiteY123" fmla="*/ 2106706 h 2169459"/>
                <a:gd name="connsiteX124" fmla="*/ 503997 w 620538"/>
                <a:gd name="connsiteY124" fmla="*/ 2142565 h 2169459"/>
                <a:gd name="connsiteX125" fmla="*/ 530891 w 620538"/>
                <a:gd name="connsiteY125" fmla="*/ 2169459 h 2169459"/>
                <a:gd name="connsiteX126" fmla="*/ 566750 w 620538"/>
                <a:gd name="connsiteY126" fmla="*/ 2106706 h 2169459"/>
                <a:gd name="connsiteX127" fmla="*/ 593644 w 620538"/>
                <a:gd name="connsiteY127" fmla="*/ 1963270 h 2169459"/>
                <a:gd name="connsiteX128" fmla="*/ 602609 w 620538"/>
                <a:gd name="connsiteY128" fmla="*/ 1873623 h 2169459"/>
                <a:gd name="connsiteX129" fmla="*/ 620538 w 620538"/>
                <a:gd name="connsiteY129" fmla="*/ 1783976 h 2169459"/>
                <a:gd name="connsiteX130" fmla="*/ 602609 w 620538"/>
                <a:gd name="connsiteY130" fmla="*/ 1694329 h 2169459"/>
                <a:gd name="connsiteX131" fmla="*/ 557785 w 620538"/>
                <a:gd name="connsiteY131" fmla="*/ 1739153 h 2169459"/>
                <a:gd name="connsiteX132" fmla="*/ 512962 w 620538"/>
                <a:gd name="connsiteY132" fmla="*/ 1819835 h 2169459"/>
                <a:gd name="connsiteX133" fmla="*/ 495032 w 620538"/>
                <a:gd name="connsiteY133" fmla="*/ 1846729 h 2169459"/>
                <a:gd name="connsiteX134" fmla="*/ 459173 w 620538"/>
                <a:gd name="connsiteY134" fmla="*/ 1882588 h 2169459"/>
                <a:gd name="connsiteX135" fmla="*/ 450209 w 620538"/>
                <a:gd name="connsiteY135" fmla="*/ 1846729 h 2169459"/>
                <a:gd name="connsiteX136" fmla="*/ 477103 w 620538"/>
                <a:gd name="connsiteY136" fmla="*/ 1783976 h 2169459"/>
                <a:gd name="connsiteX137" fmla="*/ 503997 w 620538"/>
                <a:gd name="connsiteY137" fmla="*/ 1676400 h 2169459"/>
                <a:gd name="connsiteX138" fmla="*/ 512962 w 620538"/>
                <a:gd name="connsiteY138" fmla="*/ 1649506 h 2169459"/>
                <a:gd name="connsiteX139" fmla="*/ 530891 w 620538"/>
                <a:gd name="connsiteY139" fmla="*/ 1631576 h 2169459"/>
                <a:gd name="connsiteX140" fmla="*/ 548820 w 620538"/>
                <a:gd name="connsiteY140" fmla="*/ 1577788 h 2169459"/>
                <a:gd name="connsiteX141" fmla="*/ 557785 w 620538"/>
                <a:gd name="connsiteY141" fmla="*/ 1550894 h 2169459"/>
                <a:gd name="connsiteX142" fmla="*/ 548820 w 620538"/>
                <a:gd name="connsiteY142" fmla="*/ 1290917 h 2169459"/>
                <a:gd name="connsiteX143" fmla="*/ 521926 w 620538"/>
                <a:gd name="connsiteY143" fmla="*/ 1317812 h 2169459"/>
                <a:gd name="connsiteX144" fmla="*/ 486068 w 620538"/>
                <a:gd name="connsiteY144" fmla="*/ 1371600 h 2169459"/>
                <a:gd name="connsiteX145" fmla="*/ 468138 w 620538"/>
                <a:gd name="connsiteY145" fmla="*/ 1398494 h 2169459"/>
                <a:gd name="connsiteX146" fmla="*/ 441244 w 620538"/>
                <a:gd name="connsiteY146" fmla="*/ 1425388 h 2169459"/>
                <a:gd name="connsiteX147" fmla="*/ 432279 w 620538"/>
                <a:gd name="connsiteY147" fmla="*/ 1452282 h 2169459"/>
                <a:gd name="connsiteX148" fmla="*/ 432279 w 620538"/>
                <a:gd name="connsiteY148" fmla="*/ 1398494 h 2169459"/>
                <a:gd name="connsiteX149" fmla="*/ 468138 w 620538"/>
                <a:gd name="connsiteY149" fmla="*/ 1299882 h 2169459"/>
                <a:gd name="connsiteX150" fmla="*/ 477103 w 620538"/>
                <a:gd name="connsiteY150" fmla="*/ 1246094 h 2169459"/>
                <a:gd name="connsiteX151" fmla="*/ 486068 w 620538"/>
                <a:gd name="connsiteY151" fmla="*/ 1210235 h 2169459"/>
                <a:gd name="connsiteX152" fmla="*/ 503997 w 620538"/>
                <a:gd name="connsiteY152" fmla="*/ 1129553 h 2169459"/>
                <a:gd name="connsiteX153" fmla="*/ 512962 w 620538"/>
                <a:gd name="connsiteY153" fmla="*/ 1066800 h 2169459"/>
                <a:gd name="connsiteX154" fmla="*/ 530891 w 620538"/>
                <a:gd name="connsiteY154" fmla="*/ 977153 h 2169459"/>
                <a:gd name="connsiteX155" fmla="*/ 521926 w 620538"/>
                <a:gd name="connsiteY155" fmla="*/ 797859 h 2169459"/>
                <a:gd name="connsiteX156" fmla="*/ 503997 w 620538"/>
                <a:gd name="connsiteY156" fmla="*/ 824753 h 2169459"/>
                <a:gd name="connsiteX157" fmla="*/ 486068 w 620538"/>
                <a:gd name="connsiteY157" fmla="*/ 878541 h 2169459"/>
                <a:gd name="connsiteX158" fmla="*/ 477103 w 620538"/>
                <a:gd name="connsiteY158" fmla="*/ 905435 h 2169459"/>
                <a:gd name="connsiteX159" fmla="*/ 459173 w 620538"/>
                <a:gd name="connsiteY159" fmla="*/ 923365 h 2169459"/>
                <a:gd name="connsiteX160" fmla="*/ 441244 w 620538"/>
                <a:gd name="connsiteY160" fmla="*/ 977153 h 2169459"/>
                <a:gd name="connsiteX161" fmla="*/ 432279 w 620538"/>
                <a:gd name="connsiteY161" fmla="*/ 1004047 h 2169459"/>
                <a:gd name="connsiteX162" fmla="*/ 405385 w 620538"/>
                <a:gd name="connsiteY162" fmla="*/ 1066800 h 2169459"/>
                <a:gd name="connsiteX163" fmla="*/ 414350 w 620538"/>
                <a:gd name="connsiteY163" fmla="*/ 1004047 h 2169459"/>
                <a:gd name="connsiteX164" fmla="*/ 432279 w 620538"/>
                <a:gd name="connsiteY164" fmla="*/ 896470 h 2169459"/>
                <a:gd name="connsiteX165" fmla="*/ 441244 w 620538"/>
                <a:gd name="connsiteY165" fmla="*/ 824753 h 2169459"/>
                <a:gd name="connsiteX166" fmla="*/ 459173 w 620538"/>
                <a:gd name="connsiteY166" fmla="*/ 779929 h 2169459"/>
                <a:gd name="connsiteX167" fmla="*/ 477103 w 620538"/>
                <a:gd name="connsiteY167" fmla="*/ 708212 h 2169459"/>
                <a:gd name="connsiteX168" fmla="*/ 468138 w 620538"/>
                <a:gd name="connsiteY168" fmla="*/ 403412 h 2169459"/>
                <a:gd name="connsiteX169" fmla="*/ 450209 w 620538"/>
                <a:gd name="connsiteY169" fmla="*/ 430306 h 2169459"/>
                <a:gd name="connsiteX170" fmla="*/ 441244 w 620538"/>
                <a:gd name="connsiteY170" fmla="*/ 484094 h 2169459"/>
                <a:gd name="connsiteX171" fmla="*/ 432279 w 620538"/>
                <a:gd name="connsiteY171" fmla="*/ 519953 h 2169459"/>
                <a:gd name="connsiteX172" fmla="*/ 414350 w 620538"/>
                <a:gd name="connsiteY172" fmla="*/ 582706 h 2169459"/>
                <a:gd name="connsiteX173" fmla="*/ 405385 w 620538"/>
                <a:gd name="connsiteY173" fmla="*/ 609600 h 2169459"/>
                <a:gd name="connsiteX174" fmla="*/ 387456 w 620538"/>
                <a:gd name="connsiteY174" fmla="*/ 690282 h 2169459"/>
                <a:gd name="connsiteX175" fmla="*/ 369526 w 620538"/>
                <a:gd name="connsiteY175" fmla="*/ 744070 h 2169459"/>
                <a:gd name="connsiteX176" fmla="*/ 342632 w 620538"/>
                <a:gd name="connsiteY176" fmla="*/ 815788 h 2169459"/>
                <a:gd name="connsiteX177" fmla="*/ 360562 w 620538"/>
                <a:gd name="connsiteY177" fmla="*/ 708212 h 2169459"/>
                <a:gd name="connsiteX178" fmla="*/ 369526 w 620538"/>
                <a:gd name="connsiteY178" fmla="*/ 609600 h 2169459"/>
                <a:gd name="connsiteX179" fmla="*/ 378491 w 620538"/>
                <a:gd name="connsiteY179" fmla="*/ 537882 h 2169459"/>
                <a:gd name="connsiteX180" fmla="*/ 387456 w 620538"/>
                <a:gd name="connsiteY180" fmla="*/ 457200 h 2169459"/>
                <a:gd name="connsiteX181" fmla="*/ 378491 w 620538"/>
                <a:gd name="connsiteY181" fmla="*/ 215153 h 2169459"/>
                <a:gd name="connsiteX182" fmla="*/ 369526 w 620538"/>
                <a:gd name="connsiteY182" fmla="*/ 268941 h 2169459"/>
                <a:gd name="connsiteX183" fmla="*/ 351597 w 620538"/>
                <a:gd name="connsiteY183" fmla="*/ 322729 h 2169459"/>
                <a:gd name="connsiteX184" fmla="*/ 333668 w 620538"/>
                <a:gd name="connsiteY184" fmla="*/ 421341 h 2169459"/>
                <a:gd name="connsiteX185" fmla="*/ 315738 w 620538"/>
                <a:gd name="connsiteY185" fmla="*/ 475129 h 2169459"/>
                <a:gd name="connsiteX186" fmla="*/ 306773 w 620538"/>
                <a:gd name="connsiteY186" fmla="*/ 510988 h 2169459"/>
                <a:gd name="connsiteX187" fmla="*/ 297809 w 620538"/>
                <a:gd name="connsiteY187" fmla="*/ 89647 h 2169459"/>
                <a:gd name="connsiteX188" fmla="*/ 288844 w 620538"/>
                <a:gd name="connsiteY188" fmla="*/ 62753 h 2169459"/>
                <a:gd name="connsiteX189" fmla="*/ 279879 w 620538"/>
                <a:gd name="connsiteY189" fmla="*/ 26894 h 2169459"/>
                <a:gd name="connsiteX190" fmla="*/ 261950 w 620538"/>
                <a:gd name="connsiteY190" fmla="*/ 0 h 2169459"/>
                <a:gd name="connsiteX191" fmla="*/ 244020 w 620538"/>
                <a:gd name="connsiteY191" fmla="*/ 295835 h 2169459"/>
                <a:gd name="connsiteX192" fmla="*/ 235056 w 620538"/>
                <a:gd name="connsiteY192" fmla="*/ 421341 h 2169459"/>
                <a:gd name="connsiteX193" fmla="*/ 226091 w 620538"/>
                <a:gd name="connsiteY193" fmla="*/ 349623 h 216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20538" h="2169459">
                  <a:moveTo>
                    <a:pt x="432279" y="2070847"/>
                  </a:moveTo>
                  <a:lnTo>
                    <a:pt x="432279" y="2070847"/>
                  </a:lnTo>
                  <a:cubicBezTo>
                    <a:pt x="459299" y="1827674"/>
                    <a:pt x="450943" y="1934063"/>
                    <a:pt x="432279" y="1461247"/>
                  </a:cubicBezTo>
                  <a:cubicBezTo>
                    <a:pt x="427042" y="1328568"/>
                    <a:pt x="417495" y="1345878"/>
                    <a:pt x="405385" y="1255059"/>
                  </a:cubicBezTo>
                  <a:cubicBezTo>
                    <a:pt x="388690" y="1129850"/>
                    <a:pt x="407544" y="1218873"/>
                    <a:pt x="378491" y="1102659"/>
                  </a:cubicBezTo>
                  <a:cubicBezTo>
                    <a:pt x="375503" y="1066800"/>
                    <a:pt x="373500" y="1030845"/>
                    <a:pt x="369526" y="995082"/>
                  </a:cubicBezTo>
                  <a:cubicBezTo>
                    <a:pt x="367519" y="977017"/>
                    <a:pt x="362816" y="959330"/>
                    <a:pt x="360562" y="941294"/>
                  </a:cubicBezTo>
                  <a:cubicBezTo>
                    <a:pt x="356837" y="911495"/>
                    <a:pt x="355106" y="881473"/>
                    <a:pt x="351597" y="851647"/>
                  </a:cubicBezTo>
                  <a:cubicBezTo>
                    <a:pt x="349128" y="830662"/>
                    <a:pt x="344965" y="809895"/>
                    <a:pt x="342632" y="788894"/>
                  </a:cubicBezTo>
                  <a:cubicBezTo>
                    <a:pt x="334874" y="719068"/>
                    <a:pt x="336481" y="668049"/>
                    <a:pt x="315738" y="600635"/>
                  </a:cubicBezTo>
                  <a:cubicBezTo>
                    <a:pt x="312569" y="590337"/>
                    <a:pt x="302185" y="583587"/>
                    <a:pt x="297809" y="573741"/>
                  </a:cubicBezTo>
                  <a:cubicBezTo>
                    <a:pt x="290133" y="556471"/>
                    <a:pt x="285856" y="537882"/>
                    <a:pt x="279879" y="519953"/>
                  </a:cubicBezTo>
                  <a:cubicBezTo>
                    <a:pt x="263704" y="422896"/>
                    <a:pt x="279604" y="501058"/>
                    <a:pt x="261950" y="439270"/>
                  </a:cubicBezTo>
                  <a:cubicBezTo>
                    <a:pt x="258565" y="427424"/>
                    <a:pt x="258495" y="414432"/>
                    <a:pt x="252985" y="403412"/>
                  </a:cubicBezTo>
                  <a:cubicBezTo>
                    <a:pt x="249205" y="395852"/>
                    <a:pt x="239744" y="392515"/>
                    <a:pt x="235056" y="385482"/>
                  </a:cubicBezTo>
                  <a:cubicBezTo>
                    <a:pt x="227643" y="374363"/>
                    <a:pt x="222390" y="361906"/>
                    <a:pt x="217126" y="349623"/>
                  </a:cubicBezTo>
                  <a:cubicBezTo>
                    <a:pt x="213404" y="340938"/>
                    <a:pt x="212072" y="331332"/>
                    <a:pt x="208162" y="322729"/>
                  </a:cubicBezTo>
                  <a:cubicBezTo>
                    <a:pt x="160088" y="216966"/>
                    <a:pt x="189207" y="285161"/>
                    <a:pt x="136444" y="197223"/>
                  </a:cubicBezTo>
                  <a:cubicBezTo>
                    <a:pt x="127479" y="182282"/>
                    <a:pt x="119678" y="166579"/>
                    <a:pt x="109550" y="152400"/>
                  </a:cubicBezTo>
                  <a:cubicBezTo>
                    <a:pt x="104637" y="145522"/>
                    <a:pt x="97031" y="140963"/>
                    <a:pt x="91620" y="134470"/>
                  </a:cubicBezTo>
                  <a:cubicBezTo>
                    <a:pt x="82055" y="122992"/>
                    <a:pt x="73691" y="110565"/>
                    <a:pt x="64726" y="98612"/>
                  </a:cubicBezTo>
                  <a:cubicBezTo>
                    <a:pt x="61738" y="89647"/>
                    <a:pt x="60624" y="79820"/>
                    <a:pt x="55762" y="71717"/>
                  </a:cubicBezTo>
                  <a:cubicBezTo>
                    <a:pt x="51414" y="64469"/>
                    <a:pt x="44864" y="49100"/>
                    <a:pt x="37832" y="53788"/>
                  </a:cubicBezTo>
                  <a:cubicBezTo>
                    <a:pt x="27581" y="60623"/>
                    <a:pt x="31856" y="77694"/>
                    <a:pt x="28868" y="89647"/>
                  </a:cubicBezTo>
                  <a:cubicBezTo>
                    <a:pt x="31138" y="101000"/>
                    <a:pt x="38314" y="146521"/>
                    <a:pt x="46797" y="161365"/>
                  </a:cubicBezTo>
                  <a:cubicBezTo>
                    <a:pt x="54210" y="174337"/>
                    <a:pt x="64726" y="185270"/>
                    <a:pt x="73691" y="197223"/>
                  </a:cubicBezTo>
                  <a:cubicBezTo>
                    <a:pt x="76679" y="206188"/>
                    <a:pt x="78934" y="215431"/>
                    <a:pt x="82656" y="224117"/>
                  </a:cubicBezTo>
                  <a:cubicBezTo>
                    <a:pt x="103145" y="271925"/>
                    <a:pt x="97537" y="244826"/>
                    <a:pt x="109550" y="286870"/>
                  </a:cubicBezTo>
                  <a:cubicBezTo>
                    <a:pt x="111680" y="294324"/>
                    <a:pt x="121619" y="339856"/>
                    <a:pt x="127479" y="349623"/>
                  </a:cubicBezTo>
                  <a:cubicBezTo>
                    <a:pt x="131828" y="356871"/>
                    <a:pt x="139432" y="361576"/>
                    <a:pt x="145409" y="367553"/>
                  </a:cubicBezTo>
                  <a:cubicBezTo>
                    <a:pt x="167234" y="433030"/>
                    <a:pt x="181673" y="416757"/>
                    <a:pt x="127479" y="430306"/>
                  </a:cubicBezTo>
                  <a:cubicBezTo>
                    <a:pt x="118514" y="427318"/>
                    <a:pt x="109271" y="425063"/>
                    <a:pt x="100585" y="421341"/>
                  </a:cubicBezTo>
                  <a:cubicBezTo>
                    <a:pt x="88302" y="416077"/>
                    <a:pt x="77239" y="408104"/>
                    <a:pt x="64726" y="403412"/>
                  </a:cubicBezTo>
                  <a:cubicBezTo>
                    <a:pt x="53190" y="399086"/>
                    <a:pt x="40821" y="397435"/>
                    <a:pt x="28868" y="394447"/>
                  </a:cubicBezTo>
                  <a:cubicBezTo>
                    <a:pt x="19903" y="388470"/>
                    <a:pt x="12748" y="376517"/>
                    <a:pt x="1973" y="376517"/>
                  </a:cubicBezTo>
                  <a:cubicBezTo>
                    <a:pt x="-6479" y="376517"/>
                    <a:pt x="14623" y="387847"/>
                    <a:pt x="19903" y="394447"/>
                  </a:cubicBezTo>
                  <a:cubicBezTo>
                    <a:pt x="26634" y="402860"/>
                    <a:pt x="30820" y="413161"/>
                    <a:pt x="37832" y="421341"/>
                  </a:cubicBezTo>
                  <a:cubicBezTo>
                    <a:pt x="84916" y="476272"/>
                    <a:pt x="57327" y="440523"/>
                    <a:pt x="100585" y="475129"/>
                  </a:cubicBezTo>
                  <a:cubicBezTo>
                    <a:pt x="144945" y="510617"/>
                    <a:pt x="89848" y="473357"/>
                    <a:pt x="136444" y="519953"/>
                  </a:cubicBezTo>
                  <a:cubicBezTo>
                    <a:pt x="144062" y="527571"/>
                    <a:pt x="154925" y="531151"/>
                    <a:pt x="163338" y="537882"/>
                  </a:cubicBezTo>
                  <a:cubicBezTo>
                    <a:pt x="169938" y="543162"/>
                    <a:pt x="174668" y="550532"/>
                    <a:pt x="181268" y="555812"/>
                  </a:cubicBezTo>
                  <a:cubicBezTo>
                    <a:pt x="189681" y="562543"/>
                    <a:pt x="199885" y="566844"/>
                    <a:pt x="208162" y="573741"/>
                  </a:cubicBezTo>
                  <a:cubicBezTo>
                    <a:pt x="217902" y="581857"/>
                    <a:pt x="224507" y="593602"/>
                    <a:pt x="235056" y="600635"/>
                  </a:cubicBezTo>
                  <a:cubicBezTo>
                    <a:pt x="242919" y="605877"/>
                    <a:pt x="252985" y="606612"/>
                    <a:pt x="261950" y="609600"/>
                  </a:cubicBezTo>
                  <a:cubicBezTo>
                    <a:pt x="267926" y="618565"/>
                    <a:pt x="288646" y="630232"/>
                    <a:pt x="279879" y="636494"/>
                  </a:cubicBezTo>
                  <a:cubicBezTo>
                    <a:pt x="234995" y="668554"/>
                    <a:pt x="122252" y="648505"/>
                    <a:pt x="82656" y="645459"/>
                  </a:cubicBezTo>
                  <a:lnTo>
                    <a:pt x="28868" y="627529"/>
                  </a:lnTo>
                  <a:cubicBezTo>
                    <a:pt x="19903" y="624541"/>
                    <a:pt x="-7293" y="616712"/>
                    <a:pt x="1973" y="618565"/>
                  </a:cubicBezTo>
                  <a:lnTo>
                    <a:pt x="46797" y="627529"/>
                  </a:lnTo>
                  <a:cubicBezTo>
                    <a:pt x="52773" y="633506"/>
                    <a:pt x="58126" y="640179"/>
                    <a:pt x="64726" y="645459"/>
                  </a:cubicBezTo>
                  <a:cubicBezTo>
                    <a:pt x="73139" y="652190"/>
                    <a:pt x="84001" y="655770"/>
                    <a:pt x="91620" y="663388"/>
                  </a:cubicBezTo>
                  <a:cubicBezTo>
                    <a:pt x="99239" y="671007"/>
                    <a:pt x="102538" y="682102"/>
                    <a:pt x="109550" y="690282"/>
                  </a:cubicBezTo>
                  <a:cubicBezTo>
                    <a:pt x="120551" y="703116"/>
                    <a:pt x="136032" y="712076"/>
                    <a:pt x="145409" y="726141"/>
                  </a:cubicBezTo>
                  <a:cubicBezTo>
                    <a:pt x="151385" y="735106"/>
                    <a:pt x="155720" y="745416"/>
                    <a:pt x="163338" y="753035"/>
                  </a:cubicBezTo>
                  <a:cubicBezTo>
                    <a:pt x="210719" y="800417"/>
                    <a:pt x="176914" y="728573"/>
                    <a:pt x="235056" y="815788"/>
                  </a:cubicBezTo>
                  <a:cubicBezTo>
                    <a:pt x="241032" y="824753"/>
                    <a:pt x="244877" y="835587"/>
                    <a:pt x="252985" y="842682"/>
                  </a:cubicBezTo>
                  <a:cubicBezTo>
                    <a:pt x="269202" y="856872"/>
                    <a:pt x="306773" y="878541"/>
                    <a:pt x="306773" y="878541"/>
                  </a:cubicBezTo>
                  <a:lnTo>
                    <a:pt x="333668" y="959223"/>
                  </a:lnTo>
                  <a:cubicBezTo>
                    <a:pt x="335268" y="964023"/>
                    <a:pt x="355022" y="1020998"/>
                    <a:pt x="351597" y="1021976"/>
                  </a:cubicBezTo>
                  <a:cubicBezTo>
                    <a:pt x="327903" y="1028746"/>
                    <a:pt x="279879" y="1004047"/>
                    <a:pt x="279879" y="1004047"/>
                  </a:cubicBezTo>
                  <a:cubicBezTo>
                    <a:pt x="270914" y="998070"/>
                    <a:pt x="262989" y="990118"/>
                    <a:pt x="252985" y="986117"/>
                  </a:cubicBezTo>
                  <a:cubicBezTo>
                    <a:pt x="219817" y="972850"/>
                    <a:pt x="180582" y="966258"/>
                    <a:pt x="145409" y="959223"/>
                  </a:cubicBezTo>
                  <a:cubicBezTo>
                    <a:pt x="121503" y="947270"/>
                    <a:pt x="99621" y="929848"/>
                    <a:pt x="73691" y="923365"/>
                  </a:cubicBezTo>
                  <a:lnTo>
                    <a:pt x="37832" y="914400"/>
                  </a:lnTo>
                  <a:cubicBezTo>
                    <a:pt x="72076" y="948642"/>
                    <a:pt x="37350" y="917697"/>
                    <a:pt x="91620" y="950259"/>
                  </a:cubicBezTo>
                  <a:cubicBezTo>
                    <a:pt x="110098" y="961346"/>
                    <a:pt x="145409" y="986117"/>
                    <a:pt x="145409" y="986117"/>
                  </a:cubicBezTo>
                  <a:cubicBezTo>
                    <a:pt x="148397" y="995082"/>
                    <a:pt x="149131" y="1005149"/>
                    <a:pt x="154373" y="1013012"/>
                  </a:cubicBezTo>
                  <a:cubicBezTo>
                    <a:pt x="173559" y="1041791"/>
                    <a:pt x="179967" y="1039472"/>
                    <a:pt x="208162" y="1048870"/>
                  </a:cubicBezTo>
                  <a:cubicBezTo>
                    <a:pt x="214138" y="1054847"/>
                    <a:pt x="219491" y="1061520"/>
                    <a:pt x="226091" y="1066800"/>
                  </a:cubicBezTo>
                  <a:cubicBezTo>
                    <a:pt x="234504" y="1073531"/>
                    <a:pt x="245366" y="1077111"/>
                    <a:pt x="252985" y="1084729"/>
                  </a:cubicBezTo>
                  <a:cubicBezTo>
                    <a:pt x="260604" y="1092348"/>
                    <a:pt x="263757" y="1103570"/>
                    <a:pt x="270915" y="1111623"/>
                  </a:cubicBezTo>
                  <a:cubicBezTo>
                    <a:pt x="287761" y="1130574"/>
                    <a:pt x="306774" y="1147482"/>
                    <a:pt x="324703" y="1165412"/>
                  </a:cubicBezTo>
                  <a:cubicBezTo>
                    <a:pt x="333668" y="1174377"/>
                    <a:pt x="344565" y="1181757"/>
                    <a:pt x="351597" y="1192306"/>
                  </a:cubicBezTo>
                  <a:cubicBezTo>
                    <a:pt x="374214" y="1226233"/>
                    <a:pt x="361907" y="1211582"/>
                    <a:pt x="387456" y="1237129"/>
                  </a:cubicBezTo>
                  <a:cubicBezTo>
                    <a:pt x="410203" y="1305372"/>
                    <a:pt x="423917" y="1294623"/>
                    <a:pt x="360562" y="1281953"/>
                  </a:cubicBezTo>
                  <a:cubicBezTo>
                    <a:pt x="301628" y="1223019"/>
                    <a:pt x="412454" y="1328499"/>
                    <a:pt x="288844" y="1246094"/>
                  </a:cubicBezTo>
                  <a:cubicBezTo>
                    <a:pt x="279879" y="1240118"/>
                    <a:pt x="272075" y="1231847"/>
                    <a:pt x="261950" y="1228165"/>
                  </a:cubicBezTo>
                  <a:cubicBezTo>
                    <a:pt x="238792" y="1219744"/>
                    <a:pt x="190232" y="1210235"/>
                    <a:pt x="190232" y="1210235"/>
                  </a:cubicBezTo>
                  <a:cubicBezTo>
                    <a:pt x="189825" y="1209964"/>
                    <a:pt x="118515" y="1157495"/>
                    <a:pt x="118515" y="1183341"/>
                  </a:cubicBezTo>
                  <a:cubicBezTo>
                    <a:pt x="118515" y="1202475"/>
                    <a:pt x="148031" y="1207720"/>
                    <a:pt x="163338" y="1219200"/>
                  </a:cubicBezTo>
                  <a:cubicBezTo>
                    <a:pt x="171957" y="1225664"/>
                    <a:pt x="181955" y="1230232"/>
                    <a:pt x="190232" y="1237129"/>
                  </a:cubicBezTo>
                  <a:cubicBezTo>
                    <a:pt x="199972" y="1245245"/>
                    <a:pt x="206577" y="1256990"/>
                    <a:pt x="217126" y="1264023"/>
                  </a:cubicBezTo>
                  <a:cubicBezTo>
                    <a:pt x="224989" y="1269265"/>
                    <a:pt x="235055" y="1270000"/>
                    <a:pt x="244020" y="1272988"/>
                  </a:cubicBezTo>
                  <a:cubicBezTo>
                    <a:pt x="249997" y="1278964"/>
                    <a:pt x="255350" y="1285637"/>
                    <a:pt x="261950" y="1290917"/>
                  </a:cubicBezTo>
                  <a:cubicBezTo>
                    <a:pt x="270363" y="1297648"/>
                    <a:pt x="281225" y="1301228"/>
                    <a:pt x="288844" y="1308847"/>
                  </a:cubicBezTo>
                  <a:cubicBezTo>
                    <a:pt x="337688" y="1357692"/>
                    <a:pt x="291267" y="1336550"/>
                    <a:pt x="342632" y="1353670"/>
                  </a:cubicBezTo>
                  <a:cubicBezTo>
                    <a:pt x="372291" y="1442648"/>
                    <a:pt x="322530" y="1306729"/>
                    <a:pt x="378491" y="1407459"/>
                  </a:cubicBezTo>
                  <a:cubicBezTo>
                    <a:pt x="387669" y="1423980"/>
                    <a:pt x="380695" y="1450764"/>
                    <a:pt x="396420" y="1461247"/>
                  </a:cubicBezTo>
                  <a:cubicBezTo>
                    <a:pt x="430348" y="1483864"/>
                    <a:pt x="415697" y="1471557"/>
                    <a:pt x="441244" y="1497106"/>
                  </a:cubicBezTo>
                  <a:cubicBezTo>
                    <a:pt x="432279" y="1500094"/>
                    <a:pt x="423800" y="1506070"/>
                    <a:pt x="414350" y="1506070"/>
                  </a:cubicBezTo>
                  <a:cubicBezTo>
                    <a:pt x="366445" y="1506070"/>
                    <a:pt x="318381" y="1503579"/>
                    <a:pt x="270915" y="1497106"/>
                  </a:cubicBezTo>
                  <a:cubicBezTo>
                    <a:pt x="240927" y="1493017"/>
                    <a:pt x="213457" y="1479827"/>
                    <a:pt x="190232" y="1461247"/>
                  </a:cubicBezTo>
                  <a:cubicBezTo>
                    <a:pt x="183632" y="1455967"/>
                    <a:pt x="178903" y="1448597"/>
                    <a:pt x="172303" y="1443317"/>
                  </a:cubicBezTo>
                  <a:cubicBezTo>
                    <a:pt x="163890" y="1436586"/>
                    <a:pt x="154374" y="1431364"/>
                    <a:pt x="145409" y="1425388"/>
                  </a:cubicBezTo>
                  <a:cubicBezTo>
                    <a:pt x="151385" y="1437341"/>
                    <a:pt x="155320" y="1450556"/>
                    <a:pt x="163338" y="1461247"/>
                  </a:cubicBezTo>
                  <a:cubicBezTo>
                    <a:pt x="173480" y="1474770"/>
                    <a:pt x="187244" y="1485153"/>
                    <a:pt x="199197" y="1497106"/>
                  </a:cubicBezTo>
                  <a:cubicBezTo>
                    <a:pt x="208162" y="1506071"/>
                    <a:pt x="218484" y="1513858"/>
                    <a:pt x="226091" y="1524000"/>
                  </a:cubicBezTo>
                  <a:cubicBezTo>
                    <a:pt x="235056" y="1535953"/>
                    <a:pt x="242420" y="1549294"/>
                    <a:pt x="252985" y="1559859"/>
                  </a:cubicBezTo>
                  <a:cubicBezTo>
                    <a:pt x="260603" y="1567477"/>
                    <a:pt x="271699" y="1570776"/>
                    <a:pt x="279879" y="1577788"/>
                  </a:cubicBezTo>
                  <a:cubicBezTo>
                    <a:pt x="292714" y="1588789"/>
                    <a:pt x="303785" y="1601694"/>
                    <a:pt x="315738" y="1613647"/>
                  </a:cubicBezTo>
                  <a:lnTo>
                    <a:pt x="333668" y="1631576"/>
                  </a:lnTo>
                  <a:lnTo>
                    <a:pt x="360562" y="1658470"/>
                  </a:lnTo>
                  <a:cubicBezTo>
                    <a:pt x="361968" y="1664094"/>
                    <a:pt x="383060" y="1724564"/>
                    <a:pt x="360562" y="1730188"/>
                  </a:cubicBezTo>
                  <a:cubicBezTo>
                    <a:pt x="339345" y="1735492"/>
                    <a:pt x="241917" y="1717884"/>
                    <a:pt x="208162" y="1712259"/>
                  </a:cubicBezTo>
                  <a:cubicBezTo>
                    <a:pt x="199197" y="1706282"/>
                    <a:pt x="191114" y="1698705"/>
                    <a:pt x="181268" y="1694329"/>
                  </a:cubicBezTo>
                  <a:cubicBezTo>
                    <a:pt x="163997" y="1686653"/>
                    <a:pt x="127479" y="1676400"/>
                    <a:pt x="127479" y="1676400"/>
                  </a:cubicBezTo>
                  <a:lnTo>
                    <a:pt x="190232" y="1739153"/>
                  </a:lnTo>
                  <a:lnTo>
                    <a:pt x="208162" y="1757082"/>
                  </a:lnTo>
                  <a:cubicBezTo>
                    <a:pt x="214139" y="1763059"/>
                    <a:pt x="219058" y="1770324"/>
                    <a:pt x="226091" y="1775012"/>
                  </a:cubicBezTo>
                  <a:cubicBezTo>
                    <a:pt x="244020" y="1786965"/>
                    <a:pt x="264642" y="1795633"/>
                    <a:pt x="279879" y="1810870"/>
                  </a:cubicBezTo>
                  <a:cubicBezTo>
                    <a:pt x="313455" y="1844447"/>
                    <a:pt x="294745" y="1833756"/>
                    <a:pt x="333668" y="1846729"/>
                  </a:cubicBezTo>
                  <a:cubicBezTo>
                    <a:pt x="342633" y="1858682"/>
                    <a:pt x="348404" y="1873903"/>
                    <a:pt x="360562" y="1882588"/>
                  </a:cubicBezTo>
                  <a:cubicBezTo>
                    <a:pt x="370588" y="1889749"/>
                    <a:pt x="384884" y="1887227"/>
                    <a:pt x="396420" y="1891553"/>
                  </a:cubicBezTo>
                  <a:cubicBezTo>
                    <a:pt x="408933" y="1896245"/>
                    <a:pt x="420326" y="1903506"/>
                    <a:pt x="432279" y="1909482"/>
                  </a:cubicBezTo>
                  <a:cubicBezTo>
                    <a:pt x="438256" y="1915459"/>
                    <a:pt x="458653" y="1927045"/>
                    <a:pt x="450209" y="1927412"/>
                  </a:cubicBezTo>
                  <a:cubicBezTo>
                    <a:pt x="304172" y="1933762"/>
                    <a:pt x="276441" y="1926839"/>
                    <a:pt x="172303" y="1909482"/>
                  </a:cubicBezTo>
                  <a:cubicBezTo>
                    <a:pt x="157362" y="1903506"/>
                    <a:pt x="111387" y="1891553"/>
                    <a:pt x="127479" y="1891553"/>
                  </a:cubicBezTo>
                  <a:cubicBezTo>
                    <a:pt x="146378" y="1891553"/>
                    <a:pt x="181268" y="1909482"/>
                    <a:pt x="181268" y="1909482"/>
                  </a:cubicBezTo>
                  <a:cubicBezTo>
                    <a:pt x="187244" y="1915459"/>
                    <a:pt x="192597" y="1922132"/>
                    <a:pt x="199197" y="1927412"/>
                  </a:cubicBezTo>
                  <a:cubicBezTo>
                    <a:pt x="220314" y="1944306"/>
                    <a:pt x="237412" y="1951001"/>
                    <a:pt x="261950" y="1963270"/>
                  </a:cubicBezTo>
                  <a:cubicBezTo>
                    <a:pt x="276409" y="1977730"/>
                    <a:pt x="286980" y="1990647"/>
                    <a:pt x="306773" y="1999129"/>
                  </a:cubicBezTo>
                  <a:cubicBezTo>
                    <a:pt x="318098" y="2003982"/>
                    <a:pt x="330679" y="2005106"/>
                    <a:pt x="342632" y="2008094"/>
                  </a:cubicBezTo>
                  <a:cubicBezTo>
                    <a:pt x="384594" y="2050054"/>
                    <a:pt x="333146" y="2003954"/>
                    <a:pt x="387456" y="2034988"/>
                  </a:cubicBezTo>
                  <a:cubicBezTo>
                    <a:pt x="418238" y="2052578"/>
                    <a:pt x="443837" y="2082405"/>
                    <a:pt x="468138" y="2106706"/>
                  </a:cubicBezTo>
                  <a:lnTo>
                    <a:pt x="503997" y="2142565"/>
                  </a:lnTo>
                  <a:lnTo>
                    <a:pt x="530891" y="2169459"/>
                  </a:lnTo>
                  <a:cubicBezTo>
                    <a:pt x="573355" y="2155304"/>
                    <a:pt x="559451" y="2168742"/>
                    <a:pt x="566750" y="2106706"/>
                  </a:cubicBezTo>
                  <a:cubicBezTo>
                    <a:pt x="581515" y="1981211"/>
                    <a:pt x="561340" y="2044033"/>
                    <a:pt x="593644" y="1963270"/>
                  </a:cubicBezTo>
                  <a:cubicBezTo>
                    <a:pt x="596632" y="1933388"/>
                    <a:pt x="598154" y="1903322"/>
                    <a:pt x="602609" y="1873623"/>
                  </a:cubicBezTo>
                  <a:cubicBezTo>
                    <a:pt x="607130" y="1843486"/>
                    <a:pt x="620538" y="1814450"/>
                    <a:pt x="620538" y="1783976"/>
                  </a:cubicBezTo>
                  <a:cubicBezTo>
                    <a:pt x="620538" y="1753502"/>
                    <a:pt x="608585" y="1724211"/>
                    <a:pt x="602609" y="1694329"/>
                  </a:cubicBezTo>
                  <a:cubicBezTo>
                    <a:pt x="587668" y="1709270"/>
                    <a:pt x="564467" y="1719107"/>
                    <a:pt x="557785" y="1739153"/>
                  </a:cubicBezTo>
                  <a:cubicBezTo>
                    <a:pt x="542006" y="1786488"/>
                    <a:pt x="554061" y="1758187"/>
                    <a:pt x="512962" y="1819835"/>
                  </a:cubicBezTo>
                  <a:cubicBezTo>
                    <a:pt x="506985" y="1828800"/>
                    <a:pt x="502651" y="1839110"/>
                    <a:pt x="495032" y="1846729"/>
                  </a:cubicBezTo>
                  <a:lnTo>
                    <a:pt x="459173" y="1882588"/>
                  </a:lnTo>
                  <a:cubicBezTo>
                    <a:pt x="456185" y="1870635"/>
                    <a:pt x="450209" y="1859050"/>
                    <a:pt x="450209" y="1846729"/>
                  </a:cubicBezTo>
                  <a:cubicBezTo>
                    <a:pt x="450209" y="1833536"/>
                    <a:pt x="473601" y="1790981"/>
                    <a:pt x="477103" y="1783976"/>
                  </a:cubicBezTo>
                  <a:cubicBezTo>
                    <a:pt x="489175" y="1711549"/>
                    <a:pt x="480321" y="1747429"/>
                    <a:pt x="503997" y="1676400"/>
                  </a:cubicBezTo>
                  <a:cubicBezTo>
                    <a:pt x="506985" y="1667435"/>
                    <a:pt x="506280" y="1656188"/>
                    <a:pt x="512962" y="1649506"/>
                  </a:cubicBezTo>
                  <a:lnTo>
                    <a:pt x="530891" y="1631576"/>
                  </a:lnTo>
                  <a:lnTo>
                    <a:pt x="548820" y="1577788"/>
                  </a:lnTo>
                  <a:lnTo>
                    <a:pt x="557785" y="1550894"/>
                  </a:lnTo>
                  <a:cubicBezTo>
                    <a:pt x="554797" y="1464235"/>
                    <a:pt x="562005" y="1376619"/>
                    <a:pt x="548820" y="1290917"/>
                  </a:cubicBezTo>
                  <a:cubicBezTo>
                    <a:pt x="546892" y="1278386"/>
                    <a:pt x="529710" y="1307804"/>
                    <a:pt x="521926" y="1317812"/>
                  </a:cubicBezTo>
                  <a:cubicBezTo>
                    <a:pt x="508697" y="1334821"/>
                    <a:pt x="498021" y="1353671"/>
                    <a:pt x="486068" y="1371600"/>
                  </a:cubicBezTo>
                  <a:cubicBezTo>
                    <a:pt x="480091" y="1380565"/>
                    <a:pt x="475757" y="1390875"/>
                    <a:pt x="468138" y="1398494"/>
                  </a:cubicBezTo>
                  <a:lnTo>
                    <a:pt x="441244" y="1425388"/>
                  </a:lnTo>
                  <a:cubicBezTo>
                    <a:pt x="438256" y="1434353"/>
                    <a:pt x="441729" y="1452282"/>
                    <a:pt x="432279" y="1452282"/>
                  </a:cubicBezTo>
                  <a:cubicBezTo>
                    <a:pt x="408375" y="1452282"/>
                    <a:pt x="432279" y="1398494"/>
                    <a:pt x="432279" y="1398494"/>
                  </a:cubicBezTo>
                  <a:cubicBezTo>
                    <a:pt x="455981" y="1311585"/>
                    <a:pt x="435159" y="1349351"/>
                    <a:pt x="468138" y="1299882"/>
                  </a:cubicBezTo>
                  <a:cubicBezTo>
                    <a:pt x="471126" y="1281953"/>
                    <a:pt x="473538" y="1263918"/>
                    <a:pt x="477103" y="1246094"/>
                  </a:cubicBezTo>
                  <a:cubicBezTo>
                    <a:pt x="479519" y="1234012"/>
                    <a:pt x="483652" y="1222317"/>
                    <a:pt x="486068" y="1210235"/>
                  </a:cubicBezTo>
                  <a:cubicBezTo>
                    <a:pt x="501845" y="1131347"/>
                    <a:pt x="486549" y="1181894"/>
                    <a:pt x="503997" y="1129553"/>
                  </a:cubicBezTo>
                  <a:cubicBezTo>
                    <a:pt x="506985" y="1108635"/>
                    <a:pt x="509290" y="1087609"/>
                    <a:pt x="512962" y="1066800"/>
                  </a:cubicBezTo>
                  <a:cubicBezTo>
                    <a:pt x="518258" y="1036790"/>
                    <a:pt x="530891" y="977153"/>
                    <a:pt x="530891" y="977153"/>
                  </a:cubicBezTo>
                  <a:cubicBezTo>
                    <a:pt x="527903" y="917388"/>
                    <a:pt x="532325" y="856788"/>
                    <a:pt x="521926" y="797859"/>
                  </a:cubicBezTo>
                  <a:cubicBezTo>
                    <a:pt x="520054" y="787249"/>
                    <a:pt x="508373" y="814907"/>
                    <a:pt x="503997" y="824753"/>
                  </a:cubicBezTo>
                  <a:cubicBezTo>
                    <a:pt x="496321" y="842023"/>
                    <a:pt x="492044" y="860612"/>
                    <a:pt x="486068" y="878541"/>
                  </a:cubicBezTo>
                  <a:cubicBezTo>
                    <a:pt x="483080" y="887506"/>
                    <a:pt x="483785" y="898753"/>
                    <a:pt x="477103" y="905435"/>
                  </a:cubicBezTo>
                  <a:lnTo>
                    <a:pt x="459173" y="923365"/>
                  </a:lnTo>
                  <a:lnTo>
                    <a:pt x="441244" y="977153"/>
                  </a:lnTo>
                  <a:cubicBezTo>
                    <a:pt x="438256" y="986118"/>
                    <a:pt x="436505" y="995595"/>
                    <a:pt x="432279" y="1004047"/>
                  </a:cubicBezTo>
                  <a:cubicBezTo>
                    <a:pt x="410124" y="1048358"/>
                    <a:pt x="418576" y="1027228"/>
                    <a:pt x="405385" y="1066800"/>
                  </a:cubicBezTo>
                  <a:cubicBezTo>
                    <a:pt x="408373" y="1045882"/>
                    <a:pt x="410876" y="1024890"/>
                    <a:pt x="414350" y="1004047"/>
                  </a:cubicBezTo>
                  <a:cubicBezTo>
                    <a:pt x="433526" y="888993"/>
                    <a:pt x="412747" y="1042965"/>
                    <a:pt x="432279" y="896470"/>
                  </a:cubicBezTo>
                  <a:cubicBezTo>
                    <a:pt x="435463" y="872590"/>
                    <a:pt x="435827" y="848228"/>
                    <a:pt x="441244" y="824753"/>
                  </a:cubicBezTo>
                  <a:cubicBezTo>
                    <a:pt x="444862" y="809073"/>
                    <a:pt x="454440" y="795310"/>
                    <a:pt x="459173" y="779929"/>
                  </a:cubicBezTo>
                  <a:cubicBezTo>
                    <a:pt x="466420" y="756377"/>
                    <a:pt x="471126" y="732118"/>
                    <a:pt x="477103" y="708212"/>
                  </a:cubicBezTo>
                  <a:cubicBezTo>
                    <a:pt x="474115" y="606612"/>
                    <a:pt x="477929" y="504583"/>
                    <a:pt x="468138" y="403412"/>
                  </a:cubicBezTo>
                  <a:cubicBezTo>
                    <a:pt x="467100" y="392688"/>
                    <a:pt x="453616" y="420085"/>
                    <a:pt x="450209" y="430306"/>
                  </a:cubicBezTo>
                  <a:cubicBezTo>
                    <a:pt x="444461" y="447550"/>
                    <a:pt x="444809" y="466270"/>
                    <a:pt x="441244" y="484094"/>
                  </a:cubicBezTo>
                  <a:cubicBezTo>
                    <a:pt x="438828" y="496176"/>
                    <a:pt x="435521" y="508066"/>
                    <a:pt x="432279" y="519953"/>
                  </a:cubicBezTo>
                  <a:cubicBezTo>
                    <a:pt x="426555" y="540941"/>
                    <a:pt x="420601" y="561869"/>
                    <a:pt x="414350" y="582706"/>
                  </a:cubicBezTo>
                  <a:cubicBezTo>
                    <a:pt x="411635" y="591757"/>
                    <a:pt x="407677" y="600433"/>
                    <a:pt x="405385" y="609600"/>
                  </a:cubicBezTo>
                  <a:cubicBezTo>
                    <a:pt x="392595" y="660758"/>
                    <a:pt x="401254" y="644288"/>
                    <a:pt x="387456" y="690282"/>
                  </a:cubicBezTo>
                  <a:cubicBezTo>
                    <a:pt x="382025" y="708384"/>
                    <a:pt x="373232" y="725538"/>
                    <a:pt x="369526" y="744070"/>
                  </a:cubicBezTo>
                  <a:cubicBezTo>
                    <a:pt x="358449" y="799459"/>
                    <a:pt x="369014" y="776216"/>
                    <a:pt x="342632" y="815788"/>
                  </a:cubicBezTo>
                  <a:cubicBezTo>
                    <a:pt x="348609" y="779929"/>
                    <a:pt x="357271" y="744416"/>
                    <a:pt x="360562" y="708212"/>
                  </a:cubicBezTo>
                  <a:cubicBezTo>
                    <a:pt x="363550" y="675341"/>
                    <a:pt x="366071" y="642425"/>
                    <a:pt x="369526" y="609600"/>
                  </a:cubicBezTo>
                  <a:cubicBezTo>
                    <a:pt x="372048" y="585640"/>
                    <a:pt x="375676" y="561809"/>
                    <a:pt x="378491" y="537882"/>
                  </a:cubicBezTo>
                  <a:cubicBezTo>
                    <a:pt x="381653" y="511008"/>
                    <a:pt x="384468" y="484094"/>
                    <a:pt x="387456" y="457200"/>
                  </a:cubicBezTo>
                  <a:cubicBezTo>
                    <a:pt x="384468" y="376518"/>
                    <a:pt x="386146" y="295527"/>
                    <a:pt x="378491" y="215153"/>
                  </a:cubicBezTo>
                  <a:cubicBezTo>
                    <a:pt x="376768" y="197058"/>
                    <a:pt x="373934" y="251307"/>
                    <a:pt x="369526" y="268941"/>
                  </a:cubicBezTo>
                  <a:cubicBezTo>
                    <a:pt x="364942" y="287276"/>
                    <a:pt x="356181" y="304394"/>
                    <a:pt x="351597" y="322729"/>
                  </a:cubicBezTo>
                  <a:cubicBezTo>
                    <a:pt x="331114" y="404662"/>
                    <a:pt x="353752" y="347699"/>
                    <a:pt x="333668" y="421341"/>
                  </a:cubicBezTo>
                  <a:cubicBezTo>
                    <a:pt x="328695" y="439574"/>
                    <a:pt x="320322" y="456794"/>
                    <a:pt x="315738" y="475129"/>
                  </a:cubicBezTo>
                  <a:lnTo>
                    <a:pt x="306773" y="510988"/>
                  </a:lnTo>
                  <a:cubicBezTo>
                    <a:pt x="303785" y="370541"/>
                    <a:pt x="303424" y="230014"/>
                    <a:pt x="297809" y="89647"/>
                  </a:cubicBezTo>
                  <a:cubicBezTo>
                    <a:pt x="297431" y="80205"/>
                    <a:pt x="291440" y="71839"/>
                    <a:pt x="288844" y="62753"/>
                  </a:cubicBezTo>
                  <a:cubicBezTo>
                    <a:pt x="285459" y="50906"/>
                    <a:pt x="284732" y="38219"/>
                    <a:pt x="279879" y="26894"/>
                  </a:cubicBezTo>
                  <a:cubicBezTo>
                    <a:pt x="275635" y="16991"/>
                    <a:pt x="267926" y="8965"/>
                    <a:pt x="261950" y="0"/>
                  </a:cubicBezTo>
                  <a:cubicBezTo>
                    <a:pt x="255973" y="98612"/>
                    <a:pt x="250449" y="197252"/>
                    <a:pt x="244020" y="295835"/>
                  </a:cubicBezTo>
                  <a:cubicBezTo>
                    <a:pt x="234827" y="436798"/>
                    <a:pt x="235056" y="371770"/>
                    <a:pt x="235056" y="421341"/>
                  </a:cubicBezTo>
                  <a:lnTo>
                    <a:pt x="226091" y="349623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3900002">
              <a:off x="7639748" y="3655482"/>
              <a:ext cx="620538" cy="2169459"/>
            </a:xfrm>
            <a:custGeom>
              <a:avLst/>
              <a:gdLst>
                <a:gd name="connsiteX0" fmla="*/ 432279 w 620538"/>
                <a:gd name="connsiteY0" fmla="*/ 2070847 h 2169459"/>
                <a:gd name="connsiteX1" fmla="*/ 432279 w 620538"/>
                <a:gd name="connsiteY1" fmla="*/ 2070847 h 2169459"/>
                <a:gd name="connsiteX2" fmla="*/ 432279 w 620538"/>
                <a:gd name="connsiteY2" fmla="*/ 1461247 h 2169459"/>
                <a:gd name="connsiteX3" fmla="*/ 405385 w 620538"/>
                <a:gd name="connsiteY3" fmla="*/ 1255059 h 2169459"/>
                <a:gd name="connsiteX4" fmla="*/ 378491 w 620538"/>
                <a:gd name="connsiteY4" fmla="*/ 1102659 h 2169459"/>
                <a:gd name="connsiteX5" fmla="*/ 369526 w 620538"/>
                <a:gd name="connsiteY5" fmla="*/ 995082 h 2169459"/>
                <a:gd name="connsiteX6" fmla="*/ 360562 w 620538"/>
                <a:gd name="connsiteY6" fmla="*/ 941294 h 2169459"/>
                <a:gd name="connsiteX7" fmla="*/ 351597 w 620538"/>
                <a:gd name="connsiteY7" fmla="*/ 851647 h 2169459"/>
                <a:gd name="connsiteX8" fmla="*/ 342632 w 620538"/>
                <a:gd name="connsiteY8" fmla="*/ 788894 h 2169459"/>
                <a:gd name="connsiteX9" fmla="*/ 315738 w 620538"/>
                <a:gd name="connsiteY9" fmla="*/ 600635 h 2169459"/>
                <a:gd name="connsiteX10" fmla="*/ 297809 w 620538"/>
                <a:gd name="connsiteY10" fmla="*/ 573741 h 2169459"/>
                <a:gd name="connsiteX11" fmla="*/ 279879 w 620538"/>
                <a:gd name="connsiteY11" fmla="*/ 519953 h 2169459"/>
                <a:gd name="connsiteX12" fmla="*/ 261950 w 620538"/>
                <a:gd name="connsiteY12" fmla="*/ 439270 h 2169459"/>
                <a:gd name="connsiteX13" fmla="*/ 252985 w 620538"/>
                <a:gd name="connsiteY13" fmla="*/ 403412 h 2169459"/>
                <a:gd name="connsiteX14" fmla="*/ 235056 w 620538"/>
                <a:gd name="connsiteY14" fmla="*/ 385482 h 2169459"/>
                <a:gd name="connsiteX15" fmla="*/ 217126 w 620538"/>
                <a:gd name="connsiteY15" fmla="*/ 349623 h 2169459"/>
                <a:gd name="connsiteX16" fmla="*/ 208162 w 620538"/>
                <a:gd name="connsiteY16" fmla="*/ 322729 h 2169459"/>
                <a:gd name="connsiteX17" fmla="*/ 136444 w 620538"/>
                <a:gd name="connsiteY17" fmla="*/ 197223 h 2169459"/>
                <a:gd name="connsiteX18" fmla="*/ 109550 w 620538"/>
                <a:gd name="connsiteY18" fmla="*/ 152400 h 2169459"/>
                <a:gd name="connsiteX19" fmla="*/ 91620 w 620538"/>
                <a:gd name="connsiteY19" fmla="*/ 134470 h 2169459"/>
                <a:gd name="connsiteX20" fmla="*/ 64726 w 620538"/>
                <a:gd name="connsiteY20" fmla="*/ 98612 h 2169459"/>
                <a:gd name="connsiteX21" fmla="*/ 55762 w 620538"/>
                <a:gd name="connsiteY21" fmla="*/ 71717 h 2169459"/>
                <a:gd name="connsiteX22" fmla="*/ 37832 w 620538"/>
                <a:gd name="connsiteY22" fmla="*/ 53788 h 2169459"/>
                <a:gd name="connsiteX23" fmla="*/ 28868 w 620538"/>
                <a:gd name="connsiteY23" fmla="*/ 89647 h 2169459"/>
                <a:gd name="connsiteX24" fmla="*/ 46797 w 620538"/>
                <a:gd name="connsiteY24" fmla="*/ 161365 h 2169459"/>
                <a:gd name="connsiteX25" fmla="*/ 73691 w 620538"/>
                <a:gd name="connsiteY25" fmla="*/ 197223 h 2169459"/>
                <a:gd name="connsiteX26" fmla="*/ 82656 w 620538"/>
                <a:gd name="connsiteY26" fmla="*/ 224117 h 2169459"/>
                <a:gd name="connsiteX27" fmla="*/ 109550 w 620538"/>
                <a:gd name="connsiteY27" fmla="*/ 286870 h 2169459"/>
                <a:gd name="connsiteX28" fmla="*/ 127479 w 620538"/>
                <a:gd name="connsiteY28" fmla="*/ 349623 h 2169459"/>
                <a:gd name="connsiteX29" fmla="*/ 145409 w 620538"/>
                <a:gd name="connsiteY29" fmla="*/ 367553 h 2169459"/>
                <a:gd name="connsiteX30" fmla="*/ 127479 w 620538"/>
                <a:gd name="connsiteY30" fmla="*/ 430306 h 2169459"/>
                <a:gd name="connsiteX31" fmla="*/ 100585 w 620538"/>
                <a:gd name="connsiteY31" fmla="*/ 421341 h 2169459"/>
                <a:gd name="connsiteX32" fmla="*/ 64726 w 620538"/>
                <a:gd name="connsiteY32" fmla="*/ 403412 h 2169459"/>
                <a:gd name="connsiteX33" fmla="*/ 28868 w 620538"/>
                <a:gd name="connsiteY33" fmla="*/ 394447 h 2169459"/>
                <a:gd name="connsiteX34" fmla="*/ 1973 w 620538"/>
                <a:gd name="connsiteY34" fmla="*/ 376517 h 2169459"/>
                <a:gd name="connsiteX35" fmla="*/ 19903 w 620538"/>
                <a:gd name="connsiteY35" fmla="*/ 394447 h 2169459"/>
                <a:gd name="connsiteX36" fmla="*/ 37832 w 620538"/>
                <a:gd name="connsiteY36" fmla="*/ 421341 h 2169459"/>
                <a:gd name="connsiteX37" fmla="*/ 100585 w 620538"/>
                <a:gd name="connsiteY37" fmla="*/ 475129 h 2169459"/>
                <a:gd name="connsiteX38" fmla="*/ 136444 w 620538"/>
                <a:gd name="connsiteY38" fmla="*/ 519953 h 2169459"/>
                <a:gd name="connsiteX39" fmla="*/ 163338 w 620538"/>
                <a:gd name="connsiteY39" fmla="*/ 537882 h 2169459"/>
                <a:gd name="connsiteX40" fmla="*/ 181268 w 620538"/>
                <a:gd name="connsiteY40" fmla="*/ 555812 h 2169459"/>
                <a:gd name="connsiteX41" fmla="*/ 208162 w 620538"/>
                <a:gd name="connsiteY41" fmla="*/ 573741 h 2169459"/>
                <a:gd name="connsiteX42" fmla="*/ 235056 w 620538"/>
                <a:gd name="connsiteY42" fmla="*/ 600635 h 2169459"/>
                <a:gd name="connsiteX43" fmla="*/ 261950 w 620538"/>
                <a:gd name="connsiteY43" fmla="*/ 609600 h 2169459"/>
                <a:gd name="connsiteX44" fmla="*/ 279879 w 620538"/>
                <a:gd name="connsiteY44" fmla="*/ 636494 h 2169459"/>
                <a:gd name="connsiteX45" fmla="*/ 82656 w 620538"/>
                <a:gd name="connsiteY45" fmla="*/ 645459 h 2169459"/>
                <a:gd name="connsiteX46" fmla="*/ 28868 w 620538"/>
                <a:gd name="connsiteY46" fmla="*/ 627529 h 2169459"/>
                <a:gd name="connsiteX47" fmla="*/ 1973 w 620538"/>
                <a:gd name="connsiteY47" fmla="*/ 618565 h 2169459"/>
                <a:gd name="connsiteX48" fmla="*/ 46797 w 620538"/>
                <a:gd name="connsiteY48" fmla="*/ 627529 h 2169459"/>
                <a:gd name="connsiteX49" fmla="*/ 64726 w 620538"/>
                <a:gd name="connsiteY49" fmla="*/ 645459 h 2169459"/>
                <a:gd name="connsiteX50" fmla="*/ 91620 w 620538"/>
                <a:gd name="connsiteY50" fmla="*/ 663388 h 2169459"/>
                <a:gd name="connsiteX51" fmla="*/ 109550 w 620538"/>
                <a:gd name="connsiteY51" fmla="*/ 690282 h 2169459"/>
                <a:gd name="connsiteX52" fmla="*/ 145409 w 620538"/>
                <a:gd name="connsiteY52" fmla="*/ 726141 h 2169459"/>
                <a:gd name="connsiteX53" fmla="*/ 163338 w 620538"/>
                <a:gd name="connsiteY53" fmla="*/ 753035 h 2169459"/>
                <a:gd name="connsiteX54" fmla="*/ 235056 w 620538"/>
                <a:gd name="connsiteY54" fmla="*/ 815788 h 2169459"/>
                <a:gd name="connsiteX55" fmla="*/ 252985 w 620538"/>
                <a:gd name="connsiteY55" fmla="*/ 842682 h 2169459"/>
                <a:gd name="connsiteX56" fmla="*/ 306773 w 620538"/>
                <a:gd name="connsiteY56" fmla="*/ 878541 h 2169459"/>
                <a:gd name="connsiteX57" fmla="*/ 333668 w 620538"/>
                <a:gd name="connsiteY57" fmla="*/ 959223 h 2169459"/>
                <a:gd name="connsiteX58" fmla="*/ 351597 w 620538"/>
                <a:gd name="connsiteY58" fmla="*/ 1021976 h 2169459"/>
                <a:gd name="connsiteX59" fmla="*/ 279879 w 620538"/>
                <a:gd name="connsiteY59" fmla="*/ 1004047 h 2169459"/>
                <a:gd name="connsiteX60" fmla="*/ 252985 w 620538"/>
                <a:gd name="connsiteY60" fmla="*/ 986117 h 2169459"/>
                <a:gd name="connsiteX61" fmla="*/ 145409 w 620538"/>
                <a:gd name="connsiteY61" fmla="*/ 959223 h 2169459"/>
                <a:gd name="connsiteX62" fmla="*/ 73691 w 620538"/>
                <a:gd name="connsiteY62" fmla="*/ 923365 h 2169459"/>
                <a:gd name="connsiteX63" fmla="*/ 37832 w 620538"/>
                <a:gd name="connsiteY63" fmla="*/ 914400 h 2169459"/>
                <a:gd name="connsiteX64" fmla="*/ 91620 w 620538"/>
                <a:gd name="connsiteY64" fmla="*/ 950259 h 2169459"/>
                <a:gd name="connsiteX65" fmla="*/ 145409 w 620538"/>
                <a:gd name="connsiteY65" fmla="*/ 986117 h 2169459"/>
                <a:gd name="connsiteX66" fmla="*/ 154373 w 620538"/>
                <a:gd name="connsiteY66" fmla="*/ 1013012 h 2169459"/>
                <a:gd name="connsiteX67" fmla="*/ 208162 w 620538"/>
                <a:gd name="connsiteY67" fmla="*/ 1048870 h 2169459"/>
                <a:gd name="connsiteX68" fmla="*/ 226091 w 620538"/>
                <a:gd name="connsiteY68" fmla="*/ 1066800 h 2169459"/>
                <a:gd name="connsiteX69" fmla="*/ 252985 w 620538"/>
                <a:gd name="connsiteY69" fmla="*/ 1084729 h 2169459"/>
                <a:gd name="connsiteX70" fmla="*/ 270915 w 620538"/>
                <a:gd name="connsiteY70" fmla="*/ 1111623 h 2169459"/>
                <a:gd name="connsiteX71" fmla="*/ 324703 w 620538"/>
                <a:gd name="connsiteY71" fmla="*/ 1165412 h 2169459"/>
                <a:gd name="connsiteX72" fmla="*/ 351597 w 620538"/>
                <a:gd name="connsiteY72" fmla="*/ 1192306 h 2169459"/>
                <a:gd name="connsiteX73" fmla="*/ 387456 w 620538"/>
                <a:gd name="connsiteY73" fmla="*/ 1237129 h 2169459"/>
                <a:gd name="connsiteX74" fmla="*/ 360562 w 620538"/>
                <a:gd name="connsiteY74" fmla="*/ 1281953 h 2169459"/>
                <a:gd name="connsiteX75" fmla="*/ 288844 w 620538"/>
                <a:gd name="connsiteY75" fmla="*/ 1246094 h 2169459"/>
                <a:gd name="connsiteX76" fmla="*/ 261950 w 620538"/>
                <a:gd name="connsiteY76" fmla="*/ 1228165 h 2169459"/>
                <a:gd name="connsiteX77" fmla="*/ 190232 w 620538"/>
                <a:gd name="connsiteY77" fmla="*/ 1210235 h 2169459"/>
                <a:gd name="connsiteX78" fmla="*/ 118515 w 620538"/>
                <a:gd name="connsiteY78" fmla="*/ 1183341 h 2169459"/>
                <a:gd name="connsiteX79" fmla="*/ 163338 w 620538"/>
                <a:gd name="connsiteY79" fmla="*/ 1219200 h 2169459"/>
                <a:gd name="connsiteX80" fmla="*/ 190232 w 620538"/>
                <a:gd name="connsiteY80" fmla="*/ 1237129 h 2169459"/>
                <a:gd name="connsiteX81" fmla="*/ 217126 w 620538"/>
                <a:gd name="connsiteY81" fmla="*/ 1264023 h 2169459"/>
                <a:gd name="connsiteX82" fmla="*/ 244020 w 620538"/>
                <a:gd name="connsiteY82" fmla="*/ 1272988 h 2169459"/>
                <a:gd name="connsiteX83" fmla="*/ 261950 w 620538"/>
                <a:gd name="connsiteY83" fmla="*/ 1290917 h 2169459"/>
                <a:gd name="connsiteX84" fmla="*/ 288844 w 620538"/>
                <a:gd name="connsiteY84" fmla="*/ 1308847 h 2169459"/>
                <a:gd name="connsiteX85" fmla="*/ 342632 w 620538"/>
                <a:gd name="connsiteY85" fmla="*/ 1353670 h 2169459"/>
                <a:gd name="connsiteX86" fmla="*/ 378491 w 620538"/>
                <a:gd name="connsiteY86" fmla="*/ 1407459 h 2169459"/>
                <a:gd name="connsiteX87" fmla="*/ 396420 w 620538"/>
                <a:gd name="connsiteY87" fmla="*/ 1461247 h 2169459"/>
                <a:gd name="connsiteX88" fmla="*/ 441244 w 620538"/>
                <a:gd name="connsiteY88" fmla="*/ 1497106 h 2169459"/>
                <a:gd name="connsiteX89" fmla="*/ 414350 w 620538"/>
                <a:gd name="connsiteY89" fmla="*/ 1506070 h 2169459"/>
                <a:gd name="connsiteX90" fmla="*/ 270915 w 620538"/>
                <a:gd name="connsiteY90" fmla="*/ 1497106 h 2169459"/>
                <a:gd name="connsiteX91" fmla="*/ 190232 w 620538"/>
                <a:gd name="connsiteY91" fmla="*/ 1461247 h 2169459"/>
                <a:gd name="connsiteX92" fmla="*/ 172303 w 620538"/>
                <a:gd name="connsiteY92" fmla="*/ 1443317 h 2169459"/>
                <a:gd name="connsiteX93" fmla="*/ 145409 w 620538"/>
                <a:gd name="connsiteY93" fmla="*/ 1425388 h 2169459"/>
                <a:gd name="connsiteX94" fmla="*/ 163338 w 620538"/>
                <a:gd name="connsiteY94" fmla="*/ 1461247 h 2169459"/>
                <a:gd name="connsiteX95" fmla="*/ 199197 w 620538"/>
                <a:gd name="connsiteY95" fmla="*/ 1497106 h 2169459"/>
                <a:gd name="connsiteX96" fmla="*/ 226091 w 620538"/>
                <a:gd name="connsiteY96" fmla="*/ 1524000 h 2169459"/>
                <a:gd name="connsiteX97" fmla="*/ 252985 w 620538"/>
                <a:gd name="connsiteY97" fmla="*/ 1559859 h 2169459"/>
                <a:gd name="connsiteX98" fmla="*/ 279879 w 620538"/>
                <a:gd name="connsiteY98" fmla="*/ 1577788 h 2169459"/>
                <a:gd name="connsiteX99" fmla="*/ 315738 w 620538"/>
                <a:gd name="connsiteY99" fmla="*/ 1613647 h 2169459"/>
                <a:gd name="connsiteX100" fmla="*/ 333668 w 620538"/>
                <a:gd name="connsiteY100" fmla="*/ 1631576 h 2169459"/>
                <a:gd name="connsiteX101" fmla="*/ 360562 w 620538"/>
                <a:gd name="connsiteY101" fmla="*/ 1658470 h 2169459"/>
                <a:gd name="connsiteX102" fmla="*/ 360562 w 620538"/>
                <a:gd name="connsiteY102" fmla="*/ 1730188 h 2169459"/>
                <a:gd name="connsiteX103" fmla="*/ 208162 w 620538"/>
                <a:gd name="connsiteY103" fmla="*/ 1712259 h 2169459"/>
                <a:gd name="connsiteX104" fmla="*/ 181268 w 620538"/>
                <a:gd name="connsiteY104" fmla="*/ 1694329 h 2169459"/>
                <a:gd name="connsiteX105" fmla="*/ 127479 w 620538"/>
                <a:gd name="connsiteY105" fmla="*/ 1676400 h 2169459"/>
                <a:gd name="connsiteX106" fmla="*/ 190232 w 620538"/>
                <a:gd name="connsiteY106" fmla="*/ 1739153 h 2169459"/>
                <a:gd name="connsiteX107" fmla="*/ 208162 w 620538"/>
                <a:gd name="connsiteY107" fmla="*/ 1757082 h 2169459"/>
                <a:gd name="connsiteX108" fmla="*/ 226091 w 620538"/>
                <a:gd name="connsiteY108" fmla="*/ 1775012 h 2169459"/>
                <a:gd name="connsiteX109" fmla="*/ 279879 w 620538"/>
                <a:gd name="connsiteY109" fmla="*/ 1810870 h 2169459"/>
                <a:gd name="connsiteX110" fmla="*/ 333668 w 620538"/>
                <a:gd name="connsiteY110" fmla="*/ 1846729 h 2169459"/>
                <a:gd name="connsiteX111" fmla="*/ 360562 w 620538"/>
                <a:gd name="connsiteY111" fmla="*/ 1882588 h 2169459"/>
                <a:gd name="connsiteX112" fmla="*/ 396420 w 620538"/>
                <a:gd name="connsiteY112" fmla="*/ 1891553 h 2169459"/>
                <a:gd name="connsiteX113" fmla="*/ 432279 w 620538"/>
                <a:gd name="connsiteY113" fmla="*/ 1909482 h 2169459"/>
                <a:gd name="connsiteX114" fmla="*/ 450209 w 620538"/>
                <a:gd name="connsiteY114" fmla="*/ 1927412 h 2169459"/>
                <a:gd name="connsiteX115" fmla="*/ 172303 w 620538"/>
                <a:gd name="connsiteY115" fmla="*/ 1909482 h 2169459"/>
                <a:gd name="connsiteX116" fmla="*/ 127479 w 620538"/>
                <a:gd name="connsiteY116" fmla="*/ 1891553 h 2169459"/>
                <a:gd name="connsiteX117" fmla="*/ 181268 w 620538"/>
                <a:gd name="connsiteY117" fmla="*/ 1909482 h 2169459"/>
                <a:gd name="connsiteX118" fmla="*/ 199197 w 620538"/>
                <a:gd name="connsiteY118" fmla="*/ 1927412 h 2169459"/>
                <a:gd name="connsiteX119" fmla="*/ 261950 w 620538"/>
                <a:gd name="connsiteY119" fmla="*/ 1963270 h 2169459"/>
                <a:gd name="connsiteX120" fmla="*/ 306773 w 620538"/>
                <a:gd name="connsiteY120" fmla="*/ 1999129 h 2169459"/>
                <a:gd name="connsiteX121" fmla="*/ 342632 w 620538"/>
                <a:gd name="connsiteY121" fmla="*/ 2008094 h 2169459"/>
                <a:gd name="connsiteX122" fmla="*/ 387456 w 620538"/>
                <a:gd name="connsiteY122" fmla="*/ 2034988 h 2169459"/>
                <a:gd name="connsiteX123" fmla="*/ 468138 w 620538"/>
                <a:gd name="connsiteY123" fmla="*/ 2106706 h 2169459"/>
                <a:gd name="connsiteX124" fmla="*/ 503997 w 620538"/>
                <a:gd name="connsiteY124" fmla="*/ 2142565 h 2169459"/>
                <a:gd name="connsiteX125" fmla="*/ 530891 w 620538"/>
                <a:gd name="connsiteY125" fmla="*/ 2169459 h 2169459"/>
                <a:gd name="connsiteX126" fmla="*/ 566750 w 620538"/>
                <a:gd name="connsiteY126" fmla="*/ 2106706 h 2169459"/>
                <a:gd name="connsiteX127" fmla="*/ 593644 w 620538"/>
                <a:gd name="connsiteY127" fmla="*/ 1963270 h 2169459"/>
                <a:gd name="connsiteX128" fmla="*/ 602609 w 620538"/>
                <a:gd name="connsiteY128" fmla="*/ 1873623 h 2169459"/>
                <a:gd name="connsiteX129" fmla="*/ 620538 w 620538"/>
                <a:gd name="connsiteY129" fmla="*/ 1783976 h 2169459"/>
                <a:gd name="connsiteX130" fmla="*/ 602609 w 620538"/>
                <a:gd name="connsiteY130" fmla="*/ 1694329 h 2169459"/>
                <a:gd name="connsiteX131" fmla="*/ 557785 w 620538"/>
                <a:gd name="connsiteY131" fmla="*/ 1739153 h 2169459"/>
                <a:gd name="connsiteX132" fmla="*/ 512962 w 620538"/>
                <a:gd name="connsiteY132" fmla="*/ 1819835 h 2169459"/>
                <a:gd name="connsiteX133" fmla="*/ 495032 w 620538"/>
                <a:gd name="connsiteY133" fmla="*/ 1846729 h 2169459"/>
                <a:gd name="connsiteX134" fmla="*/ 459173 w 620538"/>
                <a:gd name="connsiteY134" fmla="*/ 1882588 h 2169459"/>
                <a:gd name="connsiteX135" fmla="*/ 450209 w 620538"/>
                <a:gd name="connsiteY135" fmla="*/ 1846729 h 2169459"/>
                <a:gd name="connsiteX136" fmla="*/ 477103 w 620538"/>
                <a:gd name="connsiteY136" fmla="*/ 1783976 h 2169459"/>
                <a:gd name="connsiteX137" fmla="*/ 503997 w 620538"/>
                <a:gd name="connsiteY137" fmla="*/ 1676400 h 2169459"/>
                <a:gd name="connsiteX138" fmla="*/ 512962 w 620538"/>
                <a:gd name="connsiteY138" fmla="*/ 1649506 h 2169459"/>
                <a:gd name="connsiteX139" fmla="*/ 530891 w 620538"/>
                <a:gd name="connsiteY139" fmla="*/ 1631576 h 2169459"/>
                <a:gd name="connsiteX140" fmla="*/ 548820 w 620538"/>
                <a:gd name="connsiteY140" fmla="*/ 1577788 h 2169459"/>
                <a:gd name="connsiteX141" fmla="*/ 557785 w 620538"/>
                <a:gd name="connsiteY141" fmla="*/ 1550894 h 2169459"/>
                <a:gd name="connsiteX142" fmla="*/ 548820 w 620538"/>
                <a:gd name="connsiteY142" fmla="*/ 1290917 h 2169459"/>
                <a:gd name="connsiteX143" fmla="*/ 521926 w 620538"/>
                <a:gd name="connsiteY143" fmla="*/ 1317812 h 2169459"/>
                <a:gd name="connsiteX144" fmla="*/ 486068 w 620538"/>
                <a:gd name="connsiteY144" fmla="*/ 1371600 h 2169459"/>
                <a:gd name="connsiteX145" fmla="*/ 468138 w 620538"/>
                <a:gd name="connsiteY145" fmla="*/ 1398494 h 2169459"/>
                <a:gd name="connsiteX146" fmla="*/ 441244 w 620538"/>
                <a:gd name="connsiteY146" fmla="*/ 1425388 h 2169459"/>
                <a:gd name="connsiteX147" fmla="*/ 432279 w 620538"/>
                <a:gd name="connsiteY147" fmla="*/ 1452282 h 2169459"/>
                <a:gd name="connsiteX148" fmla="*/ 432279 w 620538"/>
                <a:gd name="connsiteY148" fmla="*/ 1398494 h 2169459"/>
                <a:gd name="connsiteX149" fmla="*/ 468138 w 620538"/>
                <a:gd name="connsiteY149" fmla="*/ 1299882 h 2169459"/>
                <a:gd name="connsiteX150" fmla="*/ 477103 w 620538"/>
                <a:gd name="connsiteY150" fmla="*/ 1246094 h 2169459"/>
                <a:gd name="connsiteX151" fmla="*/ 486068 w 620538"/>
                <a:gd name="connsiteY151" fmla="*/ 1210235 h 2169459"/>
                <a:gd name="connsiteX152" fmla="*/ 503997 w 620538"/>
                <a:gd name="connsiteY152" fmla="*/ 1129553 h 2169459"/>
                <a:gd name="connsiteX153" fmla="*/ 512962 w 620538"/>
                <a:gd name="connsiteY153" fmla="*/ 1066800 h 2169459"/>
                <a:gd name="connsiteX154" fmla="*/ 530891 w 620538"/>
                <a:gd name="connsiteY154" fmla="*/ 977153 h 2169459"/>
                <a:gd name="connsiteX155" fmla="*/ 521926 w 620538"/>
                <a:gd name="connsiteY155" fmla="*/ 797859 h 2169459"/>
                <a:gd name="connsiteX156" fmla="*/ 503997 w 620538"/>
                <a:gd name="connsiteY156" fmla="*/ 824753 h 2169459"/>
                <a:gd name="connsiteX157" fmla="*/ 486068 w 620538"/>
                <a:gd name="connsiteY157" fmla="*/ 878541 h 2169459"/>
                <a:gd name="connsiteX158" fmla="*/ 477103 w 620538"/>
                <a:gd name="connsiteY158" fmla="*/ 905435 h 2169459"/>
                <a:gd name="connsiteX159" fmla="*/ 459173 w 620538"/>
                <a:gd name="connsiteY159" fmla="*/ 923365 h 2169459"/>
                <a:gd name="connsiteX160" fmla="*/ 441244 w 620538"/>
                <a:gd name="connsiteY160" fmla="*/ 977153 h 2169459"/>
                <a:gd name="connsiteX161" fmla="*/ 432279 w 620538"/>
                <a:gd name="connsiteY161" fmla="*/ 1004047 h 2169459"/>
                <a:gd name="connsiteX162" fmla="*/ 405385 w 620538"/>
                <a:gd name="connsiteY162" fmla="*/ 1066800 h 2169459"/>
                <a:gd name="connsiteX163" fmla="*/ 414350 w 620538"/>
                <a:gd name="connsiteY163" fmla="*/ 1004047 h 2169459"/>
                <a:gd name="connsiteX164" fmla="*/ 432279 w 620538"/>
                <a:gd name="connsiteY164" fmla="*/ 896470 h 2169459"/>
                <a:gd name="connsiteX165" fmla="*/ 441244 w 620538"/>
                <a:gd name="connsiteY165" fmla="*/ 824753 h 2169459"/>
                <a:gd name="connsiteX166" fmla="*/ 459173 w 620538"/>
                <a:gd name="connsiteY166" fmla="*/ 779929 h 2169459"/>
                <a:gd name="connsiteX167" fmla="*/ 477103 w 620538"/>
                <a:gd name="connsiteY167" fmla="*/ 708212 h 2169459"/>
                <a:gd name="connsiteX168" fmla="*/ 468138 w 620538"/>
                <a:gd name="connsiteY168" fmla="*/ 403412 h 2169459"/>
                <a:gd name="connsiteX169" fmla="*/ 450209 w 620538"/>
                <a:gd name="connsiteY169" fmla="*/ 430306 h 2169459"/>
                <a:gd name="connsiteX170" fmla="*/ 441244 w 620538"/>
                <a:gd name="connsiteY170" fmla="*/ 484094 h 2169459"/>
                <a:gd name="connsiteX171" fmla="*/ 432279 w 620538"/>
                <a:gd name="connsiteY171" fmla="*/ 519953 h 2169459"/>
                <a:gd name="connsiteX172" fmla="*/ 414350 w 620538"/>
                <a:gd name="connsiteY172" fmla="*/ 582706 h 2169459"/>
                <a:gd name="connsiteX173" fmla="*/ 405385 w 620538"/>
                <a:gd name="connsiteY173" fmla="*/ 609600 h 2169459"/>
                <a:gd name="connsiteX174" fmla="*/ 387456 w 620538"/>
                <a:gd name="connsiteY174" fmla="*/ 690282 h 2169459"/>
                <a:gd name="connsiteX175" fmla="*/ 369526 w 620538"/>
                <a:gd name="connsiteY175" fmla="*/ 744070 h 2169459"/>
                <a:gd name="connsiteX176" fmla="*/ 342632 w 620538"/>
                <a:gd name="connsiteY176" fmla="*/ 815788 h 2169459"/>
                <a:gd name="connsiteX177" fmla="*/ 360562 w 620538"/>
                <a:gd name="connsiteY177" fmla="*/ 708212 h 2169459"/>
                <a:gd name="connsiteX178" fmla="*/ 369526 w 620538"/>
                <a:gd name="connsiteY178" fmla="*/ 609600 h 2169459"/>
                <a:gd name="connsiteX179" fmla="*/ 378491 w 620538"/>
                <a:gd name="connsiteY179" fmla="*/ 537882 h 2169459"/>
                <a:gd name="connsiteX180" fmla="*/ 387456 w 620538"/>
                <a:gd name="connsiteY180" fmla="*/ 457200 h 2169459"/>
                <a:gd name="connsiteX181" fmla="*/ 378491 w 620538"/>
                <a:gd name="connsiteY181" fmla="*/ 215153 h 2169459"/>
                <a:gd name="connsiteX182" fmla="*/ 369526 w 620538"/>
                <a:gd name="connsiteY182" fmla="*/ 268941 h 2169459"/>
                <a:gd name="connsiteX183" fmla="*/ 351597 w 620538"/>
                <a:gd name="connsiteY183" fmla="*/ 322729 h 2169459"/>
                <a:gd name="connsiteX184" fmla="*/ 333668 w 620538"/>
                <a:gd name="connsiteY184" fmla="*/ 421341 h 2169459"/>
                <a:gd name="connsiteX185" fmla="*/ 315738 w 620538"/>
                <a:gd name="connsiteY185" fmla="*/ 475129 h 2169459"/>
                <a:gd name="connsiteX186" fmla="*/ 306773 w 620538"/>
                <a:gd name="connsiteY186" fmla="*/ 510988 h 2169459"/>
                <a:gd name="connsiteX187" fmla="*/ 297809 w 620538"/>
                <a:gd name="connsiteY187" fmla="*/ 89647 h 2169459"/>
                <a:gd name="connsiteX188" fmla="*/ 288844 w 620538"/>
                <a:gd name="connsiteY188" fmla="*/ 62753 h 2169459"/>
                <a:gd name="connsiteX189" fmla="*/ 279879 w 620538"/>
                <a:gd name="connsiteY189" fmla="*/ 26894 h 2169459"/>
                <a:gd name="connsiteX190" fmla="*/ 261950 w 620538"/>
                <a:gd name="connsiteY190" fmla="*/ 0 h 2169459"/>
                <a:gd name="connsiteX191" fmla="*/ 244020 w 620538"/>
                <a:gd name="connsiteY191" fmla="*/ 295835 h 2169459"/>
                <a:gd name="connsiteX192" fmla="*/ 235056 w 620538"/>
                <a:gd name="connsiteY192" fmla="*/ 421341 h 2169459"/>
                <a:gd name="connsiteX193" fmla="*/ 226091 w 620538"/>
                <a:gd name="connsiteY193" fmla="*/ 349623 h 2169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20538" h="2169459">
                  <a:moveTo>
                    <a:pt x="432279" y="2070847"/>
                  </a:moveTo>
                  <a:lnTo>
                    <a:pt x="432279" y="2070847"/>
                  </a:lnTo>
                  <a:cubicBezTo>
                    <a:pt x="459299" y="1827674"/>
                    <a:pt x="450943" y="1934063"/>
                    <a:pt x="432279" y="1461247"/>
                  </a:cubicBezTo>
                  <a:cubicBezTo>
                    <a:pt x="427042" y="1328568"/>
                    <a:pt x="417495" y="1345878"/>
                    <a:pt x="405385" y="1255059"/>
                  </a:cubicBezTo>
                  <a:cubicBezTo>
                    <a:pt x="388690" y="1129850"/>
                    <a:pt x="407544" y="1218873"/>
                    <a:pt x="378491" y="1102659"/>
                  </a:cubicBezTo>
                  <a:cubicBezTo>
                    <a:pt x="375503" y="1066800"/>
                    <a:pt x="373500" y="1030845"/>
                    <a:pt x="369526" y="995082"/>
                  </a:cubicBezTo>
                  <a:cubicBezTo>
                    <a:pt x="367519" y="977017"/>
                    <a:pt x="362816" y="959330"/>
                    <a:pt x="360562" y="941294"/>
                  </a:cubicBezTo>
                  <a:cubicBezTo>
                    <a:pt x="356837" y="911495"/>
                    <a:pt x="355106" y="881473"/>
                    <a:pt x="351597" y="851647"/>
                  </a:cubicBezTo>
                  <a:cubicBezTo>
                    <a:pt x="349128" y="830662"/>
                    <a:pt x="344965" y="809895"/>
                    <a:pt x="342632" y="788894"/>
                  </a:cubicBezTo>
                  <a:cubicBezTo>
                    <a:pt x="334874" y="719068"/>
                    <a:pt x="336481" y="668049"/>
                    <a:pt x="315738" y="600635"/>
                  </a:cubicBezTo>
                  <a:cubicBezTo>
                    <a:pt x="312569" y="590337"/>
                    <a:pt x="302185" y="583587"/>
                    <a:pt x="297809" y="573741"/>
                  </a:cubicBezTo>
                  <a:cubicBezTo>
                    <a:pt x="290133" y="556471"/>
                    <a:pt x="285856" y="537882"/>
                    <a:pt x="279879" y="519953"/>
                  </a:cubicBezTo>
                  <a:cubicBezTo>
                    <a:pt x="263704" y="422896"/>
                    <a:pt x="279604" y="501058"/>
                    <a:pt x="261950" y="439270"/>
                  </a:cubicBezTo>
                  <a:cubicBezTo>
                    <a:pt x="258565" y="427424"/>
                    <a:pt x="258495" y="414432"/>
                    <a:pt x="252985" y="403412"/>
                  </a:cubicBezTo>
                  <a:cubicBezTo>
                    <a:pt x="249205" y="395852"/>
                    <a:pt x="239744" y="392515"/>
                    <a:pt x="235056" y="385482"/>
                  </a:cubicBezTo>
                  <a:cubicBezTo>
                    <a:pt x="227643" y="374363"/>
                    <a:pt x="222390" y="361906"/>
                    <a:pt x="217126" y="349623"/>
                  </a:cubicBezTo>
                  <a:cubicBezTo>
                    <a:pt x="213404" y="340938"/>
                    <a:pt x="212072" y="331332"/>
                    <a:pt x="208162" y="322729"/>
                  </a:cubicBezTo>
                  <a:cubicBezTo>
                    <a:pt x="160088" y="216966"/>
                    <a:pt x="189207" y="285161"/>
                    <a:pt x="136444" y="197223"/>
                  </a:cubicBezTo>
                  <a:cubicBezTo>
                    <a:pt x="127479" y="182282"/>
                    <a:pt x="119678" y="166579"/>
                    <a:pt x="109550" y="152400"/>
                  </a:cubicBezTo>
                  <a:cubicBezTo>
                    <a:pt x="104637" y="145522"/>
                    <a:pt x="97031" y="140963"/>
                    <a:pt x="91620" y="134470"/>
                  </a:cubicBezTo>
                  <a:cubicBezTo>
                    <a:pt x="82055" y="122992"/>
                    <a:pt x="73691" y="110565"/>
                    <a:pt x="64726" y="98612"/>
                  </a:cubicBezTo>
                  <a:cubicBezTo>
                    <a:pt x="61738" y="89647"/>
                    <a:pt x="60624" y="79820"/>
                    <a:pt x="55762" y="71717"/>
                  </a:cubicBezTo>
                  <a:cubicBezTo>
                    <a:pt x="51414" y="64469"/>
                    <a:pt x="44864" y="49100"/>
                    <a:pt x="37832" y="53788"/>
                  </a:cubicBezTo>
                  <a:cubicBezTo>
                    <a:pt x="27581" y="60623"/>
                    <a:pt x="31856" y="77694"/>
                    <a:pt x="28868" y="89647"/>
                  </a:cubicBezTo>
                  <a:cubicBezTo>
                    <a:pt x="31138" y="101000"/>
                    <a:pt x="38314" y="146521"/>
                    <a:pt x="46797" y="161365"/>
                  </a:cubicBezTo>
                  <a:cubicBezTo>
                    <a:pt x="54210" y="174337"/>
                    <a:pt x="64726" y="185270"/>
                    <a:pt x="73691" y="197223"/>
                  </a:cubicBezTo>
                  <a:cubicBezTo>
                    <a:pt x="76679" y="206188"/>
                    <a:pt x="78934" y="215431"/>
                    <a:pt x="82656" y="224117"/>
                  </a:cubicBezTo>
                  <a:cubicBezTo>
                    <a:pt x="103145" y="271925"/>
                    <a:pt x="97537" y="244826"/>
                    <a:pt x="109550" y="286870"/>
                  </a:cubicBezTo>
                  <a:cubicBezTo>
                    <a:pt x="111680" y="294324"/>
                    <a:pt x="121619" y="339856"/>
                    <a:pt x="127479" y="349623"/>
                  </a:cubicBezTo>
                  <a:cubicBezTo>
                    <a:pt x="131828" y="356871"/>
                    <a:pt x="139432" y="361576"/>
                    <a:pt x="145409" y="367553"/>
                  </a:cubicBezTo>
                  <a:cubicBezTo>
                    <a:pt x="167234" y="433030"/>
                    <a:pt x="181673" y="416757"/>
                    <a:pt x="127479" y="430306"/>
                  </a:cubicBezTo>
                  <a:cubicBezTo>
                    <a:pt x="118514" y="427318"/>
                    <a:pt x="109271" y="425063"/>
                    <a:pt x="100585" y="421341"/>
                  </a:cubicBezTo>
                  <a:cubicBezTo>
                    <a:pt x="88302" y="416077"/>
                    <a:pt x="77239" y="408104"/>
                    <a:pt x="64726" y="403412"/>
                  </a:cubicBezTo>
                  <a:cubicBezTo>
                    <a:pt x="53190" y="399086"/>
                    <a:pt x="40821" y="397435"/>
                    <a:pt x="28868" y="394447"/>
                  </a:cubicBezTo>
                  <a:cubicBezTo>
                    <a:pt x="19903" y="388470"/>
                    <a:pt x="12748" y="376517"/>
                    <a:pt x="1973" y="376517"/>
                  </a:cubicBezTo>
                  <a:cubicBezTo>
                    <a:pt x="-6479" y="376517"/>
                    <a:pt x="14623" y="387847"/>
                    <a:pt x="19903" y="394447"/>
                  </a:cubicBezTo>
                  <a:cubicBezTo>
                    <a:pt x="26634" y="402860"/>
                    <a:pt x="30820" y="413161"/>
                    <a:pt x="37832" y="421341"/>
                  </a:cubicBezTo>
                  <a:cubicBezTo>
                    <a:pt x="84916" y="476272"/>
                    <a:pt x="57327" y="440523"/>
                    <a:pt x="100585" y="475129"/>
                  </a:cubicBezTo>
                  <a:cubicBezTo>
                    <a:pt x="144945" y="510617"/>
                    <a:pt x="89848" y="473357"/>
                    <a:pt x="136444" y="519953"/>
                  </a:cubicBezTo>
                  <a:cubicBezTo>
                    <a:pt x="144062" y="527571"/>
                    <a:pt x="154925" y="531151"/>
                    <a:pt x="163338" y="537882"/>
                  </a:cubicBezTo>
                  <a:cubicBezTo>
                    <a:pt x="169938" y="543162"/>
                    <a:pt x="174668" y="550532"/>
                    <a:pt x="181268" y="555812"/>
                  </a:cubicBezTo>
                  <a:cubicBezTo>
                    <a:pt x="189681" y="562543"/>
                    <a:pt x="199885" y="566844"/>
                    <a:pt x="208162" y="573741"/>
                  </a:cubicBezTo>
                  <a:cubicBezTo>
                    <a:pt x="217902" y="581857"/>
                    <a:pt x="224507" y="593602"/>
                    <a:pt x="235056" y="600635"/>
                  </a:cubicBezTo>
                  <a:cubicBezTo>
                    <a:pt x="242919" y="605877"/>
                    <a:pt x="252985" y="606612"/>
                    <a:pt x="261950" y="609600"/>
                  </a:cubicBezTo>
                  <a:cubicBezTo>
                    <a:pt x="267926" y="618565"/>
                    <a:pt x="288646" y="630232"/>
                    <a:pt x="279879" y="636494"/>
                  </a:cubicBezTo>
                  <a:cubicBezTo>
                    <a:pt x="234995" y="668554"/>
                    <a:pt x="122252" y="648505"/>
                    <a:pt x="82656" y="645459"/>
                  </a:cubicBezTo>
                  <a:lnTo>
                    <a:pt x="28868" y="627529"/>
                  </a:lnTo>
                  <a:cubicBezTo>
                    <a:pt x="19903" y="624541"/>
                    <a:pt x="-7293" y="616712"/>
                    <a:pt x="1973" y="618565"/>
                  </a:cubicBezTo>
                  <a:lnTo>
                    <a:pt x="46797" y="627529"/>
                  </a:lnTo>
                  <a:cubicBezTo>
                    <a:pt x="52773" y="633506"/>
                    <a:pt x="58126" y="640179"/>
                    <a:pt x="64726" y="645459"/>
                  </a:cubicBezTo>
                  <a:cubicBezTo>
                    <a:pt x="73139" y="652190"/>
                    <a:pt x="84001" y="655770"/>
                    <a:pt x="91620" y="663388"/>
                  </a:cubicBezTo>
                  <a:cubicBezTo>
                    <a:pt x="99239" y="671007"/>
                    <a:pt x="102538" y="682102"/>
                    <a:pt x="109550" y="690282"/>
                  </a:cubicBezTo>
                  <a:cubicBezTo>
                    <a:pt x="120551" y="703116"/>
                    <a:pt x="136032" y="712076"/>
                    <a:pt x="145409" y="726141"/>
                  </a:cubicBezTo>
                  <a:cubicBezTo>
                    <a:pt x="151385" y="735106"/>
                    <a:pt x="155720" y="745416"/>
                    <a:pt x="163338" y="753035"/>
                  </a:cubicBezTo>
                  <a:cubicBezTo>
                    <a:pt x="210719" y="800417"/>
                    <a:pt x="176914" y="728573"/>
                    <a:pt x="235056" y="815788"/>
                  </a:cubicBezTo>
                  <a:cubicBezTo>
                    <a:pt x="241032" y="824753"/>
                    <a:pt x="244877" y="835587"/>
                    <a:pt x="252985" y="842682"/>
                  </a:cubicBezTo>
                  <a:cubicBezTo>
                    <a:pt x="269202" y="856872"/>
                    <a:pt x="306773" y="878541"/>
                    <a:pt x="306773" y="878541"/>
                  </a:cubicBezTo>
                  <a:lnTo>
                    <a:pt x="333668" y="959223"/>
                  </a:lnTo>
                  <a:cubicBezTo>
                    <a:pt x="335268" y="964023"/>
                    <a:pt x="355022" y="1020998"/>
                    <a:pt x="351597" y="1021976"/>
                  </a:cubicBezTo>
                  <a:cubicBezTo>
                    <a:pt x="327903" y="1028746"/>
                    <a:pt x="279879" y="1004047"/>
                    <a:pt x="279879" y="1004047"/>
                  </a:cubicBezTo>
                  <a:cubicBezTo>
                    <a:pt x="270914" y="998070"/>
                    <a:pt x="262989" y="990118"/>
                    <a:pt x="252985" y="986117"/>
                  </a:cubicBezTo>
                  <a:cubicBezTo>
                    <a:pt x="219817" y="972850"/>
                    <a:pt x="180582" y="966258"/>
                    <a:pt x="145409" y="959223"/>
                  </a:cubicBezTo>
                  <a:cubicBezTo>
                    <a:pt x="121503" y="947270"/>
                    <a:pt x="99621" y="929848"/>
                    <a:pt x="73691" y="923365"/>
                  </a:cubicBezTo>
                  <a:lnTo>
                    <a:pt x="37832" y="914400"/>
                  </a:lnTo>
                  <a:cubicBezTo>
                    <a:pt x="72076" y="948642"/>
                    <a:pt x="37350" y="917697"/>
                    <a:pt x="91620" y="950259"/>
                  </a:cubicBezTo>
                  <a:cubicBezTo>
                    <a:pt x="110098" y="961346"/>
                    <a:pt x="145409" y="986117"/>
                    <a:pt x="145409" y="986117"/>
                  </a:cubicBezTo>
                  <a:cubicBezTo>
                    <a:pt x="148397" y="995082"/>
                    <a:pt x="149131" y="1005149"/>
                    <a:pt x="154373" y="1013012"/>
                  </a:cubicBezTo>
                  <a:cubicBezTo>
                    <a:pt x="173559" y="1041791"/>
                    <a:pt x="179967" y="1039472"/>
                    <a:pt x="208162" y="1048870"/>
                  </a:cubicBezTo>
                  <a:cubicBezTo>
                    <a:pt x="214138" y="1054847"/>
                    <a:pt x="219491" y="1061520"/>
                    <a:pt x="226091" y="1066800"/>
                  </a:cubicBezTo>
                  <a:cubicBezTo>
                    <a:pt x="234504" y="1073531"/>
                    <a:pt x="245366" y="1077111"/>
                    <a:pt x="252985" y="1084729"/>
                  </a:cubicBezTo>
                  <a:cubicBezTo>
                    <a:pt x="260604" y="1092348"/>
                    <a:pt x="263757" y="1103570"/>
                    <a:pt x="270915" y="1111623"/>
                  </a:cubicBezTo>
                  <a:cubicBezTo>
                    <a:pt x="287761" y="1130574"/>
                    <a:pt x="306774" y="1147482"/>
                    <a:pt x="324703" y="1165412"/>
                  </a:cubicBezTo>
                  <a:cubicBezTo>
                    <a:pt x="333668" y="1174377"/>
                    <a:pt x="344565" y="1181757"/>
                    <a:pt x="351597" y="1192306"/>
                  </a:cubicBezTo>
                  <a:cubicBezTo>
                    <a:pt x="374214" y="1226233"/>
                    <a:pt x="361907" y="1211582"/>
                    <a:pt x="387456" y="1237129"/>
                  </a:cubicBezTo>
                  <a:cubicBezTo>
                    <a:pt x="410203" y="1305372"/>
                    <a:pt x="423917" y="1294623"/>
                    <a:pt x="360562" y="1281953"/>
                  </a:cubicBezTo>
                  <a:cubicBezTo>
                    <a:pt x="301628" y="1223019"/>
                    <a:pt x="412454" y="1328499"/>
                    <a:pt x="288844" y="1246094"/>
                  </a:cubicBezTo>
                  <a:cubicBezTo>
                    <a:pt x="279879" y="1240118"/>
                    <a:pt x="272075" y="1231847"/>
                    <a:pt x="261950" y="1228165"/>
                  </a:cubicBezTo>
                  <a:cubicBezTo>
                    <a:pt x="238792" y="1219744"/>
                    <a:pt x="190232" y="1210235"/>
                    <a:pt x="190232" y="1210235"/>
                  </a:cubicBezTo>
                  <a:cubicBezTo>
                    <a:pt x="189825" y="1209964"/>
                    <a:pt x="118515" y="1157495"/>
                    <a:pt x="118515" y="1183341"/>
                  </a:cubicBezTo>
                  <a:cubicBezTo>
                    <a:pt x="118515" y="1202475"/>
                    <a:pt x="148031" y="1207720"/>
                    <a:pt x="163338" y="1219200"/>
                  </a:cubicBezTo>
                  <a:cubicBezTo>
                    <a:pt x="171957" y="1225664"/>
                    <a:pt x="181955" y="1230232"/>
                    <a:pt x="190232" y="1237129"/>
                  </a:cubicBezTo>
                  <a:cubicBezTo>
                    <a:pt x="199972" y="1245245"/>
                    <a:pt x="206577" y="1256990"/>
                    <a:pt x="217126" y="1264023"/>
                  </a:cubicBezTo>
                  <a:cubicBezTo>
                    <a:pt x="224989" y="1269265"/>
                    <a:pt x="235055" y="1270000"/>
                    <a:pt x="244020" y="1272988"/>
                  </a:cubicBezTo>
                  <a:cubicBezTo>
                    <a:pt x="249997" y="1278964"/>
                    <a:pt x="255350" y="1285637"/>
                    <a:pt x="261950" y="1290917"/>
                  </a:cubicBezTo>
                  <a:cubicBezTo>
                    <a:pt x="270363" y="1297648"/>
                    <a:pt x="281225" y="1301228"/>
                    <a:pt x="288844" y="1308847"/>
                  </a:cubicBezTo>
                  <a:cubicBezTo>
                    <a:pt x="337688" y="1357692"/>
                    <a:pt x="291267" y="1336550"/>
                    <a:pt x="342632" y="1353670"/>
                  </a:cubicBezTo>
                  <a:cubicBezTo>
                    <a:pt x="372291" y="1442648"/>
                    <a:pt x="322530" y="1306729"/>
                    <a:pt x="378491" y="1407459"/>
                  </a:cubicBezTo>
                  <a:cubicBezTo>
                    <a:pt x="387669" y="1423980"/>
                    <a:pt x="380695" y="1450764"/>
                    <a:pt x="396420" y="1461247"/>
                  </a:cubicBezTo>
                  <a:cubicBezTo>
                    <a:pt x="430348" y="1483864"/>
                    <a:pt x="415697" y="1471557"/>
                    <a:pt x="441244" y="1497106"/>
                  </a:cubicBezTo>
                  <a:cubicBezTo>
                    <a:pt x="432279" y="1500094"/>
                    <a:pt x="423800" y="1506070"/>
                    <a:pt x="414350" y="1506070"/>
                  </a:cubicBezTo>
                  <a:cubicBezTo>
                    <a:pt x="366445" y="1506070"/>
                    <a:pt x="318381" y="1503579"/>
                    <a:pt x="270915" y="1497106"/>
                  </a:cubicBezTo>
                  <a:cubicBezTo>
                    <a:pt x="240927" y="1493017"/>
                    <a:pt x="213457" y="1479827"/>
                    <a:pt x="190232" y="1461247"/>
                  </a:cubicBezTo>
                  <a:cubicBezTo>
                    <a:pt x="183632" y="1455967"/>
                    <a:pt x="178903" y="1448597"/>
                    <a:pt x="172303" y="1443317"/>
                  </a:cubicBezTo>
                  <a:cubicBezTo>
                    <a:pt x="163890" y="1436586"/>
                    <a:pt x="154374" y="1431364"/>
                    <a:pt x="145409" y="1425388"/>
                  </a:cubicBezTo>
                  <a:cubicBezTo>
                    <a:pt x="151385" y="1437341"/>
                    <a:pt x="155320" y="1450556"/>
                    <a:pt x="163338" y="1461247"/>
                  </a:cubicBezTo>
                  <a:cubicBezTo>
                    <a:pt x="173480" y="1474770"/>
                    <a:pt x="187244" y="1485153"/>
                    <a:pt x="199197" y="1497106"/>
                  </a:cubicBezTo>
                  <a:cubicBezTo>
                    <a:pt x="208162" y="1506071"/>
                    <a:pt x="218484" y="1513858"/>
                    <a:pt x="226091" y="1524000"/>
                  </a:cubicBezTo>
                  <a:cubicBezTo>
                    <a:pt x="235056" y="1535953"/>
                    <a:pt x="242420" y="1549294"/>
                    <a:pt x="252985" y="1559859"/>
                  </a:cubicBezTo>
                  <a:cubicBezTo>
                    <a:pt x="260603" y="1567477"/>
                    <a:pt x="271699" y="1570776"/>
                    <a:pt x="279879" y="1577788"/>
                  </a:cubicBezTo>
                  <a:cubicBezTo>
                    <a:pt x="292714" y="1588789"/>
                    <a:pt x="303785" y="1601694"/>
                    <a:pt x="315738" y="1613647"/>
                  </a:cubicBezTo>
                  <a:lnTo>
                    <a:pt x="333668" y="1631576"/>
                  </a:lnTo>
                  <a:lnTo>
                    <a:pt x="360562" y="1658470"/>
                  </a:lnTo>
                  <a:cubicBezTo>
                    <a:pt x="361968" y="1664094"/>
                    <a:pt x="383060" y="1724564"/>
                    <a:pt x="360562" y="1730188"/>
                  </a:cubicBezTo>
                  <a:cubicBezTo>
                    <a:pt x="339345" y="1735492"/>
                    <a:pt x="241917" y="1717884"/>
                    <a:pt x="208162" y="1712259"/>
                  </a:cubicBezTo>
                  <a:cubicBezTo>
                    <a:pt x="199197" y="1706282"/>
                    <a:pt x="191114" y="1698705"/>
                    <a:pt x="181268" y="1694329"/>
                  </a:cubicBezTo>
                  <a:cubicBezTo>
                    <a:pt x="163997" y="1686653"/>
                    <a:pt x="127479" y="1676400"/>
                    <a:pt x="127479" y="1676400"/>
                  </a:cubicBezTo>
                  <a:lnTo>
                    <a:pt x="190232" y="1739153"/>
                  </a:lnTo>
                  <a:lnTo>
                    <a:pt x="208162" y="1757082"/>
                  </a:lnTo>
                  <a:cubicBezTo>
                    <a:pt x="214139" y="1763059"/>
                    <a:pt x="219058" y="1770324"/>
                    <a:pt x="226091" y="1775012"/>
                  </a:cubicBezTo>
                  <a:cubicBezTo>
                    <a:pt x="244020" y="1786965"/>
                    <a:pt x="264642" y="1795633"/>
                    <a:pt x="279879" y="1810870"/>
                  </a:cubicBezTo>
                  <a:cubicBezTo>
                    <a:pt x="313455" y="1844447"/>
                    <a:pt x="294745" y="1833756"/>
                    <a:pt x="333668" y="1846729"/>
                  </a:cubicBezTo>
                  <a:cubicBezTo>
                    <a:pt x="342633" y="1858682"/>
                    <a:pt x="348404" y="1873903"/>
                    <a:pt x="360562" y="1882588"/>
                  </a:cubicBezTo>
                  <a:cubicBezTo>
                    <a:pt x="370588" y="1889749"/>
                    <a:pt x="384884" y="1887227"/>
                    <a:pt x="396420" y="1891553"/>
                  </a:cubicBezTo>
                  <a:cubicBezTo>
                    <a:pt x="408933" y="1896245"/>
                    <a:pt x="420326" y="1903506"/>
                    <a:pt x="432279" y="1909482"/>
                  </a:cubicBezTo>
                  <a:cubicBezTo>
                    <a:pt x="438256" y="1915459"/>
                    <a:pt x="458653" y="1927045"/>
                    <a:pt x="450209" y="1927412"/>
                  </a:cubicBezTo>
                  <a:cubicBezTo>
                    <a:pt x="304172" y="1933762"/>
                    <a:pt x="276441" y="1926839"/>
                    <a:pt x="172303" y="1909482"/>
                  </a:cubicBezTo>
                  <a:cubicBezTo>
                    <a:pt x="157362" y="1903506"/>
                    <a:pt x="111387" y="1891553"/>
                    <a:pt x="127479" y="1891553"/>
                  </a:cubicBezTo>
                  <a:cubicBezTo>
                    <a:pt x="146378" y="1891553"/>
                    <a:pt x="181268" y="1909482"/>
                    <a:pt x="181268" y="1909482"/>
                  </a:cubicBezTo>
                  <a:cubicBezTo>
                    <a:pt x="187244" y="1915459"/>
                    <a:pt x="192597" y="1922132"/>
                    <a:pt x="199197" y="1927412"/>
                  </a:cubicBezTo>
                  <a:cubicBezTo>
                    <a:pt x="220314" y="1944306"/>
                    <a:pt x="237412" y="1951001"/>
                    <a:pt x="261950" y="1963270"/>
                  </a:cubicBezTo>
                  <a:cubicBezTo>
                    <a:pt x="276409" y="1977730"/>
                    <a:pt x="286980" y="1990647"/>
                    <a:pt x="306773" y="1999129"/>
                  </a:cubicBezTo>
                  <a:cubicBezTo>
                    <a:pt x="318098" y="2003982"/>
                    <a:pt x="330679" y="2005106"/>
                    <a:pt x="342632" y="2008094"/>
                  </a:cubicBezTo>
                  <a:cubicBezTo>
                    <a:pt x="384594" y="2050054"/>
                    <a:pt x="333146" y="2003954"/>
                    <a:pt x="387456" y="2034988"/>
                  </a:cubicBezTo>
                  <a:cubicBezTo>
                    <a:pt x="418238" y="2052578"/>
                    <a:pt x="443837" y="2082405"/>
                    <a:pt x="468138" y="2106706"/>
                  </a:cubicBezTo>
                  <a:lnTo>
                    <a:pt x="503997" y="2142565"/>
                  </a:lnTo>
                  <a:lnTo>
                    <a:pt x="530891" y="2169459"/>
                  </a:lnTo>
                  <a:cubicBezTo>
                    <a:pt x="573355" y="2155304"/>
                    <a:pt x="559451" y="2168742"/>
                    <a:pt x="566750" y="2106706"/>
                  </a:cubicBezTo>
                  <a:cubicBezTo>
                    <a:pt x="581515" y="1981211"/>
                    <a:pt x="561340" y="2044033"/>
                    <a:pt x="593644" y="1963270"/>
                  </a:cubicBezTo>
                  <a:cubicBezTo>
                    <a:pt x="596632" y="1933388"/>
                    <a:pt x="598154" y="1903322"/>
                    <a:pt x="602609" y="1873623"/>
                  </a:cubicBezTo>
                  <a:cubicBezTo>
                    <a:pt x="607130" y="1843486"/>
                    <a:pt x="620538" y="1814450"/>
                    <a:pt x="620538" y="1783976"/>
                  </a:cubicBezTo>
                  <a:cubicBezTo>
                    <a:pt x="620538" y="1753502"/>
                    <a:pt x="608585" y="1724211"/>
                    <a:pt x="602609" y="1694329"/>
                  </a:cubicBezTo>
                  <a:cubicBezTo>
                    <a:pt x="587668" y="1709270"/>
                    <a:pt x="564467" y="1719107"/>
                    <a:pt x="557785" y="1739153"/>
                  </a:cubicBezTo>
                  <a:cubicBezTo>
                    <a:pt x="542006" y="1786488"/>
                    <a:pt x="554061" y="1758187"/>
                    <a:pt x="512962" y="1819835"/>
                  </a:cubicBezTo>
                  <a:cubicBezTo>
                    <a:pt x="506985" y="1828800"/>
                    <a:pt x="502651" y="1839110"/>
                    <a:pt x="495032" y="1846729"/>
                  </a:cubicBezTo>
                  <a:lnTo>
                    <a:pt x="459173" y="1882588"/>
                  </a:lnTo>
                  <a:cubicBezTo>
                    <a:pt x="456185" y="1870635"/>
                    <a:pt x="450209" y="1859050"/>
                    <a:pt x="450209" y="1846729"/>
                  </a:cubicBezTo>
                  <a:cubicBezTo>
                    <a:pt x="450209" y="1833536"/>
                    <a:pt x="473601" y="1790981"/>
                    <a:pt x="477103" y="1783976"/>
                  </a:cubicBezTo>
                  <a:cubicBezTo>
                    <a:pt x="489175" y="1711549"/>
                    <a:pt x="480321" y="1747429"/>
                    <a:pt x="503997" y="1676400"/>
                  </a:cubicBezTo>
                  <a:cubicBezTo>
                    <a:pt x="506985" y="1667435"/>
                    <a:pt x="506280" y="1656188"/>
                    <a:pt x="512962" y="1649506"/>
                  </a:cubicBezTo>
                  <a:lnTo>
                    <a:pt x="530891" y="1631576"/>
                  </a:lnTo>
                  <a:lnTo>
                    <a:pt x="548820" y="1577788"/>
                  </a:lnTo>
                  <a:lnTo>
                    <a:pt x="557785" y="1550894"/>
                  </a:lnTo>
                  <a:cubicBezTo>
                    <a:pt x="554797" y="1464235"/>
                    <a:pt x="562005" y="1376619"/>
                    <a:pt x="548820" y="1290917"/>
                  </a:cubicBezTo>
                  <a:cubicBezTo>
                    <a:pt x="546892" y="1278386"/>
                    <a:pt x="529710" y="1307804"/>
                    <a:pt x="521926" y="1317812"/>
                  </a:cubicBezTo>
                  <a:cubicBezTo>
                    <a:pt x="508697" y="1334821"/>
                    <a:pt x="498021" y="1353671"/>
                    <a:pt x="486068" y="1371600"/>
                  </a:cubicBezTo>
                  <a:cubicBezTo>
                    <a:pt x="480091" y="1380565"/>
                    <a:pt x="475757" y="1390875"/>
                    <a:pt x="468138" y="1398494"/>
                  </a:cubicBezTo>
                  <a:lnTo>
                    <a:pt x="441244" y="1425388"/>
                  </a:lnTo>
                  <a:cubicBezTo>
                    <a:pt x="438256" y="1434353"/>
                    <a:pt x="441729" y="1452282"/>
                    <a:pt x="432279" y="1452282"/>
                  </a:cubicBezTo>
                  <a:cubicBezTo>
                    <a:pt x="408375" y="1452282"/>
                    <a:pt x="432279" y="1398494"/>
                    <a:pt x="432279" y="1398494"/>
                  </a:cubicBezTo>
                  <a:cubicBezTo>
                    <a:pt x="455981" y="1311585"/>
                    <a:pt x="435159" y="1349351"/>
                    <a:pt x="468138" y="1299882"/>
                  </a:cubicBezTo>
                  <a:cubicBezTo>
                    <a:pt x="471126" y="1281953"/>
                    <a:pt x="473538" y="1263918"/>
                    <a:pt x="477103" y="1246094"/>
                  </a:cubicBezTo>
                  <a:cubicBezTo>
                    <a:pt x="479519" y="1234012"/>
                    <a:pt x="483652" y="1222317"/>
                    <a:pt x="486068" y="1210235"/>
                  </a:cubicBezTo>
                  <a:cubicBezTo>
                    <a:pt x="501845" y="1131347"/>
                    <a:pt x="486549" y="1181894"/>
                    <a:pt x="503997" y="1129553"/>
                  </a:cubicBezTo>
                  <a:cubicBezTo>
                    <a:pt x="506985" y="1108635"/>
                    <a:pt x="509290" y="1087609"/>
                    <a:pt x="512962" y="1066800"/>
                  </a:cubicBezTo>
                  <a:cubicBezTo>
                    <a:pt x="518258" y="1036790"/>
                    <a:pt x="530891" y="977153"/>
                    <a:pt x="530891" y="977153"/>
                  </a:cubicBezTo>
                  <a:cubicBezTo>
                    <a:pt x="527903" y="917388"/>
                    <a:pt x="532325" y="856788"/>
                    <a:pt x="521926" y="797859"/>
                  </a:cubicBezTo>
                  <a:cubicBezTo>
                    <a:pt x="520054" y="787249"/>
                    <a:pt x="508373" y="814907"/>
                    <a:pt x="503997" y="824753"/>
                  </a:cubicBezTo>
                  <a:cubicBezTo>
                    <a:pt x="496321" y="842023"/>
                    <a:pt x="492044" y="860612"/>
                    <a:pt x="486068" y="878541"/>
                  </a:cubicBezTo>
                  <a:cubicBezTo>
                    <a:pt x="483080" y="887506"/>
                    <a:pt x="483785" y="898753"/>
                    <a:pt x="477103" y="905435"/>
                  </a:cubicBezTo>
                  <a:lnTo>
                    <a:pt x="459173" y="923365"/>
                  </a:lnTo>
                  <a:lnTo>
                    <a:pt x="441244" y="977153"/>
                  </a:lnTo>
                  <a:cubicBezTo>
                    <a:pt x="438256" y="986118"/>
                    <a:pt x="436505" y="995595"/>
                    <a:pt x="432279" y="1004047"/>
                  </a:cubicBezTo>
                  <a:cubicBezTo>
                    <a:pt x="410124" y="1048358"/>
                    <a:pt x="418576" y="1027228"/>
                    <a:pt x="405385" y="1066800"/>
                  </a:cubicBezTo>
                  <a:cubicBezTo>
                    <a:pt x="408373" y="1045882"/>
                    <a:pt x="410876" y="1024890"/>
                    <a:pt x="414350" y="1004047"/>
                  </a:cubicBezTo>
                  <a:cubicBezTo>
                    <a:pt x="433526" y="888993"/>
                    <a:pt x="412747" y="1042965"/>
                    <a:pt x="432279" y="896470"/>
                  </a:cubicBezTo>
                  <a:cubicBezTo>
                    <a:pt x="435463" y="872590"/>
                    <a:pt x="435827" y="848228"/>
                    <a:pt x="441244" y="824753"/>
                  </a:cubicBezTo>
                  <a:cubicBezTo>
                    <a:pt x="444862" y="809073"/>
                    <a:pt x="454440" y="795310"/>
                    <a:pt x="459173" y="779929"/>
                  </a:cubicBezTo>
                  <a:cubicBezTo>
                    <a:pt x="466420" y="756377"/>
                    <a:pt x="471126" y="732118"/>
                    <a:pt x="477103" y="708212"/>
                  </a:cubicBezTo>
                  <a:cubicBezTo>
                    <a:pt x="474115" y="606612"/>
                    <a:pt x="477929" y="504583"/>
                    <a:pt x="468138" y="403412"/>
                  </a:cubicBezTo>
                  <a:cubicBezTo>
                    <a:pt x="467100" y="392688"/>
                    <a:pt x="453616" y="420085"/>
                    <a:pt x="450209" y="430306"/>
                  </a:cubicBezTo>
                  <a:cubicBezTo>
                    <a:pt x="444461" y="447550"/>
                    <a:pt x="444809" y="466270"/>
                    <a:pt x="441244" y="484094"/>
                  </a:cubicBezTo>
                  <a:cubicBezTo>
                    <a:pt x="438828" y="496176"/>
                    <a:pt x="435521" y="508066"/>
                    <a:pt x="432279" y="519953"/>
                  </a:cubicBezTo>
                  <a:cubicBezTo>
                    <a:pt x="426555" y="540941"/>
                    <a:pt x="420601" y="561869"/>
                    <a:pt x="414350" y="582706"/>
                  </a:cubicBezTo>
                  <a:cubicBezTo>
                    <a:pt x="411635" y="591757"/>
                    <a:pt x="407677" y="600433"/>
                    <a:pt x="405385" y="609600"/>
                  </a:cubicBezTo>
                  <a:cubicBezTo>
                    <a:pt x="392595" y="660758"/>
                    <a:pt x="401254" y="644288"/>
                    <a:pt x="387456" y="690282"/>
                  </a:cubicBezTo>
                  <a:cubicBezTo>
                    <a:pt x="382025" y="708384"/>
                    <a:pt x="373232" y="725538"/>
                    <a:pt x="369526" y="744070"/>
                  </a:cubicBezTo>
                  <a:cubicBezTo>
                    <a:pt x="358449" y="799459"/>
                    <a:pt x="369014" y="776216"/>
                    <a:pt x="342632" y="815788"/>
                  </a:cubicBezTo>
                  <a:cubicBezTo>
                    <a:pt x="348609" y="779929"/>
                    <a:pt x="357271" y="744416"/>
                    <a:pt x="360562" y="708212"/>
                  </a:cubicBezTo>
                  <a:cubicBezTo>
                    <a:pt x="363550" y="675341"/>
                    <a:pt x="366071" y="642425"/>
                    <a:pt x="369526" y="609600"/>
                  </a:cubicBezTo>
                  <a:cubicBezTo>
                    <a:pt x="372048" y="585640"/>
                    <a:pt x="375676" y="561809"/>
                    <a:pt x="378491" y="537882"/>
                  </a:cubicBezTo>
                  <a:cubicBezTo>
                    <a:pt x="381653" y="511008"/>
                    <a:pt x="384468" y="484094"/>
                    <a:pt x="387456" y="457200"/>
                  </a:cubicBezTo>
                  <a:cubicBezTo>
                    <a:pt x="384468" y="376518"/>
                    <a:pt x="386146" y="295527"/>
                    <a:pt x="378491" y="215153"/>
                  </a:cubicBezTo>
                  <a:cubicBezTo>
                    <a:pt x="376768" y="197058"/>
                    <a:pt x="373934" y="251307"/>
                    <a:pt x="369526" y="268941"/>
                  </a:cubicBezTo>
                  <a:cubicBezTo>
                    <a:pt x="364942" y="287276"/>
                    <a:pt x="356181" y="304394"/>
                    <a:pt x="351597" y="322729"/>
                  </a:cubicBezTo>
                  <a:cubicBezTo>
                    <a:pt x="331114" y="404662"/>
                    <a:pt x="353752" y="347699"/>
                    <a:pt x="333668" y="421341"/>
                  </a:cubicBezTo>
                  <a:cubicBezTo>
                    <a:pt x="328695" y="439574"/>
                    <a:pt x="320322" y="456794"/>
                    <a:pt x="315738" y="475129"/>
                  </a:cubicBezTo>
                  <a:lnTo>
                    <a:pt x="306773" y="510988"/>
                  </a:lnTo>
                  <a:cubicBezTo>
                    <a:pt x="303785" y="370541"/>
                    <a:pt x="303424" y="230014"/>
                    <a:pt x="297809" y="89647"/>
                  </a:cubicBezTo>
                  <a:cubicBezTo>
                    <a:pt x="297431" y="80205"/>
                    <a:pt x="291440" y="71839"/>
                    <a:pt x="288844" y="62753"/>
                  </a:cubicBezTo>
                  <a:cubicBezTo>
                    <a:pt x="285459" y="50906"/>
                    <a:pt x="284732" y="38219"/>
                    <a:pt x="279879" y="26894"/>
                  </a:cubicBezTo>
                  <a:cubicBezTo>
                    <a:pt x="275635" y="16991"/>
                    <a:pt x="267926" y="8965"/>
                    <a:pt x="261950" y="0"/>
                  </a:cubicBezTo>
                  <a:cubicBezTo>
                    <a:pt x="255973" y="98612"/>
                    <a:pt x="250449" y="197252"/>
                    <a:pt x="244020" y="295835"/>
                  </a:cubicBezTo>
                  <a:cubicBezTo>
                    <a:pt x="234827" y="436798"/>
                    <a:pt x="235056" y="371770"/>
                    <a:pt x="235056" y="421341"/>
                  </a:cubicBezTo>
                  <a:lnTo>
                    <a:pt x="226091" y="349623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Freeform 100"/>
            <p:cNvSpPr/>
            <p:nvPr/>
          </p:nvSpPr>
          <p:spPr>
            <a:xfrm rot="18598039">
              <a:off x="5705113" y="4026726"/>
              <a:ext cx="905436" cy="1981590"/>
            </a:xfrm>
            <a:custGeom>
              <a:avLst/>
              <a:gdLst>
                <a:gd name="connsiteX0" fmla="*/ 672353 w 905436"/>
                <a:gd name="connsiteY0" fmla="*/ 1873844 h 1981590"/>
                <a:gd name="connsiteX1" fmla="*/ 672353 w 905436"/>
                <a:gd name="connsiteY1" fmla="*/ 1873844 h 1981590"/>
                <a:gd name="connsiteX2" fmla="*/ 663388 w 905436"/>
                <a:gd name="connsiteY2" fmla="*/ 1667656 h 1981590"/>
                <a:gd name="connsiteX3" fmla="*/ 654424 w 905436"/>
                <a:gd name="connsiteY3" fmla="*/ 1129773 h 1981590"/>
                <a:gd name="connsiteX4" fmla="*/ 627530 w 905436"/>
                <a:gd name="connsiteY4" fmla="*/ 995303 h 1981590"/>
                <a:gd name="connsiteX5" fmla="*/ 618565 w 905436"/>
                <a:gd name="connsiteY5" fmla="*/ 887726 h 1981590"/>
                <a:gd name="connsiteX6" fmla="*/ 600636 w 905436"/>
                <a:gd name="connsiteY6" fmla="*/ 833938 h 1981590"/>
                <a:gd name="connsiteX7" fmla="*/ 582706 w 905436"/>
                <a:gd name="connsiteY7" fmla="*/ 753256 h 1981590"/>
                <a:gd name="connsiteX8" fmla="*/ 564777 w 905436"/>
                <a:gd name="connsiteY8" fmla="*/ 726361 h 1981590"/>
                <a:gd name="connsiteX9" fmla="*/ 555812 w 905436"/>
                <a:gd name="connsiteY9" fmla="*/ 699467 h 1981590"/>
                <a:gd name="connsiteX10" fmla="*/ 537883 w 905436"/>
                <a:gd name="connsiteY10" fmla="*/ 663608 h 1981590"/>
                <a:gd name="connsiteX11" fmla="*/ 502024 w 905436"/>
                <a:gd name="connsiteY11" fmla="*/ 582926 h 1981590"/>
                <a:gd name="connsiteX12" fmla="*/ 493059 w 905436"/>
                <a:gd name="connsiteY12" fmla="*/ 538103 h 1981590"/>
                <a:gd name="connsiteX13" fmla="*/ 475130 w 905436"/>
                <a:gd name="connsiteY13" fmla="*/ 520173 h 1981590"/>
                <a:gd name="connsiteX14" fmla="*/ 457200 w 905436"/>
                <a:gd name="connsiteY14" fmla="*/ 466385 h 1981590"/>
                <a:gd name="connsiteX15" fmla="*/ 403412 w 905436"/>
                <a:gd name="connsiteY15" fmla="*/ 403632 h 1981590"/>
                <a:gd name="connsiteX16" fmla="*/ 358588 w 905436"/>
                <a:gd name="connsiteY16" fmla="*/ 322950 h 1981590"/>
                <a:gd name="connsiteX17" fmla="*/ 340659 w 905436"/>
                <a:gd name="connsiteY17" fmla="*/ 305020 h 1981590"/>
                <a:gd name="connsiteX18" fmla="*/ 322730 w 905436"/>
                <a:gd name="connsiteY18" fmla="*/ 278126 h 1981590"/>
                <a:gd name="connsiteX19" fmla="*/ 304800 w 905436"/>
                <a:gd name="connsiteY19" fmla="*/ 260197 h 1981590"/>
                <a:gd name="connsiteX20" fmla="*/ 286871 w 905436"/>
                <a:gd name="connsiteY20" fmla="*/ 233303 h 1981590"/>
                <a:gd name="connsiteX21" fmla="*/ 268941 w 905436"/>
                <a:gd name="connsiteY21" fmla="*/ 215373 h 1981590"/>
                <a:gd name="connsiteX22" fmla="*/ 251012 w 905436"/>
                <a:gd name="connsiteY22" fmla="*/ 188479 h 1981590"/>
                <a:gd name="connsiteX23" fmla="*/ 188259 w 905436"/>
                <a:gd name="connsiteY23" fmla="*/ 116761 h 1981590"/>
                <a:gd name="connsiteX24" fmla="*/ 161365 w 905436"/>
                <a:gd name="connsiteY24" fmla="*/ 89867 h 1981590"/>
                <a:gd name="connsiteX25" fmla="*/ 152400 w 905436"/>
                <a:gd name="connsiteY25" fmla="*/ 62973 h 1981590"/>
                <a:gd name="connsiteX26" fmla="*/ 125506 w 905436"/>
                <a:gd name="connsiteY26" fmla="*/ 45044 h 1981590"/>
                <a:gd name="connsiteX27" fmla="*/ 107577 w 905436"/>
                <a:gd name="connsiteY27" fmla="*/ 18150 h 1981590"/>
                <a:gd name="connsiteX28" fmla="*/ 125506 w 905436"/>
                <a:gd name="connsiteY28" fmla="*/ 220 h 1981590"/>
                <a:gd name="connsiteX29" fmla="*/ 197224 w 905436"/>
                <a:gd name="connsiteY29" fmla="*/ 18150 h 1981590"/>
                <a:gd name="connsiteX30" fmla="*/ 233083 w 905436"/>
                <a:gd name="connsiteY30" fmla="*/ 45044 h 1981590"/>
                <a:gd name="connsiteX31" fmla="*/ 251012 w 905436"/>
                <a:gd name="connsiteY31" fmla="*/ 71938 h 1981590"/>
                <a:gd name="connsiteX32" fmla="*/ 304800 w 905436"/>
                <a:gd name="connsiteY32" fmla="*/ 98832 h 1981590"/>
                <a:gd name="connsiteX33" fmla="*/ 322730 w 905436"/>
                <a:gd name="connsiteY33" fmla="*/ 134691 h 1981590"/>
                <a:gd name="connsiteX34" fmla="*/ 340659 w 905436"/>
                <a:gd name="connsiteY34" fmla="*/ 161585 h 1981590"/>
                <a:gd name="connsiteX35" fmla="*/ 358588 w 905436"/>
                <a:gd name="connsiteY35" fmla="*/ 215373 h 1981590"/>
                <a:gd name="connsiteX36" fmla="*/ 376518 w 905436"/>
                <a:gd name="connsiteY36" fmla="*/ 188479 h 1981590"/>
                <a:gd name="connsiteX37" fmla="*/ 394447 w 905436"/>
                <a:gd name="connsiteY37" fmla="*/ 36079 h 1981590"/>
                <a:gd name="connsiteX38" fmla="*/ 403412 w 905436"/>
                <a:gd name="connsiteY38" fmla="*/ 62973 h 1981590"/>
                <a:gd name="connsiteX39" fmla="*/ 421341 w 905436"/>
                <a:gd name="connsiteY39" fmla="*/ 89867 h 1981590"/>
                <a:gd name="connsiteX40" fmla="*/ 439271 w 905436"/>
                <a:gd name="connsiteY40" fmla="*/ 125726 h 1981590"/>
                <a:gd name="connsiteX41" fmla="*/ 448236 w 905436"/>
                <a:gd name="connsiteY41" fmla="*/ 170550 h 1981590"/>
                <a:gd name="connsiteX42" fmla="*/ 475130 w 905436"/>
                <a:gd name="connsiteY42" fmla="*/ 260197 h 1981590"/>
                <a:gd name="connsiteX43" fmla="*/ 484094 w 905436"/>
                <a:gd name="connsiteY43" fmla="*/ 313985 h 1981590"/>
                <a:gd name="connsiteX44" fmla="*/ 493059 w 905436"/>
                <a:gd name="connsiteY44" fmla="*/ 376738 h 1981590"/>
                <a:gd name="connsiteX45" fmla="*/ 502024 w 905436"/>
                <a:gd name="connsiteY45" fmla="*/ 403632 h 1981590"/>
                <a:gd name="connsiteX46" fmla="*/ 510988 w 905436"/>
                <a:gd name="connsiteY46" fmla="*/ 439491 h 1981590"/>
                <a:gd name="connsiteX47" fmla="*/ 528918 w 905436"/>
                <a:gd name="connsiteY47" fmla="*/ 367773 h 1981590"/>
                <a:gd name="connsiteX48" fmla="*/ 546847 w 905436"/>
                <a:gd name="connsiteY48" fmla="*/ 242267 h 1981590"/>
                <a:gd name="connsiteX49" fmla="*/ 582706 w 905436"/>
                <a:gd name="connsiteY49" fmla="*/ 331914 h 1981590"/>
                <a:gd name="connsiteX50" fmla="*/ 591671 w 905436"/>
                <a:gd name="connsiteY50" fmla="*/ 448456 h 1981590"/>
                <a:gd name="connsiteX51" fmla="*/ 600636 w 905436"/>
                <a:gd name="connsiteY51" fmla="*/ 502244 h 1981590"/>
                <a:gd name="connsiteX52" fmla="*/ 609600 w 905436"/>
                <a:gd name="connsiteY52" fmla="*/ 618785 h 1981590"/>
                <a:gd name="connsiteX53" fmla="*/ 618565 w 905436"/>
                <a:gd name="connsiteY53" fmla="*/ 556032 h 1981590"/>
                <a:gd name="connsiteX54" fmla="*/ 645459 w 905436"/>
                <a:gd name="connsiteY54" fmla="*/ 493279 h 1981590"/>
                <a:gd name="connsiteX55" fmla="*/ 654424 w 905436"/>
                <a:gd name="connsiteY55" fmla="*/ 439491 h 1981590"/>
                <a:gd name="connsiteX56" fmla="*/ 663388 w 905436"/>
                <a:gd name="connsiteY56" fmla="*/ 403632 h 1981590"/>
                <a:gd name="connsiteX57" fmla="*/ 672353 w 905436"/>
                <a:gd name="connsiteY57" fmla="*/ 484314 h 1981590"/>
                <a:gd name="connsiteX58" fmla="*/ 681318 w 905436"/>
                <a:gd name="connsiteY58" fmla="*/ 520173 h 1981590"/>
                <a:gd name="connsiteX59" fmla="*/ 690283 w 905436"/>
                <a:gd name="connsiteY59" fmla="*/ 600856 h 1981590"/>
                <a:gd name="connsiteX60" fmla="*/ 699247 w 905436"/>
                <a:gd name="connsiteY60" fmla="*/ 860832 h 1981590"/>
                <a:gd name="connsiteX61" fmla="*/ 708212 w 905436"/>
                <a:gd name="connsiteY61" fmla="*/ 833938 h 1981590"/>
                <a:gd name="connsiteX62" fmla="*/ 762000 w 905436"/>
                <a:gd name="connsiteY62" fmla="*/ 771185 h 1981590"/>
                <a:gd name="connsiteX63" fmla="*/ 779930 w 905436"/>
                <a:gd name="connsiteY63" fmla="*/ 717397 h 1981590"/>
                <a:gd name="connsiteX64" fmla="*/ 770965 w 905436"/>
                <a:gd name="connsiteY64" fmla="*/ 690503 h 1981590"/>
                <a:gd name="connsiteX65" fmla="*/ 762000 w 905436"/>
                <a:gd name="connsiteY65" fmla="*/ 833938 h 1981590"/>
                <a:gd name="connsiteX66" fmla="*/ 753036 w 905436"/>
                <a:gd name="connsiteY66" fmla="*/ 869797 h 1981590"/>
                <a:gd name="connsiteX67" fmla="*/ 735106 w 905436"/>
                <a:gd name="connsiteY67" fmla="*/ 959444 h 1981590"/>
                <a:gd name="connsiteX68" fmla="*/ 726141 w 905436"/>
                <a:gd name="connsiteY68" fmla="*/ 1022197 h 1981590"/>
                <a:gd name="connsiteX69" fmla="*/ 708212 w 905436"/>
                <a:gd name="connsiteY69" fmla="*/ 1084950 h 1981590"/>
                <a:gd name="connsiteX70" fmla="*/ 735106 w 905436"/>
                <a:gd name="connsiteY70" fmla="*/ 1075985 h 1981590"/>
                <a:gd name="connsiteX71" fmla="*/ 753036 w 905436"/>
                <a:gd name="connsiteY71" fmla="*/ 1058056 h 1981590"/>
                <a:gd name="connsiteX72" fmla="*/ 779930 w 905436"/>
                <a:gd name="connsiteY72" fmla="*/ 1040126 h 1981590"/>
                <a:gd name="connsiteX73" fmla="*/ 797859 w 905436"/>
                <a:gd name="connsiteY73" fmla="*/ 1013232 h 1981590"/>
                <a:gd name="connsiteX74" fmla="*/ 824753 w 905436"/>
                <a:gd name="connsiteY74" fmla="*/ 986338 h 1981590"/>
                <a:gd name="connsiteX75" fmla="*/ 824753 w 905436"/>
                <a:gd name="connsiteY75" fmla="*/ 1120808 h 1981590"/>
                <a:gd name="connsiteX76" fmla="*/ 797859 w 905436"/>
                <a:gd name="connsiteY76" fmla="*/ 1174597 h 1981590"/>
                <a:gd name="connsiteX77" fmla="*/ 788894 w 905436"/>
                <a:gd name="connsiteY77" fmla="*/ 1210456 h 1981590"/>
                <a:gd name="connsiteX78" fmla="*/ 770965 w 905436"/>
                <a:gd name="connsiteY78" fmla="*/ 1264244 h 1981590"/>
                <a:gd name="connsiteX79" fmla="*/ 762000 w 905436"/>
                <a:gd name="connsiteY79" fmla="*/ 1300103 h 1981590"/>
                <a:gd name="connsiteX80" fmla="*/ 744071 w 905436"/>
                <a:gd name="connsiteY80" fmla="*/ 1353891 h 1981590"/>
                <a:gd name="connsiteX81" fmla="*/ 779930 w 905436"/>
                <a:gd name="connsiteY81" fmla="*/ 1344926 h 1981590"/>
                <a:gd name="connsiteX82" fmla="*/ 833718 w 905436"/>
                <a:gd name="connsiteY82" fmla="*/ 1326997 h 1981590"/>
                <a:gd name="connsiteX83" fmla="*/ 869577 w 905436"/>
                <a:gd name="connsiteY83" fmla="*/ 1291138 h 1981590"/>
                <a:gd name="connsiteX84" fmla="*/ 905436 w 905436"/>
                <a:gd name="connsiteY84" fmla="*/ 1246314 h 1981590"/>
                <a:gd name="connsiteX85" fmla="*/ 887506 w 905436"/>
                <a:gd name="connsiteY85" fmla="*/ 1335961 h 1981590"/>
                <a:gd name="connsiteX86" fmla="*/ 851647 w 905436"/>
                <a:gd name="connsiteY86" fmla="*/ 1389750 h 1981590"/>
                <a:gd name="connsiteX87" fmla="*/ 842683 w 905436"/>
                <a:gd name="connsiteY87" fmla="*/ 1425608 h 1981590"/>
                <a:gd name="connsiteX88" fmla="*/ 788894 w 905436"/>
                <a:gd name="connsiteY88" fmla="*/ 1479397 h 1981590"/>
                <a:gd name="connsiteX89" fmla="*/ 762000 w 905436"/>
                <a:gd name="connsiteY89" fmla="*/ 1533185 h 1981590"/>
                <a:gd name="connsiteX90" fmla="*/ 753036 w 905436"/>
                <a:gd name="connsiteY90" fmla="*/ 1560079 h 1981590"/>
                <a:gd name="connsiteX91" fmla="*/ 842683 w 905436"/>
                <a:gd name="connsiteY91" fmla="*/ 1560079 h 1981590"/>
                <a:gd name="connsiteX92" fmla="*/ 869577 w 905436"/>
                <a:gd name="connsiteY92" fmla="*/ 1533185 h 1981590"/>
                <a:gd name="connsiteX93" fmla="*/ 905436 w 905436"/>
                <a:gd name="connsiteY93" fmla="*/ 1479397 h 1981590"/>
                <a:gd name="connsiteX94" fmla="*/ 878541 w 905436"/>
                <a:gd name="connsiteY94" fmla="*/ 1569044 h 1981590"/>
                <a:gd name="connsiteX95" fmla="*/ 842683 w 905436"/>
                <a:gd name="connsiteY95" fmla="*/ 1622832 h 1981590"/>
                <a:gd name="connsiteX96" fmla="*/ 824753 w 905436"/>
                <a:gd name="connsiteY96" fmla="*/ 1649726 h 1981590"/>
                <a:gd name="connsiteX97" fmla="*/ 806824 w 905436"/>
                <a:gd name="connsiteY97" fmla="*/ 1703514 h 1981590"/>
                <a:gd name="connsiteX98" fmla="*/ 797859 w 905436"/>
                <a:gd name="connsiteY98" fmla="*/ 1730408 h 1981590"/>
                <a:gd name="connsiteX99" fmla="*/ 779930 w 905436"/>
                <a:gd name="connsiteY99" fmla="*/ 1811091 h 1981590"/>
                <a:gd name="connsiteX100" fmla="*/ 762000 w 905436"/>
                <a:gd name="connsiteY100" fmla="*/ 1837985 h 1981590"/>
                <a:gd name="connsiteX101" fmla="*/ 735106 w 905436"/>
                <a:gd name="connsiteY101" fmla="*/ 1891773 h 1981590"/>
                <a:gd name="connsiteX102" fmla="*/ 708212 w 905436"/>
                <a:gd name="connsiteY102" fmla="*/ 1936597 h 1981590"/>
                <a:gd name="connsiteX103" fmla="*/ 699247 w 905436"/>
                <a:gd name="connsiteY103" fmla="*/ 1963491 h 1981590"/>
                <a:gd name="connsiteX104" fmla="*/ 627530 w 905436"/>
                <a:gd name="connsiteY104" fmla="*/ 1972456 h 1981590"/>
                <a:gd name="connsiteX105" fmla="*/ 591671 w 905436"/>
                <a:gd name="connsiteY105" fmla="*/ 1927632 h 1981590"/>
                <a:gd name="connsiteX106" fmla="*/ 573741 w 905436"/>
                <a:gd name="connsiteY106" fmla="*/ 1909703 h 1981590"/>
                <a:gd name="connsiteX107" fmla="*/ 564777 w 905436"/>
                <a:gd name="connsiteY107" fmla="*/ 1873844 h 1981590"/>
                <a:gd name="connsiteX108" fmla="*/ 546847 w 905436"/>
                <a:gd name="connsiteY108" fmla="*/ 1855914 h 1981590"/>
                <a:gd name="connsiteX109" fmla="*/ 528918 w 905436"/>
                <a:gd name="connsiteY109" fmla="*/ 1829020 h 1981590"/>
                <a:gd name="connsiteX110" fmla="*/ 493059 w 905436"/>
                <a:gd name="connsiteY110" fmla="*/ 1775232 h 1981590"/>
                <a:gd name="connsiteX111" fmla="*/ 466165 w 905436"/>
                <a:gd name="connsiteY111" fmla="*/ 1721444 h 1981590"/>
                <a:gd name="connsiteX112" fmla="*/ 448236 w 905436"/>
                <a:gd name="connsiteY112" fmla="*/ 1703514 h 1981590"/>
                <a:gd name="connsiteX113" fmla="*/ 412377 w 905436"/>
                <a:gd name="connsiteY113" fmla="*/ 1622832 h 1981590"/>
                <a:gd name="connsiteX114" fmla="*/ 439271 w 905436"/>
                <a:gd name="connsiteY114" fmla="*/ 1604903 h 1981590"/>
                <a:gd name="connsiteX115" fmla="*/ 510988 w 905436"/>
                <a:gd name="connsiteY115" fmla="*/ 1622832 h 1981590"/>
                <a:gd name="connsiteX116" fmla="*/ 528918 w 905436"/>
                <a:gd name="connsiteY116" fmla="*/ 1640761 h 1981590"/>
                <a:gd name="connsiteX117" fmla="*/ 546847 w 905436"/>
                <a:gd name="connsiteY117" fmla="*/ 1667656 h 1981590"/>
                <a:gd name="connsiteX118" fmla="*/ 573741 w 905436"/>
                <a:gd name="connsiteY118" fmla="*/ 1676620 h 1981590"/>
                <a:gd name="connsiteX119" fmla="*/ 591671 w 905436"/>
                <a:gd name="connsiteY119" fmla="*/ 1703514 h 1981590"/>
                <a:gd name="connsiteX120" fmla="*/ 609600 w 905436"/>
                <a:gd name="connsiteY120" fmla="*/ 1721444 h 1981590"/>
                <a:gd name="connsiteX121" fmla="*/ 546847 w 905436"/>
                <a:gd name="connsiteY121" fmla="*/ 1640761 h 1981590"/>
                <a:gd name="connsiteX122" fmla="*/ 519953 w 905436"/>
                <a:gd name="connsiteY122" fmla="*/ 1631797 h 1981590"/>
                <a:gd name="connsiteX123" fmla="*/ 466165 w 905436"/>
                <a:gd name="connsiteY123" fmla="*/ 1578008 h 1981590"/>
                <a:gd name="connsiteX124" fmla="*/ 439271 w 905436"/>
                <a:gd name="connsiteY124" fmla="*/ 1551114 h 1981590"/>
                <a:gd name="connsiteX125" fmla="*/ 421341 w 905436"/>
                <a:gd name="connsiteY125" fmla="*/ 1533185 h 1981590"/>
                <a:gd name="connsiteX126" fmla="*/ 403412 w 905436"/>
                <a:gd name="connsiteY126" fmla="*/ 1506291 h 1981590"/>
                <a:gd name="connsiteX127" fmla="*/ 412377 w 905436"/>
                <a:gd name="connsiteY127" fmla="*/ 1470432 h 1981590"/>
                <a:gd name="connsiteX128" fmla="*/ 493059 w 905436"/>
                <a:gd name="connsiteY128" fmla="*/ 1488361 h 1981590"/>
                <a:gd name="connsiteX129" fmla="*/ 555812 w 905436"/>
                <a:gd name="connsiteY129" fmla="*/ 1515256 h 1981590"/>
                <a:gd name="connsiteX130" fmla="*/ 600636 w 905436"/>
                <a:gd name="connsiteY130" fmla="*/ 1551114 h 1981590"/>
                <a:gd name="connsiteX131" fmla="*/ 573741 w 905436"/>
                <a:gd name="connsiteY131" fmla="*/ 1560079 h 1981590"/>
                <a:gd name="connsiteX132" fmla="*/ 555812 w 905436"/>
                <a:gd name="connsiteY132" fmla="*/ 1533185 h 1981590"/>
                <a:gd name="connsiteX133" fmla="*/ 528918 w 905436"/>
                <a:gd name="connsiteY133" fmla="*/ 1515256 h 1981590"/>
                <a:gd name="connsiteX134" fmla="*/ 510988 w 905436"/>
                <a:gd name="connsiteY134" fmla="*/ 1497326 h 1981590"/>
                <a:gd name="connsiteX135" fmla="*/ 484094 w 905436"/>
                <a:gd name="connsiteY135" fmla="*/ 1479397 h 1981590"/>
                <a:gd name="connsiteX136" fmla="*/ 448236 w 905436"/>
                <a:gd name="connsiteY136" fmla="*/ 1434573 h 1981590"/>
                <a:gd name="connsiteX137" fmla="*/ 412377 w 905436"/>
                <a:gd name="connsiteY137" fmla="*/ 1398714 h 1981590"/>
                <a:gd name="connsiteX138" fmla="*/ 394447 w 905436"/>
                <a:gd name="connsiteY138" fmla="*/ 1380785 h 1981590"/>
                <a:gd name="connsiteX139" fmla="*/ 367553 w 905436"/>
                <a:gd name="connsiteY139" fmla="*/ 1362856 h 1981590"/>
                <a:gd name="connsiteX140" fmla="*/ 385483 w 905436"/>
                <a:gd name="connsiteY140" fmla="*/ 1344926 h 1981590"/>
                <a:gd name="connsiteX141" fmla="*/ 537883 w 905436"/>
                <a:gd name="connsiteY141" fmla="*/ 1371820 h 1981590"/>
                <a:gd name="connsiteX142" fmla="*/ 591671 w 905436"/>
                <a:gd name="connsiteY142" fmla="*/ 1407679 h 1981590"/>
                <a:gd name="connsiteX143" fmla="*/ 591671 w 905436"/>
                <a:gd name="connsiteY143" fmla="*/ 1416644 h 1981590"/>
                <a:gd name="connsiteX144" fmla="*/ 537883 w 905436"/>
                <a:gd name="connsiteY144" fmla="*/ 1380785 h 1981590"/>
                <a:gd name="connsiteX145" fmla="*/ 475130 w 905436"/>
                <a:gd name="connsiteY145" fmla="*/ 1335961 h 1981590"/>
                <a:gd name="connsiteX146" fmla="*/ 457200 w 905436"/>
                <a:gd name="connsiteY146" fmla="*/ 1318032 h 1981590"/>
                <a:gd name="connsiteX147" fmla="*/ 376518 w 905436"/>
                <a:gd name="connsiteY147" fmla="*/ 1264244 h 1981590"/>
                <a:gd name="connsiteX148" fmla="*/ 331694 w 905436"/>
                <a:gd name="connsiteY148" fmla="*/ 1228385 h 1981590"/>
                <a:gd name="connsiteX149" fmla="*/ 304800 w 905436"/>
                <a:gd name="connsiteY149" fmla="*/ 1174597 h 1981590"/>
                <a:gd name="connsiteX150" fmla="*/ 322730 w 905436"/>
                <a:gd name="connsiteY150" fmla="*/ 1156667 h 1981590"/>
                <a:gd name="connsiteX151" fmla="*/ 457200 w 905436"/>
                <a:gd name="connsiteY151" fmla="*/ 1174597 h 1981590"/>
                <a:gd name="connsiteX152" fmla="*/ 475130 w 905436"/>
                <a:gd name="connsiteY152" fmla="*/ 1192526 h 1981590"/>
                <a:gd name="connsiteX153" fmla="*/ 528918 w 905436"/>
                <a:gd name="connsiteY153" fmla="*/ 1228385 h 1981590"/>
                <a:gd name="connsiteX154" fmla="*/ 555812 w 905436"/>
                <a:gd name="connsiteY154" fmla="*/ 1255279 h 1981590"/>
                <a:gd name="connsiteX155" fmla="*/ 609600 w 905436"/>
                <a:gd name="connsiteY155" fmla="*/ 1291138 h 1981590"/>
                <a:gd name="connsiteX156" fmla="*/ 627530 w 905436"/>
                <a:gd name="connsiteY156" fmla="*/ 1318032 h 1981590"/>
                <a:gd name="connsiteX157" fmla="*/ 600636 w 905436"/>
                <a:gd name="connsiteY157" fmla="*/ 1309067 h 1981590"/>
                <a:gd name="connsiteX158" fmla="*/ 591671 w 905436"/>
                <a:gd name="connsiteY158" fmla="*/ 1282173 h 1981590"/>
                <a:gd name="connsiteX159" fmla="*/ 546847 w 905436"/>
                <a:gd name="connsiteY159" fmla="*/ 1246314 h 1981590"/>
                <a:gd name="connsiteX160" fmla="*/ 528918 w 905436"/>
                <a:gd name="connsiteY160" fmla="*/ 1219420 h 1981590"/>
                <a:gd name="connsiteX161" fmla="*/ 466165 w 905436"/>
                <a:gd name="connsiteY161" fmla="*/ 1174597 h 1981590"/>
                <a:gd name="connsiteX162" fmla="*/ 430306 w 905436"/>
                <a:gd name="connsiteY162" fmla="*/ 1138738 h 1981590"/>
                <a:gd name="connsiteX163" fmla="*/ 412377 w 905436"/>
                <a:gd name="connsiteY163" fmla="*/ 1120808 h 1981590"/>
                <a:gd name="connsiteX164" fmla="*/ 385483 w 905436"/>
                <a:gd name="connsiteY164" fmla="*/ 1102879 h 1981590"/>
                <a:gd name="connsiteX165" fmla="*/ 349624 w 905436"/>
                <a:gd name="connsiteY165" fmla="*/ 1049091 h 1981590"/>
                <a:gd name="connsiteX166" fmla="*/ 313765 w 905436"/>
                <a:gd name="connsiteY166" fmla="*/ 1004267 h 1981590"/>
                <a:gd name="connsiteX167" fmla="*/ 304800 w 905436"/>
                <a:gd name="connsiteY167" fmla="*/ 977373 h 1981590"/>
                <a:gd name="connsiteX168" fmla="*/ 331694 w 905436"/>
                <a:gd name="connsiteY168" fmla="*/ 959444 h 1981590"/>
                <a:gd name="connsiteX169" fmla="*/ 403412 w 905436"/>
                <a:gd name="connsiteY169" fmla="*/ 986338 h 1981590"/>
                <a:gd name="connsiteX170" fmla="*/ 457200 w 905436"/>
                <a:gd name="connsiteY170" fmla="*/ 1004267 h 1981590"/>
                <a:gd name="connsiteX171" fmla="*/ 475130 w 905436"/>
                <a:gd name="connsiteY171" fmla="*/ 1022197 h 1981590"/>
                <a:gd name="connsiteX172" fmla="*/ 528918 w 905436"/>
                <a:gd name="connsiteY172" fmla="*/ 1040126 h 1981590"/>
                <a:gd name="connsiteX173" fmla="*/ 573741 w 905436"/>
                <a:gd name="connsiteY173" fmla="*/ 1075985 h 1981590"/>
                <a:gd name="connsiteX174" fmla="*/ 600636 w 905436"/>
                <a:gd name="connsiteY174" fmla="*/ 1084950 h 1981590"/>
                <a:gd name="connsiteX175" fmla="*/ 564777 w 905436"/>
                <a:gd name="connsiteY175" fmla="*/ 1067020 h 1981590"/>
                <a:gd name="connsiteX176" fmla="*/ 519953 w 905436"/>
                <a:gd name="connsiteY176" fmla="*/ 1013232 h 1981590"/>
                <a:gd name="connsiteX177" fmla="*/ 457200 w 905436"/>
                <a:gd name="connsiteY177" fmla="*/ 950479 h 1981590"/>
                <a:gd name="connsiteX178" fmla="*/ 430306 w 905436"/>
                <a:gd name="connsiteY178" fmla="*/ 932550 h 1981590"/>
                <a:gd name="connsiteX179" fmla="*/ 376518 w 905436"/>
                <a:gd name="connsiteY179" fmla="*/ 878761 h 1981590"/>
                <a:gd name="connsiteX180" fmla="*/ 358588 w 905436"/>
                <a:gd name="connsiteY180" fmla="*/ 860832 h 1981590"/>
                <a:gd name="connsiteX181" fmla="*/ 349624 w 905436"/>
                <a:gd name="connsiteY181" fmla="*/ 833938 h 1981590"/>
                <a:gd name="connsiteX182" fmla="*/ 484094 w 905436"/>
                <a:gd name="connsiteY182" fmla="*/ 851867 h 1981590"/>
                <a:gd name="connsiteX183" fmla="*/ 510988 w 905436"/>
                <a:gd name="connsiteY183" fmla="*/ 869797 h 1981590"/>
                <a:gd name="connsiteX184" fmla="*/ 502024 w 905436"/>
                <a:gd name="connsiteY184" fmla="*/ 869797 h 1981590"/>
                <a:gd name="connsiteX185" fmla="*/ 421341 w 905436"/>
                <a:gd name="connsiteY185" fmla="*/ 807044 h 1981590"/>
                <a:gd name="connsiteX186" fmla="*/ 349624 w 905436"/>
                <a:gd name="connsiteY186" fmla="*/ 744291 h 1981590"/>
                <a:gd name="connsiteX187" fmla="*/ 304800 w 905436"/>
                <a:gd name="connsiteY187" fmla="*/ 708432 h 1981590"/>
                <a:gd name="connsiteX188" fmla="*/ 277906 w 905436"/>
                <a:gd name="connsiteY188" fmla="*/ 699467 h 1981590"/>
                <a:gd name="connsiteX189" fmla="*/ 251012 w 905436"/>
                <a:gd name="connsiteY189" fmla="*/ 681538 h 1981590"/>
                <a:gd name="connsiteX190" fmla="*/ 215153 w 905436"/>
                <a:gd name="connsiteY190" fmla="*/ 645679 h 1981590"/>
                <a:gd name="connsiteX191" fmla="*/ 242047 w 905436"/>
                <a:gd name="connsiteY191" fmla="*/ 636714 h 1981590"/>
                <a:gd name="connsiteX192" fmla="*/ 313765 w 905436"/>
                <a:gd name="connsiteY192" fmla="*/ 654644 h 1981590"/>
                <a:gd name="connsiteX193" fmla="*/ 349624 w 905436"/>
                <a:gd name="connsiteY193" fmla="*/ 672573 h 1981590"/>
                <a:gd name="connsiteX194" fmla="*/ 403412 w 905436"/>
                <a:gd name="connsiteY194" fmla="*/ 690503 h 1981590"/>
                <a:gd name="connsiteX195" fmla="*/ 430306 w 905436"/>
                <a:gd name="connsiteY195" fmla="*/ 708432 h 1981590"/>
                <a:gd name="connsiteX196" fmla="*/ 394447 w 905436"/>
                <a:gd name="connsiteY196" fmla="*/ 681538 h 1981590"/>
                <a:gd name="connsiteX197" fmla="*/ 349624 w 905436"/>
                <a:gd name="connsiteY197" fmla="*/ 654644 h 1981590"/>
                <a:gd name="connsiteX198" fmla="*/ 331694 w 905436"/>
                <a:gd name="connsiteY198" fmla="*/ 636714 h 1981590"/>
                <a:gd name="connsiteX199" fmla="*/ 313765 w 905436"/>
                <a:gd name="connsiteY199" fmla="*/ 609820 h 1981590"/>
                <a:gd name="connsiteX200" fmla="*/ 251012 w 905436"/>
                <a:gd name="connsiteY200" fmla="*/ 564997 h 1981590"/>
                <a:gd name="connsiteX201" fmla="*/ 188259 w 905436"/>
                <a:gd name="connsiteY201" fmla="*/ 520173 h 1981590"/>
                <a:gd name="connsiteX202" fmla="*/ 170330 w 905436"/>
                <a:gd name="connsiteY202" fmla="*/ 493279 h 1981590"/>
                <a:gd name="connsiteX203" fmla="*/ 98612 w 905436"/>
                <a:gd name="connsiteY203" fmla="*/ 430526 h 1981590"/>
                <a:gd name="connsiteX204" fmla="*/ 134471 w 905436"/>
                <a:gd name="connsiteY204" fmla="*/ 421561 h 1981590"/>
                <a:gd name="connsiteX205" fmla="*/ 161365 w 905436"/>
                <a:gd name="connsiteY205" fmla="*/ 430526 h 1981590"/>
                <a:gd name="connsiteX206" fmla="*/ 197224 w 905436"/>
                <a:gd name="connsiteY206" fmla="*/ 439491 h 1981590"/>
                <a:gd name="connsiteX207" fmla="*/ 251012 w 905436"/>
                <a:gd name="connsiteY207" fmla="*/ 457420 h 1981590"/>
                <a:gd name="connsiteX208" fmla="*/ 277906 w 905436"/>
                <a:gd name="connsiteY208" fmla="*/ 466385 h 1981590"/>
                <a:gd name="connsiteX209" fmla="*/ 295836 w 905436"/>
                <a:gd name="connsiteY209" fmla="*/ 484314 h 1981590"/>
                <a:gd name="connsiteX210" fmla="*/ 349624 w 905436"/>
                <a:gd name="connsiteY210" fmla="*/ 520173 h 1981590"/>
                <a:gd name="connsiteX211" fmla="*/ 385483 w 905436"/>
                <a:gd name="connsiteY211" fmla="*/ 556032 h 1981590"/>
                <a:gd name="connsiteX212" fmla="*/ 367553 w 905436"/>
                <a:gd name="connsiteY212" fmla="*/ 538103 h 1981590"/>
                <a:gd name="connsiteX213" fmla="*/ 340659 w 905436"/>
                <a:gd name="connsiteY213" fmla="*/ 520173 h 1981590"/>
                <a:gd name="connsiteX214" fmla="*/ 286871 w 905436"/>
                <a:gd name="connsiteY214" fmla="*/ 466385 h 1981590"/>
                <a:gd name="connsiteX215" fmla="*/ 268941 w 905436"/>
                <a:gd name="connsiteY215" fmla="*/ 448456 h 1981590"/>
                <a:gd name="connsiteX216" fmla="*/ 251012 w 905436"/>
                <a:gd name="connsiteY216" fmla="*/ 430526 h 1981590"/>
                <a:gd name="connsiteX217" fmla="*/ 179294 w 905436"/>
                <a:gd name="connsiteY217" fmla="*/ 367773 h 1981590"/>
                <a:gd name="connsiteX218" fmla="*/ 152400 w 905436"/>
                <a:gd name="connsiteY218" fmla="*/ 340879 h 1981590"/>
                <a:gd name="connsiteX219" fmla="*/ 125506 w 905436"/>
                <a:gd name="connsiteY219" fmla="*/ 313985 h 1981590"/>
                <a:gd name="connsiteX220" fmla="*/ 233083 w 905436"/>
                <a:gd name="connsiteY220" fmla="*/ 340879 h 1981590"/>
                <a:gd name="connsiteX221" fmla="*/ 259977 w 905436"/>
                <a:gd name="connsiteY221" fmla="*/ 358808 h 1981590"/>
                <a:gd name="connsiteX222" fmla="*/ 242047 w 905436"/>
                <a:gd name="connsiteY222" fmla="*/ 331914 h 1981590"/>
                <a:gd name="connsiteX223" fmla="*/ 215153 w 905436"/>
                <a:gd name="connsiteY223" fmla="*/ 305020 h 1981590"/>
                <a:gd name="connsiteX224" fmla="*/ 179294 w 905436"/>
                <a:gd name="connsiteY224" fmla="*/ 251232 h 1981590"/>
                <a:gd name="connsiteX225" fmla="*/ 152400 w 905436"/>
                <a:gd name="connsiteY225" fmla="*/ 233303 h 1981590"/>
                <a:gd name="connsiteX226" fmla="*/ 116541 w 905436"/>
                <a:gd name="connsiteY226" fmla="*/ 197444 h 1981590"/>
                <a:gd name="connsiteX227" fmla="*/ 89647 w 905436"/>
                <a:gd name="connsiteY227" fmla="*/ 152620 h 1981590"/>
                <a:gd name="connsiteX228" fmla="*/ 62753 w 905436"/>
                <a:gd name="connsiteY228" fmla="*/ 98832 h 1981590"/>
                <a:gd name="connsiteX229" fmla="*/ 17930 w 905436"/>
                <a:gd name="connsiteY229" fmla="*/ 54008 h 1981590"/>
                <a:gd name="connsiteX230" fmla="*/ 0 w 905436"/>
                <a:gd name="connsiteY230" fmla="*/ 36079 h 1981590"/>
                <a:gd name="connsiteX231" fmla="*/ 17930 w 905436"/>
                <a:gd name="connsiteY231" fmla="*/ 18150 h 1981590"/>
                <a:gd name="connsiteX232" fmla="*/ 107577 w 905436"/>
                <a:gd name="connsiteY232" fmla="*/ 54008 h 1981590"/>
                <a:gd name="connsiteX233" fmla="*/ 188259 w 905436"/>
                <a:gd name="connsiteY233" fmla="*/ 89867 h 1981590"/>
                <a:gd name="connsiteX234" fmla="*/ 197224 w 905436"/>
                <a:gd name="connsiteY234" fmla="*/ 98832 h 1981590"/>
                <a:gd name="connsiteX235" fmla="*/ 197224 w 905436"/>
                <a:gd name="connsiteY235" fmla="*/ 98832 h 1981590"/>
                <a:gd name="connsiteX236" fmla="*/ 170330 w 905436"/>
                <a:gd name="connsiteY236" fmla="*/ 89867 h 1981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</a:cxnLst>
              <a:rect l="l" t="t" r="r" b="b"/>
              <a:pathLst>
                <a:path w="905436" h="1981590">
                  <a:moveTo>
                    <a:pt x="672353" y="1873844"/>
                  </a:moveTo>
                  <a:lnTo>
                    <a:pt x="672353" y="1873844"/>
                  </a:lnTo>
                  <a:cubicBezTo>
                    <a:pt x="669365" y="1805115"/>
                    <a:pt x="665045" y="1736430"/>
                    <a:pt x="663388" y="1667656"/>
                  </a:cubicBezTo>
                  <a:cubicBezTo>
                    <a:pt x="659068" y="1488389"/>
                    <a:pt x="661889" y="1308937"/>
                    <a:pt x="654424" y="1129773"/>
                  </a:cubicBezTo>
                  <a:cubicBezTo>
                    <a:pt x="651641" y="1062982"/>
                    <a:pt x="643648" y="1043661"/>
                    <a:pt x="627530" y="995303"/>
                  </a:cubicBezTo>
                  <a:cubicBezTo>
                    <a:pt x="624542" y="959444"/>
                    <a:pt x="624481" y="923220"/>
                    <a:pt x="618565" y="887726"/>
                  </a:cubicBezTo>
                  <a:cubicBezTo>
                    <a:pt x="615458" y="869084"/>
                    <a:pt x="604343" y="852470"/>
                    <a:pt x="600636" y="833938"/>
                  </a:cubicBezTo>
                  <a:cubicBezTo>
                    <a:pt x="599040" y="825958"/>
                    <a:pt x="587455" y="764336"/>
                    <a:pt x="582706" y="753256"/>
                  </a:cubicBezTo>
                  <a:cubicBezTo>
                    <a:pt x="578462" y="743353"/>
                    <a:pt x="569595" y="735998"/>
                    <a:pt x="564777" y="726361"/>
                  </a:cubicBezTo>
                  <a:cubicBezTo>
                    <a:pt x="560551" y="717909"/>
                    <a:pt x="559534" y="708153"/>
                    <a:pt x="555812" y="699467"/>
                  </a:cubicBezTo>
                  <a:cubicBezTo>
                    <a:pt x="550548" y="687184"/>
                    <a:pt x="543311" y="675820"/>
                    <a:pt x="537883" y="663608"/>
                  </a:cubicBezTo>
                  <a:cubicBezTo>
                    <a:pt x="492098" y="560592"/>
                    <a:pt x="546160" y="671201"/>
                    <a:pt x="502024" y="582926"/>
                  </a:cubicBezTo>
                  <a:cubicBezTo>
                    <a:pt x="499036" y="567985"/>
                    <a:pt x="499061" y="552108"/>
                    <a:pt x="493059" y="538103"/>
                  </a:cubicBezTo>
                  <a:cubicBezTo>
                    <a:pt x="489730" y="530334"/>
                    <a:pt x="478910" y="527733"/>
                    <a:pt x="475130" y="520173"/>
                  </a:cubicBezTo>
                  <a:cubicBezTo>
                    <a:pt x="466678" y="503269"/>
                    <a:pt x="468539" y="481504"/>
                    <a:pt x="457200" y="466385"/>
                  </a:cubicBezTo>
                  <a:cubicBezTo>
                    <a:pt x="422699" y="420384"/>
                    <a:pt x="440871" y="441091"/>
                    <a:pt x="403412" y="403632"/>
                  </a:cubicBezTo>
                  <a:cubicBezTo>
                    <a:pt x="392138" y="369812"/>
                    <a:pt x="389414" y="353778"/>
                    <a:pt x="358588" y="322950"/>
                  </a:cubicBezTo>
                  <a:cubicBezTo>
                    <a:pt x="352612" y="316973"/>
                    <a:pt x="345939" y="311620"/>
                    <a:pt x="340659" y="305020"/>
                  </a:cubicBezTo>
                  <a:cubicBezTo>
                    <a:pt x="333929" y="296607"/>
                    <a:pt x="329461" y="286539"/>
                    <a:pt x="322730" y="278126"/>
                  </a:cubicBezTo>
                  <a:cubicBezTo>
                    <a:pt x="317450" y="271526"/>
                    <a:pt x="310080" y="266797"/>
                    <a:pt x="304800" y="260197"/>
                  </a:cubicBezTo>
                  <a:cubicBezTo>
                    <a:pt x="298069" y="251784"/>
                    <a:pt x="293602" y="241716"/>
                    <a:pt x="286871" y="233303"/>
                  </a:cubicBezTo>
                  <a:cubicBezTo>
                    <a:pt x="281591" y="226703"/>
                    <a:pt x="274221" y="221973"/>
                    <a:pt x="268941" y="215373"/>
                  </a:cubicBezTo>
                  <a:cubicBezTo>
                    <a:pt x="262210" y="206960"/>
                    <a:pt x="257274" y="197246"/>
                    <a:pt x="251012" y="188479"/>
                  </a:cubicBezTo>
                  <a:cubicBezTo>
                    <a:pt x="220149" y="145270"/>
                    <a:pt x="227699" y="156201"/>
                    <a:pt x="188259" y="116761"/>
                  </a:cubicBezTo>
                  <a:lnTo>
                    <a:pt x="161365" y="89867"/>
                  </a:lnTo>
                  <a:cubicBezTo>
                    <a:pt x="158377" y="80902"/>
                    <a:pt x="158303" y="70352"/>
                    <a:pt x="152400" y="62973"/>
                  </a:cubicBezTo>
                  <a:cubicBezTo>
                    <a:pt x="145669" y="54560"/>
                    <a:pt x="133124" y="52662"/>
                    <a:pt x="125506" y="45044"/>
                  </a:cubicBezTo>
                  <a:cubicBezTo>
                    <a:pt x="117888" y="37426"/>
                    <a:pt x="113553" y="27115"/>
                    <a:pt x="107577" y="18150"/>
                  </a:cubicBezTo>
                  <a:cubicBezTo>
                    <a:pt x="113553" y="12173"/>
                    <a:pt x="117139" y="1415"/>
                    <a:pt x="125506" y="220"/>
                  </a:cubicBezTo>
                  <a:cubicBezTo>
                    <a:pt x="140652" y="-1944"/>
                    <a:pt x="180027" y="12417"/>
                    <a:pt x="197224" y="18150"/>
                  </a:cubicBezTo>
                  <a:cubicBezTo>
                    <a:pt x="209177" y="27115"/>
                    <a:pt x="222518" y="34479"/>
                    <a:pt x="233083" y="45044"/>
                  </a:cubicBezTo>
                  <a:cubicBezTo>
                    <a:pt x="240701" y="52662"/>
                    <a:pt x="243394" y="64320"/>
                    <a:pt x="251012" y="71938"/>
                  </a:cubicBezTo>
                  <a:cubicBezTo>
                    <a:pt x="268389" y="89315"/>
                    <a:pt x="282928" y="91541"/>
                    <a:pt x="304800" y="98832"/>
                  </a:cubicBezTo>
                  <a:cubicBezTo>
                    <a:pt x="310777" y="110785"/>
                    <a:pt x="316100" y="123088"/>
                    <a:pt x="322730" y="134691"/>
                  </a:cubicBezTo>
                  <a:cubicBezTo>
                    <a:pt x="328075" y="144046"/>
                    <a:pt x="336283" y="151739"/>
                    <a:pt x="340659" y="161585"/>
                  </a:cubicBezTo>
                  <a:cubicBezTo>
                    <a:pt x="348335" y="178855"/>
                    <a:pt x="358588" y="215373"/>
                    <a:pt x="358588" y="215373"/>
                  </a:cubicBezTo>
                  <a:cubicBezTo>
                    <a:pt x="364565" y="206408"/>
                    <a:pt x="373111" y="198700"/>
                    <a:pt x="376518" y="188479"/>
                  </a:cubicBezTo>
                  <a:cubicBezTo>
                    <a:pt x="385513" y="161494"/>
                    <a:pt x="393636" y="45005"/>
                    <a:pt x="394447" y="36079"/>
                  </a:cubicBezTo>
                  <a:cubicBezTo>
                    <a:pt x="397435" y="45044"/>
                    <a:pt x="399186" y="54521"/>
                    <a:pt x="403412" y="62973"/>
                  </a:cubicBezTo>
                  <a:cubicBezTo>
                    <a:pt x="408230" y="72610"/>
                    <a:pt x="415996" y="80512"/>
                    <a:pt x="421341" y="89867"/>
                  </a:cubicBezTo>
                  <a:cubicBezTo>
                    <a:pt x="427971" y="101470"/>
                    <a:pt x="433294" y="113773"/>
                    <a:pt x="439271" y="125726"/>
                  </a:cubicBezTo>
                  <a:cubicBezTo>
                    <a:pt x="442259" y="140667"/>
                    <a:pt x="444227" y="155850"/>
                    <a:pt x="448236" y="170550"/>
                  </a:cubicBezTo>
                  <a:cubicBezTo>
                    <a:pt x="465383" y="233423"/>
                    <a:pt x="464631" y="207701"/>
                    <a:pt x="475130" y="260197"/>
                  </a:cubicBezTo>
                  <a:cubicBezTo>
                    <a:pt x="478695" y="278021"/>
                    <a:pt x="481330" y="296020"/>
                    <a:pt x="484094" y="313985"/>
                  </a:cubicBezTo>
                  <a:cubicBezTo>
                    <a:pt x="487307" y="334869"/>
                    <a:pt x="488915" y="356018"/>
                    <a:pt x="493059" y="376738"/>
                  </a:cubicBezTo>
                  <a:cubicBezTo>
                    <a:pt x="494912" y="386004"/>
                    <a:pt x="499428" y="394546"/>
                    <a:pt x="502024" y="403632"/>
                  </a:cubicBezTo>
                  <a:cubicBezTo>
                    <a:pt x="505409" y="415479"/>
                    <a:pt x="508000" y="427538"/>
                    <a:pt x="510988" y="439491"/>
                  </a:cubicBezTo>
                  <a:cubicBezTo>
                    <a:pt x="516965" y="415585"/>
                    <a:pt x="524867" y="392079"/>
                    <a:pt x="528918" y="367773"/>
                  </a:cubicBezTo>
                  <a:cubicBezTo>
                    <a:pt x="541844" y="290221"/>
                    <a:pt x="535629" y="332021"/>
                    <a:pt x="546847" y="242267"/>
                  </a:cubicBezTo>
                  <a:cubicBezTo>
                    <a:pt x="569003" y="308734"/>
                    <a:pt x="556325" y="279152"/>
                    <a:pt x="582706" y="331914"/>
                  </a:cubicBezTo>
                  <a:cubicBezTo>
                    <a:pt x="585694" y="370761"/>
                    <a:pt x="587592" y="409708"/>
                    <a:pt x="591671" y="448456"/>
                  </a:cubicBezTo>
                  <a:cubicBezTo>
                    <a:pt x="593574" y="466533"/>
                    <a:pt x="598733" y="484167"/>
                    <a:pt x="600636" y="502244"/>
                  </a:cubicBezTo>
                  <a:cubicBezTo>
                    <a:pt x="604715" y="540992"/>
                    <a:pt x="606612" y="579938"/>
                    <a:pt x="609600" y="618785"/>
                  </a:cubicBezTo>
                  <a:cubicBezTo>
                    <a:pt x="612588" y="597867"/>
                    <a:pt x="613005" y="576418"/>
                    <a:pt x="618565" y="556032"/>
                  </a:cubicBezTo>
                  <a:cubicBezTo>
                    <a:pt x="651453" y="435440"/>
                    <a:pt x="624678" y="586790"/>
                    <a:pt x="645459" y="493279"/>
                  </a:cubicBezTo>
                  <a:cubicBezTo>
                    <a:pt x="649402" y="475535"/>
                    <a:pt x="650859" y="457315"/>
                    <a:pt x="654424" y="439491"/>
                  </a:cubicBezTo>
                  <a:cubicBezTo>
                    <a:pt x="656840" y="427409"/>
                    <a:pt x="660400" y="415585"/>
                    <a:pt x="663388" y="403632"/>
                  </a:cubicBezTo>
                  <a:cubicBezTo>
                    <a:pt x="666376" y="430526"/>
                    <a:pt x="668238" y="457569"/>
                    <a:pt x="672353" y="484314"/>
                  </a:cubicBezTo>
                  <a:cubicBezTo>
                    <a:pt x="674227" y="496492"/>
                    <a:pt x="679444" y="507995"/>
                    <a:pt x="681318" y="520173"/>
                  </a:cubicBezTo>
                  <a:cubicBezTo>
                    <a:pt x="685433" y="546918"/>
                    <a:pt x="687295" y="573962"/>
                    <a:pt x="690283" y="600856"/>
                  </a:cubicBezTo>
                  <a:cubicBezTo>
                    <a:pt x="693271" y="687515"/>
                    <a:pt x="692597" y="774377"/>
                    <a:pt x="699247" y="860832"/>
                  </a:cubicBezTo>
                  <a:cubicBezTo>
                    <a:pt x="699972" y="870254"/>
                    <a:pt x="702719" y="841627"/>
                    <a:pt x="708212" y="833938"/>
                  </a:cubicBezTo>
                  <a:cubicBezTo>
                    <a:pt x="734350" y="797345"/>
                    <a:pt x="745746" y="807756"/>
                    <a:pt x="762000" y="771185"/>
                  </a:cubicBezTo>
                  <a:cubicBezTo>
                    <a:pt x="769676" y="753915"/>
                    <a:pt x="779930" y="717397"/>
                    <a:pt x="779930" y="717397"/>
                  </a:cubicBezTo>
                  <a:cubicBezTo>
                    <a:pt x="776942" y="708432"/>
                    <a:pt x="772402" y="681163"/>
                    <a:pt x="770965" y="690503"/>
                  </a:cubicBezTo>
                  <a:cubicBezTo>
                    <a:pt x="763680" y="737851"/>
                    <a:pt x="766767" y="786271"/>
                    <a:pt x="762000" y="833938"/>
                  </a:cubicBezTo>
                  <a:cubicBezTo>
                    <a:pt x="760774" y="846198"/>
                    <a:pt x="755618" y="857750"/>
                    <a:pt x="753036" y="869797"/>
                  </a:cubicBezTo>
                  <a:cubicBezTo>
                    <a:pt x="746651" y="899595"/>
                    <a:pt x="739416" y="929276"/>
                    <a:pt x="735106" y="959444"/>
                  </a:cubicBezTo>
                  <a:cubicBezTo>
                    <a:pt x="732118" y="980362"/>
                    <a:pt x="730285" y="1001477"/>
                    <a:pt x="726141" y="1022197"/>
                  </a:cubicBezTo>
                  <a:cubicBezTo>
                    <a:pt x="724543" y="1030189"/>
                    <a:pt x="704785" y="1079810"/>
                    <a:pt x="708212" y="1084950"/>
                  </a:cubicBezTo>
                  <a:cubicBezTo>
                    <a:pt x="713454" y="1092813"/>
                    <a:pt x="726141" y="1078973"/>
                    <a:pt x="735106" y="1075985"/>
                  </a:cubicBezTo>
                  <a:cubicBezTo>
                    <a:pt x="741083" y="1070009"/>
                    <a:pt x="746436" y="1063336"/>
                    <a:pt x="753036" y="1058056"/>
                  </a:cubicBezTo>
                  <a:cubicBezTo>
                    <a:pt x="761449" y="1051325"/>
                    <a:pt x="772311" y="1047745"/>
                    <a:pt x="779930" y="1040126"/>
                  </a:cubicBezTo>
                  <a:cubicBezTo>
                    <a:pt x="787548" y="1032507"/>
                    <a:pt x="790962" y="1021509"/>
                    <a:pt x="797859" y="1013232"/>
                  </a:cubicBezTo>
                  <a:cubicBezTo>
                    <a:pt x="805975" y="1003492"/>
                    <a:pt x="815788" y="995303"/>
                    <a:pt x="824753" y="986338"/>
                  </a:cubicBezTo>
                  <a:cubicBezTo>
                    <a:pt x="849090" y="913331"/>
                    <a:pt x="843731" y="921543"/>
                    <a:pt x="824753" y="1120808"/>
                  </a:cubicBezTo>
                  <a:cubicBezTo>
                    <a:pt x="822691" y="1142459"/>
                    <a:pt x="809275" y="1157473"/>
                    <a:pt x="797859" y="1174597"/>
                  </a:cubicBezTo>
                  <a:cubicBezTo>
                    <a:pt x="794871" y="1186550"/>
                    <a:pt x="792434" y="1198655"/>
                    <a:pt x="788894" y="1210456"/>
                  </a:cubicBezTo>
                  <a:cubicBezTo>
                    <a:pt x="783463" y="1228558"/>
                    <a:pt x="775549" y="1245909"/>
                    <a:pt x="770965" y="1264244"/>
                  </a:cubicBezTo>
                  <a:cubicBezTo>
                    <a:pt x="767977" y="1276197"/>
                    <a:pt x="765540" y="1288302"/>
                    <a:pt x="762000" y="1300103"/>
                  </a:cubicBezTo>
                  <a:cubicBezTo>
                    <a:pt x="756569" y="1318205"/>
                    <a:pt x="725736" y="1358475"/>
                    <a:pt x="744071" y="1353891"/>
                  </a:cubicBezTo>
                  <a:cubicBezTo>
                    <a:pt x="756024" y="1350903"/>
                    <a:pt x="768129" y="1348466"/>
                    <a:pt x="779930" y="1344926"/>
                  </a:cubicBezTo>
                  <a:cubicBezTo>
                    <a:pt x="798032" y="1339495"/>
                    <a:pt x="833718" y="1326997"/>
                    <a:pt x="833718" y="1326997"/>
                  </a:cubicBezTo>
                  <a:cubicBezTo>
                    <a:pt x="845671" y="1315044"/>
                    <a:pt x="864232" y="1307175"/>
                    <a:pt x="869577" y="1291138"/>
                  </a:cubicBezTo>
                  <a:cubicBezTo>
                    <a:pt x="881948" y="1254022"/>
                    <a:pt x="870679" y="1269486"/>
                    <a:pt x="905436" y="1246314"/>
                  </a:cubicBezTo>
                  <a:cubicBezTo>
                    <a:pt x="899459" y="1276196"/>
                    <a:pt x="904410" y="1310605"/>
                    <a:pt x="887506" y="1335961"/>
                  </a:cubicBezTo>
                  <a:lnTo>
                    <a:pt x="851647" y="1389750"/>
                  </a:lnTo>
                  <a:cubicBezTo>
                    <a:pt x="848659" y="1401703"/>
                    <a:pt x="847536" y="1414284"/>
                    <a:pt x="842683" y="1425608"/>
                  </a:cubicBezTo>
                  <a:cubicBezTo>
                    <a:pt x="830264" y="1454586"/>
                    <a:pt x="814238" y="1460389"/>
                    <a:pt x="788894" y="1479397"/>
                  </a:cubicBezTo>
                  <a:cubicBezTo>
                    <a:pt x="766363" y="1546995"/>
                    <a:pt x="796756" y="1463672"/>
                    <a:pt x="762000" y="1533185"/>
                  </a:cubicBezTo>
                  <a:cubicBezTo>
                    <a:pt x="757774" y="1541637"/>
                    <a:pt x="756024" y="1551114"/>
                    <a:pt x="753036" y="1560079"/>
                  </a:cubicBezTo>
                  <a:cubicBezTo>
                    <a:pt x="788650" y="1568983"/>
                    <a:pt x="803117" y="1577664"/>
                    <a:pt x="842683" y="1560079"/>
                  </a:cubicBezTo>
                  <a:cubicBezTo>
                    <a:pt x="854268" y="1554930"/>
                    <a:pt x="861793" y="1543192"/>
                    <a:pt x="869577" y="1533185"/>
                  </a:cubicBezTo>
                  <a:cubicBezTo>
                    <a:pt x="882807" y="1516176"/>
                    <a:pt x="905436" y="1479397"/>
                    <a:pt x="905436" y="1479397"/>
                  </a:cubicBezTo>
                  <a:cubicBezTo>
                    <a:pt x="900424" y="1499443"/>
                    <a:pt x="887272" y="1555947"/>
                    <a:pt x="878541" y="1569044"/>
                  </a:cubicBezTo>
                  <a:lnTo>
                    <a:pt x="842683" y="1622832"/>
                  </a:lnTo>
                  <a:cubicBezTo>
                    <a:pt x="836706" y="1631797"/>
                    <a:pt x="828160" y="1639505"/>
                    <a:pt x="824753" y="1649726"/>
                  </a:cubicBezTo>
                  <a:lnTo>
                    <a:pt x="806824" y="1703514"/>
                  </a:lnTo>
                  <a:lnTo>
                    <a:pt x="797859" y="1730408"/>
                  </a:lnTo>
                  <a:cubicBezTo>
                    <a:pt x="794417" y="1751059"/>
                    <a:pt x="790963" y="1789025"/>
                    <a:pt x="779930" y="1811091"/>
                  </a:cubicBezTo>
                  <a:cubicBezTo>
                    <a:pt x="775112" y="1820728"/>
                    <a:pt x="767977" y="1829020"/>
                    <a:pt x="762000" y="1837985"/>
                  </a:cubicBezTo>
                  <a:cubicBezTo>
                    <a:pt x="739471" y="1905576"/>
                    <a:pt x="769860" y="1822268"/>
                    <a:pt x="735106" y="1891773"/>
                  </a:cubicBezTo>
                  <a:cubicBezTo>
                    <a:pt x="711829" y="1938325"/>
                    <a:pt x="743233" y="1901574"/>
                    <a:pt x="708212" y="1936597"/>
                  </a:cubicBezTo>
                  <a:cubicBezTo>
                    <a:pt x="705224" y="1945562"/>
                    <a:pt x="705150" y="1956112"/>
                    <a:pt x="699247" y="1963491"/>
                  </a:cubicBezTo>
                  <a:cubicBezTo>
                    <a:pt x="675595" y="1993056"/>
                    <a:pt x="660404" y="1979030"/>
                    <a:pt x="627530" y="1972456"/>
                  </a:cubicBezTo>
                  <a:cubicBezTo>
                    <a:pt x="584233" y="1929159"/>
                    <a:pt x="636912" y="1984182"/>
                    <a:pt x="591671" y="1927632"/>
                  </a:cubicBezTo>
                  <a:cubicBezTo>
                    <a:pt x="586391" y="1921032"/>
                    <a:pt x="579718" y="1915679"/>
                    <a:pt x="573741" y="1909703"/>
                  </a:cubicBezTo>
                  <a:cubicBezTo>
                    <a:pt x="570753" y="1897750"/>
                    <a:pt x="570287" y="1884864"/>
                    <a:pt x="564777" y="1873844"/>
                  </a:cubicBezTo>
                  <a:cubicBezTo>
                    <a:pt x="560997" y="1866284"/>
                    <a:pt x="552127" y="1862514"/>
                    <a:pt x="546847" y="1855914"/>
                  </a:cubicBezTo>
                  <a:cubicBezTo>
                    <a:pt x="540116" y="1847501"/>
                    <a:pt x="533736" y="1838657"/>
                    <a:pt x="528918" y="1829020"/>
                  </a:cubicBezTo>
                  <a:cubicBezTo>
                    <a:pt x="493471" y="1758125"/>
                    <a:pt x="556786" y="1851704"/>
                    <a:pt x="493059" y="1775232"/>
                  </a:cubicBezTo>
                  <a:cubicBezTo>
                    <a:pt x="444486" y="1716944"/>
                    <a:pt x="500817" y="1779198"/>
                    <a:pt x="466165" y="1721444"/>
                  </a:cubicBezTo>
                  <a:cubicBezTo>
                    <a:pt x="461817" y="1714196"/>
                    <a:pt x="454212" y="1709491"/>
                    <a:pt x="448236" y="1703514"/>
                  </a:cubicBezTo>
                  <a:cubicBezTo>
                    <a:pt x="426899" y="1639505"/>
                    <a:pt x="440789" y="1665451"/>
                    <a:pt x="412377" y="1622832"/>
                  </a:cubicBezTo>
                  <a:cubicBezTo>
                    <a:pt x="421342" y="1616856"/>
                    <a:pt x="428580" y="1606239"/>
                    <a:pt x="439271" y="1604903"/>
                  </a:cubicBezTo>
                  <a:cubicBezTo>
                    <a:pt x="455008" y="1602936"/>
                    <a:pt x="493424" y="1616977"/>
                    <a:pt x="510988" y="1622832"/>
                  </a:cubicBezTo>
                  <a:cubicBezTo>
                    <a:pt x="516965" y="1628808"/>
                    <a:pt x="523638" y="1634161"/>
                    <a:pt x="528918" y="1640761"/>
                  </a:cubicBezTo>
                  <a:cubicBezTo>
                    <a:pt x="535649" y="1649174"/>
                    <a:pt x="538434" y="1660925"/>
                    <a:pt x="546847" y="1667656"/>
                  </a:cubicBezTo>
                  <a:cubicBezTo>
                    <a:pt x="554226" y="1673559"/>
                    <a:pt x="564776" y="1673632"/>
                    <a:pt x="573741" y="1676620"/>
                  </a:cubicBezTo>
                  <a:cubicBezTo>
                    <a:pt x="579718" y="1685585"/>
                    <a:pt x="584940" y="1695101"/>
                    <a:pt x="591671" y="1703514"/>
                  </a:cubicBezTo>
                  <a:cubicBezTo>
                    <a:pt x="596951" y="1710114"/>
                    <a:pt x="613380" y="1729004"/>
                    <a:pt x="609600" y="1721444"/>
                  </a:cubicBezTo>
                  <a:cubicBezTo>
                    <a:pt x="600696" y="1703637"/>
                    <a:pt x="568981" y="1655517"/>
                    <a:pt x="546847" y="1640761"/>
                  </a:cubicBezTo>
                  <a:cubicBezTo>
                    <a:pt x="538985" y="1635519"/>
                    <a:pt x="528918" y="1634785"/>
                    <a:pt x="519953" y="1631797"/>
                  </a:cubicBezTo>
                  <a:lnTo>
                    <a:pt x="466165" y="1578008"/>
                  </a:lnTo>
                  <a:lnTo>
                    <a:pt x="439271" y="1551114"/>
                  </a:lnTo>
                  <a:cubicBezTo>
                    <a:pt x="433294" y="1545138"/>
                    <a:pt x="426029" y="1540218"/>
                    <a:pt x="421341" y="1533185"/>
                  </a:cubicBezTo>
                  <a:lnTo>
                    <a:pt x="403412" y="1506291"/>
                  </a:lnTo>
                  <a:cubicBezTo>
                    <a:pt x="406400" y="1494338"/>
                    <a:pt x="401052" y="1475285"/>
                    <a:pt x="412377" y="1470432"/>
                  </a:cubicBezTo>
                  <a:cubicBezTo>
                    <a:pt x="426180" y="1464516"/>
                    <a:pt x="474554" y="1482193"/>
                    <a:pt x="493059" y="1488361"/>
                  </a:cubicBezTo>
                  <a:cubicBezTo>
                    <a:pt x="560573" y="1533372"/>
                    <a:pt x="474772" y="1480525"/>
                    <a:pt x="555812" y="1515256"/>
                  </a:cubicBezTo>
                  <a:cubicBezTo>
                    <a:pt x="575602" y="1523737"/>
                    <a:pt x="586177" y="1536656"/>
                    <a:pt x="600636" y="1551114"/>
                  </a:cubicBezTo>
                  <a:cubicBezTo>
                    <a:pt x="591671" y="1554102"/>
                    <a:pt x="582515" y="1563589"/>
                    <a:pt x="573741" y="1560079"/>
                  </a:cubicBezTo>
                  <a:cubicBezTo>
                    <a:pt x="563737" y="1556078"/>
                    <a:pt x="563430" y="1540803"/>
                    <a:pt x="555812" y="1533185"/>
                  </a:cubicBezTo>
                  <a:cubicBezTo>
                    <a:pt x="548194" y="1525567"/>
                    <a:pt x="537331" y="1521987"/>
                    <a:pt x="528918" y="1515256"/>
                  </a:cubicBezTo>
                  <a:cubicBezTo>
                    <a:pt x="522318" y="1509976"/>
                    <a:pt x="517588" y="1502606"/>
                    <a:pt x="510988" y="1497326"/>
                  </a:cubicBezTo>
                  <a:cubicBezTo>
                    <a:pt x="502575" y="1490595"/>
                    <a:pt x="492507" y="1486128"/>
                    <a:pt x="484094" y="1479397"/>
                  </a:cubicBezTo>
                  <a:cubicBezTo>
                    <a:pt x="456354" y="1457204"/>
                    <a:pt x="473649" y="1464221"/>
                    <a:pt x="448236" y="1434573"/>
                  </a:cubicBezTo>
                  <a:cubicBezTo>
                    <a:pt x="437235" y="1421738"/>
                    <a:pt x="424330" y="1410667"/>
                    <a:pt x="412377" y="1398714"/>
                  </a:cubicBezTo>
                  <a:cubicBezTo>
                    <a:pt x="406400" y="1392738"/>
                    <a:pt x="401480" y="1385473"/>
                    <a:pt x="394447" y="1380785"/>
                  </a:cubicBezTo>
                  <a:lnTo>
                    <a:pt x="367553" y="1362856"/>
                  </a:lnTo>
                  <a:cubicBezTo>
                    <a:pt x="373530" y="1356879"/>
                    <a:pt x="377049" y="1345488"/>
                    <a:pt x="385483" y="1344926"/>
                  </a:cubicBezTo>
                  <a:cubicBezTo>
                    <a:pt x="482440" y="1338462"/>
                    <a:pt x="478463" y="1342111"/>
                    <a:pt x="537883" y="1371820"/>
                  </a:cubicBezTo>
                  <a:cubicBezTo>
                    <a:pt x="569837" y="1403776"/>
                    <a:pt x="541017" y="1378734"/>
                    <a:pt x="591671" y="1407679"/>
                  </a:cubicBezTo>
                  <a:cubicBezTo>
                    <a:pt x="640330" y="1435483"/>
                    <a:pt x="616593" y="1424951"/>
                    <a:pt x="591671" y="1416644"/>
                  </a:cubicBezTo>
                  <a:cubicBezTo>
                    <a:pt x="536829" y="1361802"/>
                    <a:pt x="624720" y="1445913"/>
                    <a:pt x="537883" y="1380785"/>
                  </a:cubicBezTo>
                  <a:cubicBezTo>
                    <a:pt x="469817" y="1329736"/>
                    <a:pt x="532329" y="1355028"/>
                    <a:pt x="475130" y="1335961"/>
                  </a:cubicBezTo>
                  <a:cubicBezTo>
                    <a:pt x="469153" y="1329985"/>
                    <a:pt x="463962" y="1323103"/>
                    <a:pt x="457200" y="1318032"/>
                  </a:cubicBezTo>
                  <a:cubicBezTo>
                    <a:pt x="457180" y="1318017"/>
                    <a:pt x="389975" y="1273216"/>
                    <a:pt x="376518" y="1264244"/>
                  </a:cubicBezTo>
                  <a:cubicBezTo>
                    <a:pt x="356553" y="1250934"/>
                    <a:pt x="346290" y="1246630"/>
                    <a:pt x="331694" y="1228385"/>
                  </a:cubicBezTo>
                  <a:cubicBezTo>
                    <a:pt x="311834" y="1203561"/>
                    <a:pt x="314268" y="1203001"/>
                    <a:pt x="304800" y="1174597"/>
                  </a:cubicBezTo>
                  <a:cubicBezTo>
                    <a:pt x="310777" y="1168620"/>
                    <a:pt x="314299" y="1157269"/>
                    <a:pt x="322730" y="1156667"/>
                  </a:cubicBezTo>
                  <a:cubicBezTo>
                    <a:pt x="394990" y="1151505"/>
                    <a:pt x="407917" y="1158169"/>
                    <a:pt x="457200" y="1174597"/>
                  </a:cubicBezTo>
                  <a:cubicBezTo>
                    <a:pt x="463177" y="1180573"/>
                    <a:pt x="468368" y="1187455"/>
                    <a:pt x="475130" y="1192526"/>
                  </a:cubicBezTo>
                  <a:cubicBezTo>
                    <a:pt x="492369" y="1205455"/>
                    <a:pt x="513681" y="1213148"/>
                    <a:pt x="528918" y="1228385"/>
                  </a:cubicBezTo>
                  <a:cubicBezTo>
                    <a:pt x="537883" y="1237350"/>
                    <a:pt x="545805" y="1247495"/>
                    <a:pt x="555812" y="1255279"/>
                  </a:cubicBezTo>
                  <a:cubicBezTo>
                    <a:pt x="572821" y="1268509"/>
                    <a:pt x="609600" y="1291138"/>
                    <a:pt x="609600" y="1291138"/>
                  </a:cubicBezTo>
                  <a:cubicBezTo>
                    <a:pt x="615577" y="1300103"/>
                    <a:pt x="632348" y="1308395"/>
                    <a:pt x="627530" y="1318032"/>
                  </a:cubicBezTo>
                  <a:cubicBezTo>
                    <a:pt x="623304" y="1326484"/>
                    <a:pt x="607318" y="1315749"/>
                    <a:pt x="600636" y="1309067"/>
                  </a:cubicBezTo>
                  <a:cubicBezTo>
                    <a:pt x="593954" y="1302385"/>
                    <a:pt x="596533" y="1290276"/>
                    <a:pt x="591671" y="1282173"/>
                  </a:cubicBezTo>
                  <a:cubicBezTo>
                    <a:pt x="583156" y="1267982"/>
                    <a:pt x="559060" y="1254456"/>
                    <a:pt x="546847" y="1246314"/>
                  </a:cubicBezTo>
                  <a:cubicBezTo>
                    <a:pt x="540871" y="1237349"/>
                    <a:pt x="536536" y="1227038"/>
                    <a:pt x="528918" y="1219420"/>
                  </a:cubicBezTo>
                  <a:cubicBezTo>
                    <a:pt x="489561" y="1180063"/>
                    <a:pt x="501798" y="1205139"/>
                    <a:pt x="466165" y="1174597"/>
                  </a:cubicBezTo>
                  <a:cubicBezTo>
                    <a:pt x="453330" y="1163596"/>
                    <a:pt x="442259" y="1150691"/>
                    <a:pt x="430306" y="1138738"/>
                  </a:cubicBezTo>
                  <a:cubicBezTo>
                    <a:pt x="424330" y="1132761"/>
                    <a:pt x="419410" y="1125496"/>
                    <a:pt x="412377" y="1120808"/>
                  </a:cubicBezTo>
                  <a:lnTo>
                    <a:pt x="385483" y="1102879"/>
                  </a:lnTo>
                  <a:cubicBezTo>
                    <a:pt x="373530" y="1084950"/>
                    <a:pt x="364861" y="1064328"/>
                    <a:pt x="349624" y="1049091"/>
                  </a:cubicBezTo>
                  <a:cubicBezTo>
                    <a:pt x="332947" y="1032414"/>
                    <a:pt x="325074" y="1026886"/>
                    <a:pt x="313765" y="1004267"/>
                  </a:cubicBezTo>
                  <a:cubicBezTo>
                    <a:pt x="309539" y="995815"/>
                    <a:pt x="307788" y="986338"/>
                    <a:pt x="304800" y="977373"/>
                  </a:cubicBezTo>
                  <a:cubicBezTo>
                    <a:pt x="313765" y="971397"/>
                    <a:pt x="321003" y="960780"/>
                    <a:pt x="331694" y="959444"/>
                  </a:cubicBezTo>
                  <a:cubicBezTo>
                    <a:pt x="377314" y="953741"/>
                    <a:pt x="370748" y="971821"/>
                    <a:pt x="403412" y="986338"/>
                  </a:cubicBezTo>
                  <a:cubicBezTo>
                    <a:pt x="420682" y="994014"/>
                    <a:pt x="457200" y="1004267"/>
                    <a:pt x="457200" y="1004267"/>
                  </a:cubicBezTo>
                  <a:cubicBezTo>
                    <a:pt x="463177" y="1010244"/>
                    <a:pt x="467570" y="1018417"/>
                    <a:pt x="475130" y="1022197"/>
                  </a:cubicBezTo>
                  <a:cubicBezTo>
                    <a:pt x="492034" y="1030649"/>
                    <a:pt x="528918" y="1040126"/>
                    <a:pt x="528918" y="1040126"/>
                  </a:cubicBezTo>
                  <a:cubicBezTo>
                    <a:pt x="545595" y="1056804"/>
                    <a:pt x="551122" y="1064676"/>
                    <a:pt x="573741" y="1075985"/>
                  </a:cubicBezTo>
                  <a:cubicBezTo>
                    <a:pt x="582193" y="1080211"/>
                    <a:pt x="607318" y="1091632"/>
                    <a:pt x="600636" y="1084950"/>
                  </a:cubicBezTo>
                  <a:cubicBezTo>
                    <a:pt x="591187" y="1075500"/>
                    <a:pt x="575652" y="1074788"/>
                    <a:pt x="564777" y="1067020"/>
                  </a:cubicBezTo>
                  <a:cubicBezTo>
                    <a:pt x="526330" y="1039558"/>
                    <a:pt x="548259" y="1044683"/>
                    <a:pt x="519953" y="1013232"/>
                  </a:cubicBezTo>
                  <a:cubicBezTo>
                    <a:pt x="500164" y="991244"/>
                    <a:pt x="481814" y="966888"/>
                    <a:pt x="457200" y="950479"/>
                  </a:cubicBezTo>
                  <a:cubicBezTo>
                    <a:pt x="448235" y="944503"/>
                    <a:pt x="438359" y="939708"/>
                    <a:pt x="430306" y="932550"/>
                  </a:cubicBezTo>
                  <a:cubicBezTo>
                    <a:pt x="411355" y="915704"/>
                    <a:pt x="394448" y="896691"/>
                    <a:pt x="376518" y="878761"/>
                  </a:cubicBezTo>
                  <a:lnTo>
                    <a:pt x="358588" y="860832"/>
                  </a:lnTo>
                  <a:cubicBezTo>
                    <a:pt x="355600" y="851867"/>
                    <a:pt x="340327" y="835628"/>
                    <a:pt x="349624" y="833938"/>
                  </a:cubicBezTo>
                  <a:cubicBezTo>
                    <a:pt x="406397" y="823616"/>
                    <a:pt x="438878" y="836796"/>
                    <a:pt x="484094" y="851867"/>
                  </a:cubicBezTo>
                  <a:cubicBezTo>
                    <a:pt x="493059" y="857844"/>
                    <a:pt x="501351" y="864979"/>
                    <a:pt x="510988" y="869797"/>
                  </a:cubicBezTo>
                  <a:cubicBezTo>
                    <a:pt x="523846" y="876226"/>
                    <a:pt x="580592" y="889437"/>
                    <a:pt x="502024" y="869797"/>
                  </a:cubicBezTo>
                  <a:cubicBezTo>
                    <a:pt x="447750" y="815523"/>
                    <a:pt x="476100" y="834423"/>
                    <a:pt x="421341" y="807044"/>
                  </a:cubicBezTo>
                  <a:cubicBezTo>
                    <a:pt x="310755" y="696455"/>
                    <a:pt x="423747" y="803589"/>
                    <a:pt x="349624" y="744291"/>
                  </a:cubicBezTo>
                  <a:cubicBezTo>
                    <a:pt x="321828" y="722054"/>
                    <a:pt x="341592" y="726828"/>
                    <a:pt x="304800" y="708432"/>
                  </a:cubicBezTo>
                  <a:cubicBezTo>
                    <a:pt x="296348" y="704206"/>
                    <a:pt x="286358" y="703693"/>
                    <a:pt x="277906" y="699467"/>
                  </a:cubicBezTo>
                  <a:cubicBezTo>
                    <a:pt x="268269" y="694649"/>
                    <a:pt x="259192" y="688550"/>
                    <a:pt x="251012" y="681538"/>
                  </a:cubicBezTo>
                  <a:cubicBezTo>
                    <a:pt x="238177" y="670537"/>
                    <a:pt x="215153" y="645679"/>
                    <a:pt x="215153" y="645679"/>
                  </a:cubicBezTo>
                  <a:cubicBezTo>
                    <a:pt x="224118" y="642691"/>
                    <a:pt x="232597" y="636714"/>
                    <a:pt x="242047" y="636714"/>
                  </a:cubicBezTo>
                  <a:cubicBezTo>
                    <a:pt x="256080" y="636714"/>
                    <a:pt x="297258" y="647570"/>
                    <a:pt x="313765" y="654644"/>
                  </a:cubicBezTo>
                  <a:cubicBezTo>
                    <a:pt x="326048" y="659908"/>
                    <a:pt x="337216" y="667610"/>
                    <a:pt x="349624" y="672573"/>
                  </a:cubicBezTo>
                  <a:cubicBezTo>
                    <a:pt x="367171" y="679592"/>
                    <a:pt x="387687" y="680020"/>
                    <a:pt x="403412" y="690503"/>
                  </a:cubicBezTo>
                  <a:cubicBezTo>
                    <a:pt x="412377" y="696479"/>
                    <a:pt x="437924" y="716050"/>
                    <a:pt x="430306" y="708432"/>
                  </a:cubicBezTo>
                  <a:cubicBezTo>
                    <a:pt x="419741" y="697867"/>
                    <a:pt x="405925" y="691103"/>
                    <a:pt x="394447" y="681538"/>
                  </a:cubicBezTo>
                  <a:cubicBezTo>
                    <a:pt x="361631" y="654191"/>
                    <a:pt x="393710" y="669338"/>
                    <a:pt x="349624" y="654644"/>
                  </a:cubicBezTo>
                  <a:cubicBezTo>
                    <a:pt x="343647" y="648667"/>
                    <a:pt x="336974" y="643314"/>
                    <a:pt x="331694" y="636714"/>
                  </a:cubicBezTo>
                  <a:cubicBezTo>
                    <a:pt x="324963" y="628301"/>
                    <a:pt x="321383" y="617438"/>
                    <a:pt x="313765" y="609820"/>
                  </a:cubicBezTo>
                  <a:cubicBezTo>
                    <a:pt x="299115" y="595170"/>
                    <a:pt x="268828" y="577723"/>
                    <a:pt x="251012" y="564997"/>
                  </a:cubicBezTo>
                  <a:cubicBezTo>
                    <a:pt x="173149" y="509381"/>
                    <a:pt x="251659" y="562441"/>
                    <a:pt x="188259" y="520173"/>
                  </a:cubicBezTo>
                  <a:cubicBezTo>
                    <a:pt x="182283" y="511208"/>
                    <a:pt x="177425" y="501387"/>
                    <a:pt x="170330" y="493279"/>
                  </a:cubicBezTo>
                  <a:cubicBezTo>
                    <a:pt x="133623" y="451328"/>
                    <a:pt x="135064" y="454828"/>
                    <a:pt x="98612" y="430526"/>
                  </a:cubicBezTo>
                  <a:cubicBezTo>
                    <a:pt x="110565" y="427538"/>
                    <a:pt x="122150" y="421561"/>
                    <a:pt x="134471" y="421561"/>
                  </a:cubicBezTo>
                  <a:cubicBezTo>
                    <a:pt x="143921" y="421561"/>
                    <a:pt x="152279" y="427930"/>
                    <a:pt x="161365" y="430526"/>
                  </a:cubicBezTo>
                  <a:cubicBezTo>
                    <a:pt x="173212" y="433911"/>
                    <a:pt x="185423" y="435951"/>
                    <a:pt x="197224" y="439491"/>
                  </a:cubicBezTo>
                  <a:cubicBezTo>
                    <a:pt x="215326" y="444922"/>
                    <a:pt x="233083" y="451444"/>
                    <a:pt x="251012" y="457420"/>
                  </a:cubicBezTo>
                  <a:lnTo>
                    <a:pt x="277906" y="466385"/>
                  </a:lnTo>
                  <a:cubicBezTo>
                    <a:pt x="283883" y="472361"/>
                    <a:pt x="289074" y="479243"/>
                    <a:pt x="295836" y="484314"/>
                  </a:cubicBezTo>
                  <a:cubicBezTo>
                    <a:pt x="313075" y="497243"/>
                    <a:pt x="334387" y="504936"/>
                    <a:pt x="349624" y="520173"/>
                  </a:cubicBezTo>
                  <a:lnTo>
                    <a:pt x="385483" y="556032"/>
                  </a:lnTo>
                  <a:cubicBezTo>
                    <a:pt x="391459" y="562009"/>
                    <a:pt x="374585" y="542791"/>
                    <a:pt x="367553" y="538103"/>
                  </a:cubicBezTo>
                  <a:cubicBezTo>
                    <a:pt x="358588" y="532126"/>
                    <a:pt x="348712" y="527331"/>
                    <a:pt x="340659" y="520173"/>
                  </a:cubicBezTo>
                  <a:cubicBezTo>
                    <a:pt x="321708" y="503327"/>
                    <a:pt x="304800" y="484314"/>
                    <a:pt x="286871" y="466385"/>
                  </a:cubicBezTo>
                  <a:lnTo>
                    <a:pt x="268941" y="448456"/>
                  </a:lnTo>
                  <a:cubicBezTo>
                    <a:pt x="262964" y="442479"/>
                    <a:pt x="258045" y="435214"/>
                    <a:pt x="251012" y="430526"/>
                  </a:cubicBezTo>
                  <a:cubicBezTo>
                    <a:pt x="206536" y="400876"/>
                    <a:pt x="231736" y="420215"/>
                    <a:pt x="179294" y="367773"/>
                  </a:cubicBezTo>
                  <a:lnTo>
                    <a:pt x="152400" y="340879"/>
                  </a:lnTo>
                  <a:cubicBezTo>
                    <a:pt x="143435" y="331914"/>
                    <a:pt x="113001" y="311901"/>
                    <a:pt x="125506" y="313985"/>
                  </a:cubicBezTo>
                  <a:cubicBezTo>
                    <a:pt x="152390" y="318466"/>
                    <a:pt x="209407" y="325095"/>
                    <a:pt x="233083" y="340879"/>
                  </a:cubicBezTo>
                  <a:lnTo>
                    <a:pt x="259977" y="358808"/>
                  </a:lnTo>
                  <a:cubicBezTo>
                    <a:pt x="254000" y="349843"/>
                    <a:pt x="248945" y="340191"/>
                    <a:pt x="242047" y="331914"/>
                  </a:cubicBezTo>
                  <a:cubicBezTo>
                    <a:pt x="233931" y="322175"/>
                    <a:pt x="222522" y="315337"/>
                    <a:pt x="215153" y="305020"/>
                  </a:cubicBezTo>
                  <a:cubicBezTo>
                    <a:pt x="186163" y="264433"/>
                    <a:pt x="211279" y="276819"/>
                    <a:pt x="179294" y="251232"/>
                  </a:cubicBezTo>
                  <a:cubicBezTo>
                    <a:pt x="170881" y="244502"/>
                    <a:pt x="160580" y="240315"/>
                    <a:pt x="152400" y="233303"/>
                  </a:cubicBezTo>
                  <a:cubicBezTo>
                    <a:pt x="139565" y="222302"/>
                    <a:pt x="116541" y="197444"/>
                    <a:pt x="116541" y="197444"/>
                  </a:cubicBezTo>
                  <a:cubicBezTo>
                    <a:pt x="91148" y="121260"/>
                    <a:pt x="126563" y="214148"/>
                    <a:pt x="89647" y="152620"/>
                  </a:cubicBezTo>
                  <a:cubicBezTo>
                    <a:pt x="59636" y="102602"/>
                    <a:pt x="106037" y="148300"/>
                    <a:pt x="62753" y="98832"/>
                  </a:cubicBezTo>
                  <a:cubicBezTo>
                    <a:pt x="48839" y="82930"/>
                    <a:pt x="32871" y="68949"/>
                    <a:pt x="17930" y="54008"/>
                  </a:cubicBezTo>
                  <a:lnTo>
                    <a:pt x="0" y="36079"/>
                  </a:lnTo>
                  <a:cubicBezTo>
                    <a:pt x="5977" y="30103"/>
                    <a:pt x="9478" y="18150"/>
                    <a:pt x="17930" y="18150"/>
                  </a:cubicBezTo>
                  <a:cubicBezTo>
                    <a:pt x="47660" y="18150"/>
                    <a:pt x="80790" y="43293"/>
                    <a:pt x="107577" y="54008"/>
                  </a:cubicBezTo>
                  <a:cubicBezTo>
                    <a:pt x="165975" y="77367"/>
                    <a:pt x="148838" y="60302"/>
                    <a:pt x="188259" y="89867"/>
                  </a:cubicBezTo>
                  <a:cubicBezTo>
                    <a:pt x="191640" y="92403"/>
                    <a:pt x="194236" y="95844"/>
                    <a:pt x="197224" y="98832"/>
                  </a:cubicBezTo>
                  <a:lnTo>
                    <a:pt x="197224" y="98832"/>
                  </a:lnTo>
                  <a:lnTo>
                    <a:pt x="170330" y="89867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 101"/>
            <p:cNvSpPr/>
            <p:nvPr/>
          </p:nvSpPr>
          <p:spPr>
            <a:xfrm rot="3697185" flipH="1">
              <a:off x="7524719" y="4173420"/>
              <a:ext cx="905436" cy="1981590"/>
            </a:xfrm>
            <a:custGeom>
              <a:avLst/>
              <a:gdLst>
                <a:gd name="connsiteX0" fmla="*/ 672353 w 905436"/>
                <a:gd name="connsiteY0" fmla="*/ 1873844 h 1981590"/>
                <a:gd name="connsiteX1" fmla="*/ 672353 w 905436"/>
                <a:gd name="connsiteY1" fmla="*/ 1873844 h 1981590"/>
                <a:gd name="connsiteX2" fmla="*/ 663388 w 905436"/>
                <a:gd name="connsiteY2" fmla="*/ 1667656 h 1981590"/>
                <a:gd name="connsiteX3" fmla="*/ 654424 w 905436"/>
                <a:gd name="connsiteY3" fmla="*/ 1129773 h 1981590"/>
                <a:gd name="connsiteX4" fmla="*/ 627530 w 905436"/>
                <a:gd name="connsiteY4" fmla="*/ 995303 h 1981590"/>
                <a:gd name="connsiteX5" fmla="*/ 618565 w 905436"/>
                <a:gd name="connsiteY5" fmla="*/ 887726 h 1981590"/>
                <a:gd name="connsiteX6" fmla="*/ 600636 w 905436"/>
                <a:gd name="connsiteY6" fmla="*/ 833938 h 1981590"/>
                <a:gd name="connsiteX7" fmla="*/ 582706 w 905436"/>
                <a:gd name="connsiteY7" fmla="*/ 753256 h 1981590"/>
                <a:gd name="connsiteX8" fmla="*/ 564777 w 905436"/>
                <a:gd name="connsiteY8" fmla="*/ 726361 h 1981590"/>
                <a:gd name="connsiteX9" fmla="*/ 555812 w 905436"/>
                <a:gd name="connsiteY9" fmla="*/ 699467 h 1981590"/>
                <a:gd name="connsiteX10" fmla="*/ 537883 w 905436"/>
                <a:gd name="connsiteY10" fmla="*/ 663608 h 1981590"/>
                <a:gd name="connsiteX11" fmla="*/ 502024 w 905436"/>
                <a:gd name="connsiteY11" fmla="*/ 582926 h 1981590"/>
                <a:gd name="connsiteX12" fmla="*/ 493059 w 905436"/>
                <a:gd name="connsiteY12" fmla="*/ 538103 h 1981590"/>
                <a:gd name="connsiteX13" fmla="*/ 475130 w 905436"/>
                <a:gd name="connsiteY13" fmla="*/ 520173 h 1981590"/>
                <a:gd name="connsiteX14" fmla="*/ 457200 w 905436"/>
                <a:gd name="connsiteY14" fmla="*/ 466385 h 1981590"/>
                <a:gd name="connsiteX15" fmla="*/ 403412 w 905436"/>
                <a:gd name="connsiteY15" fmla="*/ 403632 h 1981590"/>
                <a:gd name="connsiteX16" fmla="*/ 358588 w 905436"/>
                <a:gd name="connsiteY16" fmla="*/ 322950 h 1981590"/>
                <a:gd name="connsiteX17" fmla="*/ 340659 w 905436"/>
                <a:gd name="connsiteY17" fmla="*/ 305020 h 1981590"/>
                <a:gd name="connsiteX18" fmla="*/ 322730 w 905436"/>
                <a:gd name="connsiteY18" fmla="*/ 278126 h 1981590"/>
                <a:gd name="connsiteX19" fmla="*/ 304800 w 905436"/>
                <a:gd name="connsiteY19" fmla="*/ 260197 h 1981590"/>
                <a:gd name="connsiteX20" fmla="*/ 286871 w 905436"/>
                <a:gd name="connsiteY20" fmla="*/ 233303 h 1981590"/>
                <a:gd name="connsiteX21" fmla="*/ 268941 w 905436"/>
                <a:gd name="connsiteY21" fmla="*/ 215373 h 1981590"/>
                <a:gd name="connsiteX22" fmla="*/ 251012 w 905436"/>
                <a:gd name="connsiteY22" fmla="*/ 188479 h 1981590"/>
                <a:gd name="connsiteX23" fmla="*/ 188259 w 905436"/>
                <a:gd name="connsiteY23" fmla="*/ 116761 h 1981590"/>
                <a:gd name="connsiteX24" fmla="*/ 161365 w 905436"/>
                <a:gd name="connsiteY24" fmla="*/ 89867 h 1981590"/>
                <a:gd name="connsiteX25" fmla="*/ 152400 w 905436"/>
                <a:gd name="connsiteY25" fmla="*/ 62973 h 1981590"/>
                <a:gd name="connsiteX26" fmla="*/ 125506 w 905436"/>
                <a:gd name="connsiteY26" fmla="*/ 45044 h 1981590"/>
                <a:gd name="connsiteX27" fmla="*/ 107577 w 905436"/>
                <a:gd name="connsiteY27" fmla="*/ 18150 h 1981590"/>
                <a:gd name="connsiteX28" fmla="*/ 125506 w 905436"/>
                <a:gd name="connsiteY28" fmla="*/ 220 h 1981590"/>
                <a:gd name="connsiteX29" fmla="*/ 197224 w 905436"/>
                <a:gd name="connsiteY29" fmla="*/ 18150 h 1981590"/>
                <a:gd name="connsiteX30" fmla="*/ 233083 w 905436"/>
                <a:gd name="connsiteY30" fmla="*/ 45044 h 1981590"/>
                <a:gd name="connsiteX31" fmla="*/ 251012 w 905436"/>
                <a:gd name="connsiteY31" fmla="*/ 71938 h 1981590"/>
                <a:gd name="connsiteX32" fmla="*/ 304800 w 905436"/>
                <a:gd name="connsiteY32" fmla="*/ 98832 h 1981590"/>
                <a:gd name="connsiteX33" fmla="*/ 322730 w 905436"/>
                <a:gd name="connsiteY33" fmla="*/ 134691 h 1981590"/>
                <a:gd name="connsiteX34" fmla="*/ 340659 w 905436"/>
                <a:gd name="connsiteY34" fmla="*/ 161585 h 1981590"/>
                <a:gd name="connsiteX35" fmla="*/ 358588 w 905436"/>
                <a:gd name="connsiteY35" fmla="*/ 215373 h 1981590"/>
                <a:gd name="connsiteX36" fmla="*/ 376518 w 905436"/>
                <a:gd name="connsiteY36" fmla="*/ 188479 h 1981590"/>
                <a:gd name="connsiteX37" fmla="*/ 394447 w 905436"/>
                <a:gd name="connsiteY37" fmla="*/ 36079 h 1981590"/>
                <a:gd name="connsiteX38" fmla="*/ 403412 w 905436"/>
                <a:gd name="connsiteY38" fmla="*/ 62973 h 1981590"/>
                <a:gd name="connsiteX39" fmla="*/ 421341 w 905436"/>
                <a:gd name="connsiteY39" fmla="*/ 89867 h 1981590"/>
                <a:gd name="connsiteX40" fmla="*/ 439271 w 905436"/>
                <a:gd name="connsiteY40" fmla="*/ 125726 h 1981590"/>
                <a:gd name="connsiteX41" fmla="*/ 448236 w 905436"/>
                <a:gd name="connsiteY41" fmla="*/ 170550 h 1981590"/>
                <a:gd name="connsiteX42" fmla="*/ 475130 w 905436"/>
                <a:gd name="connsiteY42" fmla="*/ 260197 h 1981590"/>
                <a:gd name="connsiteX43" fmla="*/ 484094 w 905436"/>
                <a:gd name="connsiteY43" fmla="*/ 313985 h 1981590"/>
                <a:gd name="connsiteX44" fmla="*/ 493059 w 905436"/>
                <a:gd name="connsiteY44" fmla="*/ 376738 h 1981590"/>
                <a:gd name="connsiteX45" fmla="*/ 502024 w 905436"/>
                <a:gd name="connsiteY45" fmla="*/ 403632 h 1981590"/>
                <a:gd name="connsiteX46" fmla="*/ 510988 w 905436"/>
                <a:gd name="connsiteY46" fmla="*/ 439491 h 1981590"/>
                <a:gd name="connsiteX47" fmla="*/ 528918 w 905436"/>
                <a:gd name="connsiteY47" fmla="*/ 367773 h 1981590"/>
                <a:gd name="connsiteX48" fmla="*/ 546847 w 905436"/>
                <a:gd name="connsiteY48" fmla="*/ 242267 h 1981590"/>
                <a:gd name="connsiteX49" fmla="*/ 582706 w 905436"/>
                <a:gd name="connsiteY49" fmla="*/ 331914 h 1981590"/>
                <a:gd name="connsiteX50" fmla="*/ 591671 w 905436"/>
                <a:gd name="connsiteY50" fmla="*/ 448456 h 1981590"/>
                <a:gd name="connsiteX51" fmla="*/ 600636 w 905436"/>
                <a:gd name="connsiteY51" fmla="*/ 502244 h 1981590"/>
                <a:gd name="connsiteX52" fmla="*/ 609600 w 905436"/>
                <a:gd name="connsiteY52" fmla="*/ 618785 h 1981590"/>
                <a:gd name="connsiteX53" fmla="*/ 618565 w 905436"/>
                <a:gd name="connsiteY53" fmla="*/ 556032 h 1981590"/>
                <a:gd name="connsiteX54" fmla="*/ 645459 w 905436"/>
                <a:gd name="connsiteY54" fmla="*/ 493279 h 1981590"/>
                <a:gd name="connsiteX55" fmla="*/ 654424 w 905436"/>
                <a:gd name="connsiteY55" fmla="*/ 439491 h 1981590"/>
                <a:gd name="connsiteX56" fmla="*/ 663388 w 905436"/>
                <a:gd name="connsiteY56" fmla="*/ 403632 h 1981590"/>
                <a:gd name="connsiteX57" fmla="*/ 672353 w 905436"/>
                <a:gd name="connsiteY57" fmla="*/ 484314 h 1981590"/>
                <a:gd name="connsiteX58" fmla="*/ 681318 w 905436"/>
                <a:gd name="connsiteY58" fmla="*/ 520173 h 1981590"/>
                <a:gd name="connsiteX59" fmla="*/ 690283 w 905436"/>
                <a:gd name="connsiteY59" fmla="*/ 600856 h 1981590"/>
                <a:gd name="connsiteX60" fmla="*/ 699247 w 905436"/>
                <a:gd name="connsiteY60" fmla="*/ 860832 h 1981590"/>
                <a:gd name="connsiteX61" fmla="*/ 708212 w 905436"/>
                <a:gd name="connsiteY61" fmla="*/ 833938 h 1981590"/>
                <a:gd name="connsiteX62" fmla="*/ 762000 w 905436"/>
                <a:gd name="connsiteY62" fmla="*/ 771185 h 1981590"/>
                <a:gd name="connsiteX63" fmla="*/ 779930 w 905436"/>
                <a:gd name="connsiteY63" fmla="*/ 717397 h 1981590"/>
                <a:gd name="connsiteX64" fmla="*/ 770965 w 905436"/>
                <a:gd name="connsiteY64" fmla="*/ 690503 h 1981590"/>
                <a:gd name="connsiteX65" fmla="*/ 762000 w 905436"/>
                <a:gd name="connsiteY65" fmla="*/ 833938 h 1981590"/>
                <a:gd name="connsiteX66" fmla="*/ 753036 w 905436"/>
                <a:gd name="connsiteY66" fmla="*/ 869797 h 1981590"/>
                <a:gd name="connsiteX67" fmla="*/ 735106 w 905436"/>
                <a:gd name="connsiteY67" fmla="*/ 959444 h 1981590"/>
                <a:gd name="connsiteX68" fmla="*/ 726141 w 905436"/>
                <a:gd name="connsiteY68" fmla="*/ 1022197 h 1981590"/>
                <a:gd name="connsiteX69" fmla="*/ 708212 w 905436"/>
                <a:gd name="connsiteY69" fmla="*/ 1084950 h 1981590"/>
                <a:gd name="connsiteX70" fmla="*/ 735106 w 905436"/>
                <a:gd name="connsiteY70" fmla="*/ 1075985 h 1981590"/>
                <a:gd name="connsiteX71" fmla="*/ 753036 w 905436"/>
                <a:gd name="connsiteY71" fmla="*/ 1058056 h 1981590"/>
                <a:gd name="connsiteX72" fmla="*/ 779930 w 905436"/>
                <a:gd name="connsiteY72" fmla="*/ 1040126 h 1981590"/>
                <a:gd name="connsiteX73" fmla="*/ 797859 w 905436"/>
                <a:gd name="connsiteY73" fmla="*/ 1013232 h 1981590"/>
                <a:gd name="connsiteX74" fmla="*/ 824753 w 905436"/>
                <a:gd name="connsiteY74" fmla="*/ 986338 h 1981590"/>
                <a:gd name="connsiteX75" fmla="*/ 824753 w 905436"/>
                <a:gd name="connsiteY75" fmla="*/ 1120808 h 1981590"/>
                <a:gd name="connsiteX76" fmla="*/ 797859 w 905436"/>
                <a:gd name="connsiteY76" fmla="*/ 1174597 h 1981590"/>
                <a:gd name="connsiteX77" fmla="*/ 788894 w 905436"/>
                <a:gd name="connsiteY77" fmla="*/ 1210456 h 1981590"/>
                <a:gd name="connsiteX78" fmla="*/ 770965 w 905436"/>
                <a:gd name="connsiteY78" fmla="*/ 1264244 h 1981590"/>
                <a:gd name="connsiteX79" fmla="*/ 762000 w 905436"/>
                <a:gd name="connsiteY79" fmla="*/ 1300103 h 1981590"/>
                <a:gd name="connsiteX80" fmla="*/ 744071 w 905436"/>
                <a:gd name="connsiteY80" fmla="*/ 1353891 h 1981590"/>
                <a:gd name="connsiteX81" fmla="*/ 779930 w 905436"/>
                <a:gd name="connsiteY81" fmla="*/ 1344926 h 1981590"/>
                <a:gd name="connsiteX82" fmla="*/ 833718 w 905436"/>
                <a:gd name="connsiteY82" fmla="*/ 1326997 h 1981590"/>
                <a:gd name="connsiteX83" fmla="*/ 869577 w 905436"/>
                <a:gd name="connsiteY83" fmla="*/ 1291138 h 1981590"/>
                <a:gd name="connsiteX84" fmla="*/ 905436 w 905436"/>
                <a:gd name="connsiteY84" fmla="*/ 1246314 h 1981590"/>
                <a:gd name="connsiteX85" fmla="*/ 887506 w 905436"/>
                <a:gd name="connsiteY85" fmla="*/ 1335961 h 1981590"/>
                <a:gd name="connsiteX86" fmla="*/ 851647 w 905436"/>
                <a:gd name="connsiteY86" fmla="*/ 1389750 h 1981590"/>
                <a:gd name="connsiteX87" fmla="*/ 842683 w 905436"/>
                <a:gd name="connsiteY87" fmla="*/ 1425608 h 1981590"/>
                <a:gd name="connsiteX88" fmla="*/ 788894 w 905436"/>
                <a:gd name="connsiteY88" fmla="*/ 1479397 h 1981590"/>
                <a:gd name="connsiteX89" fmla="*/ 762000 w 905436"/>
                <a:gd name="connsiteY89" fmla="*/ 1533185 h 1981590"/>
                <a:gd name="connsiteX90" fmla="*/ 753036 w 905436"/>
                <a:gd name="connsiteY90" fmla="*/ 1560079 h 1981590"/>
                <a:gd name="connsiteX91" fmla="*/ 842683 w 905436"/>
                <a:gd name="connsiteY91" fmla="*/ 1560079 h 1981590"/>
                <a:gd name="connsiteX92" fmla="*/ 869577 w 905436"/>
                <a:gd name="connsiteY92" fmla="*/ 1533185 h 1981590"/>
                <a:gd name="connsiteX93" fmla="*/ 905436 w 905436"/>
                <a:gd name="connsiteY93" fmla="*/ 1479397 h 1981590"/>
                <a:gd name="connsiteX94" fmla="*/ 878541 w 905436"/>
                <a:gd name="connsiteY94" fmla="*/ 1569044 h 1981590"/>
                <a:gd name="connsiteX95" fmla="*/ 842683 w 905436"/>
                <a:gd name="connsiteY95" fmla="*/ 1622832 h 1981590"/>
                <a:gd name="connsiteX96" fmla="*/ 824753 w 905436"/>
                <a:gd name="connsiteY96" fmla="*/ 1649726 h 1981590"/>
                <a:gd name="connsiteX97" fmla="*/ 806824 w 905436"/>
                <a:gd name="connsiteY97" fmla="*/ 1703514 h 1981590"/>
                <a:gd name="connsiteX98" fmla="*/ 797859 w 905436"/>
                <a:gd name="connsiteY98" fmla="*/ 1730408 h 1981590"/>
                <a:gd name="connsiteX99" fmla="*/ 779930 w 905436"/>
                <a:gd name="connsiteY99" fmla="*/ 1811091 h 1981590"/>
                <a:gd name="connsiteX100" fmla="*/ 762000 w 905436"/>
                <a:gd name="connsiteY100" fmla="*/ 1837985 h 1981590"/>
                <a:gd name="connsiteX101" fmla="*/ 735106 w 905436"/>
                <a:gd name="connsiteY101" fmla="*/ 1891773 h 1981590"/>
                <a:gd name="connsiteX102" fmla="*/ 708212 w 905436"/>
                <a:gd name="connsiteY102" fmla="*/ 1936597 h 1981590"/>
                <a:gd name="connsiteX103" fmla="*/ 699247 w 905436"/>
                <a:gd name="connsiteY103" fmla="*/ 1963491 h 1981590"/>
                <a:gd name="connsiteX104" fmla="*/ 627530 w 905436"/>
                <a:gd name="connsiteY104" fmla="*/ 1972456 h 1981590"/>
                <a:gd name="connsiteX105" fmla="*/ 591671 w 905436"/>
                <a:gd name="connsiteY105" fmla="*/ 1927632 h 1981590"/>
                <a:gd name="connsiteX106" fmla="*/ 573741 w 905436"/>
                <a:gd name="connsiteY106" fmla="*/ 1909703 h 1981590"/>
                <a:gd name="connsiteX107" fmla="*/ 564777 w 905436"/>
                <a:gd name="connsiteY107" fmla="*/ 1873844 h 1981590"/>
                <a:gd name="connsiteX108" fmla="*/ 546847 w 905436"/>
                <a:gd name="connsiteY108" fmla="*/ 1855914 h 1981590"/>
                <a:gd name="connsiteX109" fmla="*/ 528918 w 905436"/>
                <a:gd name="connsiteY109" fmla="*/ 1829020 h 1981590"/>
                <a:gd name="connsiteX110" fmla="*/ 493059 w 905436"/>
                <a:gd name="connsiteY110" fmla="*/ 1775232 h 1981590"/>
                <a:gd name="connsiteX111" fmla="*/ 466165 w 905436"/>
                <a:gd name="connsiteY111" fmla="*/ 1721444 h 1981590"/>
                <a:gd name="connsiteX112" fmla="*/ 448236 w 905436"/>
                <a:gd name="connsiteY112" fmla="*/ 1703514 h 1981590"/>
                <a:gd name="connsiteX113" fmla="*/ 412377 w 905436"/>
                <a:gd name="connsiteY113" fmla="*/ 1622832 h 1981590"/>
                <a:gd name="connsiteX114" fmla="*/ 439271 w 905436"/>
                <a:gd name="connsiteY114" fmla="*/ 1604903 h 1981590"/>
                <a:gd name="connsiteX115" fmla="*/ 510988 w 905436"/>
                <a:gd name="connsiteY115" fmla="*/ 1622832 h 1981590"/>
                <a:gd name="connsiteX116" fmla="*/ 528918 w 905436"/>
                <a:gd name="connsiteY116" fmla="*/ 1640761 h 1981590"/>
                <a:gd name="connsiteX117" fmla="*/ 546847 w 905436"/>
                <a:gd name="connsiteY117" fmla="*/ 1667656 h 1981590"/>
                <a:gd name="connsiteX118" fmla="*/ 573741 w 905436"/>
                <a:gd name="connsiteY118" fmla="*/ 1676620 h 1981590"/>
                <a:gd name="connsiteX119" fmla="*/ 591671 w 905436"/>
                <a:gd name="connsiteY119" fmla="*/ 1703514 h 1981590"/>
                <a:gd name="connsiteX120" fmla="*/ 609600 w 905436"/>
                <a:gd name="connsiteY120" fmla="*/ 1721444 h 1981590"/>
                <a:gd name="connsiteX121" fmla="*/ 546847 w 905436"/>
                <a:gd name="connsiteY121" fmla="*/ 1640761 h 1981590"/>
                <a:gd name="connsiteX122" fmla="*/ 519953 w 905436"/>
                <a:gd name="connsiteY122" fmla="*/ 1631797 h 1981590"/>
                <a:gd name="connsiteX123" fmla="*/ 466165 w 905436"/>
                <a:gd name="connsiteY123" fmla="*/ 1578008 h 1981590"/>
                <a:gd name="connsiteX124" fmla="*/ 439271 w 905436"/>
                <a:gd name="connsiteY124" fmla="*/ 1551114 h 1981590"/>
                <a:gd name="connsiteX125" fmla="*/ 421341 w 905436"/>
                <a:gd name="connsiteY125" fmla="*/ 1533185 h 1981590"/>
                <a:gd name="connsiteX126" fmla="*/ 403412 w 905436"/>
                <a:gd name="connsiteY126" fmla="*/ 1506291 h 1981590"/>
                <a:gd name="connsiteX127" fmla="*/ 412377 w 905436"/>
                <a:gd name="connsiteY127" fmla="*/ 1470432 h 1981590"/>
                <a:gd name="connsiteX128" fmla="*/ 493059 w 905436"/>
                <a:gd name="connsiteY128" fmla="*/ 1488361 h 1981590"/>
                <a:gd name="connsiteX129" fmla="*/ 555812 w 905436"/>
                <a:gd name="connsiteY129" fmla="*/ 1515256 h 1981590"/>
                <a:gd name="connsiteX130" fmla="*/ 600636 w 905436"/>
                <a:gd name="connsiteY130" fmla="*/ 1551114 h 1981590"/>
                <a:gd name="connsiteX131" fmla="*/ 573741 w 905436"/>
                <a:gd name="connsiteY131" fmla="*/ 1560079 h 1981590"/>
                <a:gd name="connsiteX132" fmla="*/ 555812 w 905436"/>
                <a:gd name="connsiteY132" fmla="*/ 1533185 h 1981590"/>
                <a:gd name="connsiteX133" fmla="*/ 528918 w 905436"/>
                <a:gd name="connsiteY133" fmla="*/ 1515256 h 1981590"/>
                <a:gd name="connsiteX134" fmla="*/ 510988 w 905436"/>
                <a:gd name="connsiteY134" fmla="*/ 1497326 h 1981590"/>
                <a:gd name="connsiteX135" fmla="*/ 484094 w 905436"/>
                <a:gd name="connsiteY135" fmla="*/ 1479397 h 1981590"/>
                <a:gd name="connsiteX136" fmla="*/ 448236 w 905436"/>
                <a:gd name="connsiteY136" fmla="*/ 1434573 h 1981590"/>
                <a:gd name="connsiteX137" fmla="*/ 412377 w 905436"/>
                <a:gd name="connsiteY137" fmla="*/ 1398714 h 1981590"/>
                <a:gd name="connsiteX138" fmla="*/ 394447 w 905436"/>
                <a:gd name="connsiteY138" fmla="*/ 1380785 h 1981590"/>
                <a:gd name="connsiteX139" fmla="*/ 367553 w 905436"/>
                <a:gd name="connsiteY139" fmla="*/ 1362856 h 1981590"/>
                <a:gd name="connsiteX140" fmla="*/ 385483 w 905436"/>
                <a:gd name="connsiteY140" fmla="*/ 1344926 h 1981590"/>
                <a:gd name="connsiteX141" fmla="*/ 537883 w 905436"/>
                <a:gd name="connsiteY141" fmla="*/ 1371820 h 1981590"/>
                <a:gd name="connsiteX142" fmla="*/ 591671 w 905436"/>
                <a:gd name="connsiteY142" fmla="*/ 1407679 h 1981590"/>
                <a:gd name="connsiteX143" fmla="*/ 591671 w 905436"/>
                <a:gd name="connsiteY143" fmla="*/ 1416644 h 1981590"/>
                <a:gd name="connsiteX144" fmla="*/ 537883 w 905436"/>
                <a:gd name="connsiteY144" fmla="*/ 1380785 h 1981590"/>
                <a:gd name="connsiteX145" fmla="*/ 475130 w 905436"/>
                <a:gd name="connsiteY145" fmla="*/ 1335961 h 1981590"/>
                <a:gd name="connsiteX146" fmla="*/ 457200 w 905436"/>
                <a:gd name="connsiteY146" fmla="*/ 1318032 h 1981590"/>
                <a:gd name="connsiteX147" fmla="*/ 376518 w 905436"/>
                <a:gd name="connsiteY147" fmla="*/ 1264244 h 1981590"/>
                <a:gd name="connsiteX148" fmla="*/ 331694 w 905436"/>
                <a:gd name="connsiteY148" fmla="*/ 1228385 h 1981590"/>
                <a:gd name="connsiteX149" fmla="*/ 304800 w 905436"/>
                <a:gd name="connsiteY149" fmla="*/ 1174597 h 1981590"/>
                <a:gd name="connsiteX150" fmla="*/ 322730 w 905436"/>
                <a:gd name="connsiteY150" fmla="*/ 1156667 h 1981590"/>
                <a:gd name="connsiteX151" fmla="*/ 457200 w 905436"/>
                <a:gd name="connsiteY151" fmla="*/ 1174597 h 1981590"/>
                <a:gd name="connsiteX152" fmla="*/ 475130 w 905436"/>
                <a:gd name="connsiteY152" fmla="*/ 1192526 h 1981590"/>
                <a:gd name="connsiteX153" fmla="*/ 528918 w 905436"/>
                <a:gd name="connsiteY153" fmla="*/ 1228385 h 1981590"/>
                <a:gd name="connsiteX154" fmla="*/ 555812 w 905436"/>
                <a:gd name="connsiteY154" fmla="*/ 1255279 h 1981590"/>
                <a:gd name="connsiteX155" fmla="*/ 609600 w 905436"/>
                <a:gd name="connsiteY155" fmla="*/ 1291138 h 1981590"/>
                <a:gd name="connsiteX156" fmla="*/ 627530 w 905436"/>
                <a:gd name="connsiteY156" fmla="*/ 1318032 h 1981590"/>
                <a:gd name="connsiteX157" fmla="*/ 600636 w 905436"/>
                <a:gd name="connsiteY157" fmla="*/ 1309067 h 1981590"/>
                <a:gd name="connsiteX158" fmla="*/ 591671 w 905436"/>
                <a:gd name="connsiteY158" fmla="*/ 1282173 h 1981590"/>
                <a:gd name="connsiteX159" fmla="*/ 546847 w 905436"/>
                <a:gd name="connsiteY159" fmla="*/ 1246314 h 1981590"/>
                <a:gd name="connsiteX160" fmla="*/ 528918 w 905436"/>
                <a:gd name="connsiteY160" fmla="*/ 1219420 h 1981590"/>
                <a:gd name="connsiteX161" fmla="*/ 466165 w 905436"/>
                <a:gd name="connsiteY161" fmla="*/ 1174597 h 1981590"/>
                <a:gd name="connsiteX162" fmla="*/ 430306 w 905436"/>
                <a:gd name="connsiteY162" fmla="*/ 1138738 h 1981590"/>
                <a:gd name="connsiteX163" fmla="*/ 412377 w 905436"/>
                <a:gd name="connsiteY163" fmla="*/ 1120808 h 1981590"/>
                <a:gd name="connsiteX164" fmla="*/ 385483 w 905436"/>
                <a:gd name="connsiteY164" fmla="*/ 1102879 h 1981590"/>
                <a:gd name="connsiteX165" fmla="*/ 349624 w 905436"/>
                <a:gd name="connsiteY165" fmla="*/ 1049091 h 1981590"/>
                <a:gd name="connsiteX166" fmla="*/ 313765 w 905436"/>
                <a:gd name="connsiteY166" fmla="*/ 1004267 h 1981590"/>
                <a:gd name="connsiteX167" fmla="*/ 304800 w 905436"/>
                <a:gd name="connsiteY167" fmla="*/ 977373 h 1981590"/>
                <a:gd name="connsiteX168" fmla="*/ 331694 w 905436"/>
                <a:gd name="connsiteY168" fmla="*/ 959444 h 1981590"/>
                <a:gd name="connsiteX169" fmla="*/ 403412 w 905436"/>
                <a:gd name="connsiteY169" fmla="*/ 986338 h 1981590"/>
                <a:gd name="connsiteX170" fmla="*/ 457200 w 905436"/>
                <a:gd name="connsiteY170" fmla="*/ 1004267 h 1981590"/>
                <a:gd name="connsiteX171" fmla="*/ 475130 w 905436"/>
                <a:gd name="connsiteY171" fmla="*/ 1022197 h 1981590"/>
                <a:gd name="connsiteX172" fmla="*/ 528918 w 905436"/>
                <a:gd name="connsiteY172" fmla="*/ 1040126 h 1981590"/>
                <a:gd name="connsiteX173" fmla="*/ 573741 w 905436"/>
                <a:gd name="connsiteY173" fmla="*/ 1075985 h 1981590"/>
                <a:gd name="connsiteX174" fmla="*/ 600636 w 905436"/>
                <a:gd name="connsiteY174" fmla="*/ 1084950 h 1981590"/>
                <a:gd name="connsiteX175" fmla="*/ 564777 w 905436"/>
                <a:gd name="connsiteY175" fmla="*/ 1067020 h 1981590"/>
                <a:gd name="connsiteX176" fmla="*/ 519953 w 905436"/>
                <a:gd name="connsiteY176" fmla="*/ 1013232 h 1981590"/>
                <a:gd name="connsiteX177" fmla="*/ 457200 w 905436"/>
                <a:gd name="connsiteY177" fmla="*/ 950479 h 1981590"/>
                <a:gd name="connsiteX178" fmla="*/ 430306 w 905436"/>
                <a:gd name="connsiteY178" fmla="*/ 932550 h 1981590"/>
                <a:gd name="connsiteX179" fmla="*/ 376518 w 905436"/>
                <a:gd name="connsiteY179" fmla="*/ 878761 h 1981590"/>
                <a:gd name="connsiteX180" fmla="*/ 358588 w 905436"/>
                <a:gd name="connsiteY180" fmla="*/ 860832 h 1981590"/>
                <a:gd name="connsiteX181" fmla="*/ 349624 w 905436"/>
                <a:gd name="connsiteY181" fmla="*/ 833938 h 1981590"/>
                <a:gd name="connsiteX182" fmla="*/ 484094 w 905436"/>
                <a:gd name="connsiteY182" fmla="*/ 851867 h 1981590"/>
                <a:gd name="connsiteX183" fmla="*/ 510988 w 905436"/>
                <a:gd name="connsiteY183" fmla="*/ 869797 h 1981590"/>
                <a:gd name="connsiteX184" fmla="*/ 502024 w 905436"/>
                <a:gd name="connsiteY184" fmla="*/ 869797 h 1981590"/>
                <a:gd name="connsiteX185" fmla="*/ 421341 w 905436"/>
                <a:gd name="connsiteY185" fmla="*/ 807044 h 1981590"/>
                <a:gd name="connsiteX186" fmla="*/ 349624 w 905436"/>
                <a:gd name="connsiteY186" fmla="*/ 744291 h 1981590"/>
                <a:gd name="connsiteX187" fmla="*/ 304800 w 905436"/>
                <a:gd name="connsiteY187" fmla="*/ 708432 h 1981590"/>
                <a:gd name="connsiteX188" fmla="*/ 277906 w 905436"/>
                <a:gd name="connsiteY188" fmla="*/ 699467 h 1981590"/>
                <a:gd name="connsiteX189" fmla="*/ 251012 w 905436"/>
                <a:gd name="connsiteY189" fmla="*/ 681538 h 1981590"/>
                <a:gd name="connsiteX190" fmla="*/ 215153 w 905436"/>
                <a:gd name="connsiteY190" fmla="*/ 645679 h 1981590"/>
                <a:gd name="connsiteX191" fmla="*/ 242047 w 905436"/>
                <a:gd name="connsiteY191" fmla="*/ 636714 h 1981590"/>
                <a:gd name="connsiteX192" fmla="*/ 313765 w 905436"/>
                <a:gd name="connsiteY192" fmla="*/ 654644 h 1981590"/>
                <a:gd name="connsiteX193" fmla="*/ 349624 w 905436"/>
                <a:gd name="connsiteY193" fmla="*/ 672573 h 1981590"/>
                <a:gd name="connsiteX194" fmla="*/ 403412 w 905436"/>
                <a:gd name="connsiteY194" fmla="*/ 690503 h 1981590"/>
                <a:gd name="connsiteX195" fmla="*/ 430306 w 905436"/>
                <a:gd name="connsiteY195" fmla="*/ 708432 h 1981590"/>
                <a:gd name="connsiteX196" fmla="*/ 394447 w 905436"/>
                <a:gd name="connsiteY196" fmla="*/ 681538 h 1981590"/>
                <a:gd name="connsiteX197" fmla="*/ 349624 w 905436"/>
                <a:gd name="connsiteY197" fmla="*/ 654644 h 1981590"/>
                <a:gd name="connsiteX198" fmla="*/ 331694 w 905436"/>
                <a:gd name="connsiteY198" fmla="*/ 636714 h 1981590"/>
                <a:gd name="connsiteX199" fmla="*/ 313765 w 905436"/>
                <a:gd name="connsiteY199" fmla="*/ 609820 h 1981590"/>
                <a:gd name="connsiteX200" fmla="*/ 251012 w 905436"/>
                <a:gd name="connsiteY200" fmla="*/ 564997 h 1981590"/>
                <a:gd name="connsiteX201" fmla="*/ 188259 w 905436"/>
                <a:gd name="connsiteY201" fmla="*/ 520173 h 1981590"/>
                <a:gd name="connsiteX202" fmla="*/ 170330 w 905436"/>
                <a:gd name="connsiteY202" fmla="*/ 493279 h 1981590"/>
                <a:gd name="connsiteX203" fmla="*/ 98612 w 905436"/>
                <a:gd name="connsiteY203" fmla="*/ 430526 h 1981590"/>
                <a:gd name="connsiteX204" fmla="*/ 134471 w 905436"/>
                <a:gd name="connsiteY204" fmla="*/ 421561 h 1981590"/>
                <a:gd name="connsiteX205" fmla="*/ 161365 w 905436"/>
                <a:gd name="connsiteY205" fmla="*/ 430526 h 1981590"/>
                <a:gd name="connsiteX206" fmla="*/ 197224 w 905436"/>
                <a:gd name="connsiteY206" fmla="*/ 439491 h 1981590"/>
                <a:gd name="connsiteX207" fmla="*/ 251012 w 905436"/>
                <a:gd name="connsiteY207" fmla="*/ 457420 h 1981590"/>
                <a:gd name="connsiteX208" fmla="*/ 277906 w 905436"/>
                <a:gd name="connsiteY208" fmla="*/ 466385 h 1981590"/>
                <a:gd name="connsiteX209" fmla="*/ 295836 w 905436"/>
                <a:gd name="connsiteY209" fmla="*/ 484314 h 1981590"/>
                <a:gd name="connsiteX210" fmla="*/ 349624 w 905436"/>
                <a:gd name="connsiteY210" fmla="*/ 520173 h 1981590"/>
                <a:gd name="connsiteX211" fmla="*/ 385483 w 905436"/>
                <a:gd name="connsiteY211" fmla="*/ 556032 h 1981590"/>
                <a:gd name="connsiteX212" fmla="*/ 367553 w 905436"/>
                <a:gd name="connsiteY212" fmla="*/ 538103 h 1981590"/>
                <a:gd name="connsiteX213" fmla="*/ 340659 w 905436"/>
                <a:gd name="connsiteY213" fmla="*/ 520173 h 1981590"/>
                <a:gd name="connsiteX214" fmla="*/ 286871 w 905436"/>
                <a:gd name="connsiteY214" fmla="*/ 466385 h 1981590"/>
                <a:gd name="connsiteX215" fmla="*/ 268941 w 905436"/>
                <a:gd name="connsiteY215" fmla="*/ 448456 h 1981590"/>
                <a:gd name="connsiteX216" fmla="*/ 251012 w 905436"/>
                <a:gd name="connsiteY216" fmla="*/ 430526 h 1981590"/>
                <a:gd name="connsiteX217" fmla="*/ 179294 w 905436"/>
                <a:gd name="connsiteY217" fmla="*/ 367773 h 1981590"/>
                <a:gd name="connsiteX218" fmla="*/ 152400 w 905436"/>
                <a:gd name="connsiteY218" fmla="*/ 340879 h 1981590"/>
                <a:gd name="connsiteX219" fmla="*/ 125506 w 905436"/>
                <a:gd name="connsiteY219" fmla="*/ 313985 h 1981590"/>
                <a:gd name="connsiteX220" fmla="*/ 233083 w 905436"/>
                <a:gd name="connsiteY220" fmla="*/ 340879 h 1981590"/>
                <a:gd name="connsiteX221" fmla="*/ 259977 w 905436"/>
                <a:gd name="connsiteY221" fmla="*/ 358808 h 1981590"/>
                <a:gd name="connsiteX222" fmla="*/ 242047 w 905436"/>
                <a:gd name="connsiteY222" fmla="*/ 331914 h 1981590"/>
                <a:gd name="connsiteX223" fmla="*/ 215153 w 905436"/>
                <a:gd name="connsiteY223" fmla="*/ 305020 h 1981590"/>
                <a:gd name="connsiteX224" fmla="*/ 179294 w 905436"/>
                <a:gd name="connsiteY224" fmla="*/ 251232 h 1981590"/>
                <a:gd name="connsiteX225" fmla="*/ 152400 w 905436"/>
                <a:gd name="connsiteY225" fmla="*/ 233303 h 1981590"/>
                <a:gd name="connsiteX226" fmla="*/ 116541 w 905436"/>
                <a:gd name="connsiteY226" fmla="*/ 197444 h 1981590"/>
                <a:gd name="connsiteX227" fmla="*/ 89647 w 905436"/>
                <a:gd name="connsiteY227" fmla="*/ 152620 h 1981590"/>
                <a:gd name="connsiteX228" fmla="*/ 62753 w 905436"/>
                <a:gd name="connsiteY228" fmla="*/ 98832 h 1981590"/>
                <a:gd name="connsiteX229" fmla="*/ 17930 w 905436"/>
                <a:gd name="connsiteY229" fmla="*/ 54008 h 1981590"/>
                <a:gd name="connsiteX230" fmla="*/ 0 w 905436"/>
                <a:gd name="connsiteY230" fmla="*/ 36079 h 1981590"/>
                <a:gd name="connsiteX231" fmla="*/ 17930 w 905436"/>
                <a:gd name="connsiteY231" fmla="*/ 18150 h 1981590"/>
                <a:gd name="connsiteX232" fmla="*/ 107577 w 905436"/>
                <a:gd name="connsiteY232" fmla="*/ 54008 h 1981590"/>
                <a:gd name="connsiteX233" fmla="*/ 188259 w 905436"/>
                <a:gd name="connsiteY233" fmla="*/ 89867 h 1981590"/>
                <a:gd name="connsiteX234" fmla="*/ 197224 w 905436"/>
                <a:gd name="connsiteY234" fmla="*/ 98832 h 1981590"/>
                <a:gd name="connsiteX235" fmla="*/ 197224 w 905436"/>
                <a:gd name="connsiteY235" fmla="*/ 98832 h 1981590"/>
                <a:gd name="connsiteX236" fmla="*/ 170330 w 905436"/>
                <a:gd name="connsiteY236" fmla="*/ 89867 h 1981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</a:cxnLst>
              <a:rect l="l" t="t" r="r" b="b"/>
              <a:pathLst>
                <a:path w="905436" h="1981590">
                  <a:moveTo>
                    <a:pt x="672353" y="1873844"/>
                  </a:moveTo>
                  <a:lnTo>
                    <a:pt x="672353" y="1873844"/>
                  </a:lnTo>
                  <a:cubicBezTo>
                    <a:pt x="669365" y="1805115"/>
                    <a:pt x="665045" y="1736430"/>
                    <a:pt x="663388" y="1667656"/>
                  </a:cubicBezTo>
                  <a:cubicBezTo>
                    <a:pt x="659068" y="1488389"/>
                    <a:pt x="661889" y="1308937"/>
                    <a:pt x="654424" y="1129773"/>
                  </a:cubicBezTo>
                  <a:cubicBezTo>
                    <a:pt x="651641" y="1062982"/>
                    <a:pt x="643648" y="1043661"/>
                    <a:pt x="627530" y="995303"/>
                  </a:cubicBezTo>
                  <a:cubicBezTo>
                    <a:pt x="624542" y="959444"/>
                    <a:pt x="624481" y="923220"/>
                    <a:pt x="618565" y="887726"/>
                  </a:cubicBezTo>
                  <a:cubicBezTo>
                    <a:pt x="615458" y="869084"/>
                    <a:pt x="604343" y="852470"/>
                    <a:pt x="600636" y="833938"/>
                  </a:cubicBezTo>
                  <a:cubicBezTo>
                    <a:pt x="599040" y="825958"/>
                    <a:pt x="587455" y="764336"/>
                    <a:pt x="582706" y="753256"/>
                  </a:cubicBezTo>
                  <a:cubicBezTo>
                    <a:pt x="578462" y="743353"/>
                    <a:pt x="569595" y="735998"/>
                    <a:pt x="564777" y="726361"/>
                  </a:cubicBezTo>
                  <a:cubicBezTo>
                    <a:pt x="560551" y="717909"/>
                    <a:pt x="559534" y="708153"/>
                    <a:pt x="555812" y="699467"/>
                  </a:cubicBezTo>
                  <a:cubicBezTo>
                    <a:pt x="550548" y="687184"/>
                    <a:pt x="543311" y="675820"/>
                    <a:pt x="537883" y="663608"/>
                  </a:cubicBezTo>
                  <a:cubicBezTo>
                    <a:pt x="492098" y="560592"/>
                    <a:pt x="546160" y="671201"/>
                    <a:pt x="502024" y="582926"/>
                  </a:cubicBezTo>
                  <a:cubicBezTo>
                    <a:pt x="499036" y="567985"/>
                    <a:pt x="499061" y="552108"/>
                    <a:pt x="493059" y="538103"/>
                  </a:cubicBezTo>
                  <a:cubicBezTo>
                    <a:pt x="489730" y="530334"/>
                    <a:pt x="478910" y="527733"/>
                    <a:pt x="475130" y="520173"/>
                  </a:cubicBezTo>
                  <a:cubicBezTo>
                    <a:pt x="466678" y="503269"/>
                    <a:pt x="468539" y="481504"/>
                    <a:pt x="457200" y="466385"/>
                  </a:cubicBezTo>
                  <a:cubicBezTo>
                    <a:pt x="422699" y="420384"/>
                    <a:pt x="440871" y="441091"/>
                    <a:pt x="403412" y="403632"/>
                  </a:cubicBezTo>
                  <a:cubicBezTo>
                    <a:pt x="392138" y="369812"/>
                    <a:pt x="389414" y="353778"/>
                    <a:pt x="358588" y="322950"/>
                  </a:cubicBezTo>
                  <a:cubicBezTo>
                    <a:pt x="352612" y="316973"/>
                    <a:pt x="345939" y="311620"/>
                    <a:pt x="340659" y="305020"/>
                  </a:cubicBezTo>
                  <a:cubicBezTo>
                    <a:pt x="333929" y="296607"/>
                    <a:pt x="329461" y="286539"/>
                    <a:pt x="322730" y="278126"/>
                  </a:cubicBezTo>
                  <a:cubicBezTo>
                    <a:pt x="317450" y="271526"/>
                    <a:pt x="310080" y="266797"/>
                    <a:pt x="304800" y="260197"/>
                  </a:cubicBezTo>
                  <a:cubicBezTo>
                    <a:pt x="298069" y="251784"/>
                    <a:pt x="293602" y="241716"/>
                    <a:pt x="286871" y="233303"/>
                  </a:cubicBezTo>
                  <a:cubicBezTo>
                    <a:pt x="281591" y="226703"/>
                    <a:pt x="274221" y="221973"/>
                    <a:pt x="268941" y="215373"/>
                  </a:cubicBezTo>
                  <a:cubicBezTo>
                    <a:pt x="262210" y="206960"/>
                    <a:pt x="257274" y="197246"/>
                    <a:pt x="251012" y="188479"/>
                  </a:cubicBezTo>
                  <a:cubicBezTo>
                    <a:pt x="220149" y="145270"/>
                    <a:pt x="227699" y="156201"/>
                    <a:pt x="188259" y="116761"/>
                  </a:cubicBezTo>
                  <a:lnTo>
                    <a:pt x="161365" y="89867"/>
                  </a:lnTo>
                  <a:cubicBezTo>
                    <a:pt x="158377" y="80902"/>
                    <a:pt x="158303" y="70352"/>
                    <a:pt x="152400" y="62973"/>
                  </a:cubicBezTo>
                  <a:cubicBezTo>
                    <a:pt x="145669" y="54560"/>
                    <a:pt x="133124" y="52662"/>
                    <a:pt x="125506" y="45044"/>
                  </a:cubicBezTo>
                  <a:cubicBezTo>
                    <a:pt x="117888" y="37426"/>
                    <a:pt x="113553" y="27115"/>
                    <a:pt x="107577" y="18150"/>
                  </a:cubicBezTo>
                  <a:cubicBezTo>
                    <a:pt x="113553" y="12173"/>
                    <a:pt x="117139" y="1415"/>
                    <a:pt x="125506" y="220"/>
                  </a:cubicBezTo>
                  <a:cubicBezTo>
                    <a:pt x="140652" y="-1944"/>
                    <a:pt x="180027" y="12417"/>
                    <a:pt x="197224" y="18150"/>
                  </a:cubicBezTo>
                  <a:cubicBezTo>
                    <a:pt x="209177" y="27115"/>
                    <a:pt x="222518" y="34479"/>
                    <a:pt x="233083" y="45044"/>
                  </a:cubicBezTo>
                  <a:cubicBezTo>
                    <a:pt x="240701" y="52662"/>
                    <a:pt x="243394" y="64320"/>
                    <a:pt x="251012" y="71938"/>
                  </a:cubicBezTo>
                  <a:cubicBezTo>
                    <a:pt x="268389" y="89315"/>
                    <a:pt x="282928" y="91541"/>
                    <a:pt x="304800" y="98832"/>
                  </a:cubicBezTo>
                  <a:cubicBezTo>
                    <a:pt x="310777" y="110785"/>
                    <a:pt x="316100" y="123088"/>
                    <a:pt x="322730" y="134691"/>
                  </a:cubicBezTo>
                  <a:cubicBezTo>
                    <a:pt x="328075" y="144046"/>
                    <a:pt x="336283" y="151739"/>
                    <a:pt x="340659" y="161585"/>
                  </a:cubicBezTo>
                  <a:cubicBezTo>
                    <a:pt x="348335" y="178855"/>
                    <a:pt x="358588" y="215373"/>
                    <a:pt x="358588" y="215373"/>
                  </a:cubicBezTo>
                  <a:cubicBezTo>
                    <a:pt x="364565" y="206408"/>
                    <a:pt x="373111" y="198700"/>
                    <a:pt x="376518" y="188479"/>
                  </a:cubicBezTo>
                  <a:cubicBezTo>
                    <a:pt x="385513" y="161494"/>
                    <a:pt x="393636" y="45005"/>
                    <a:pt x="394447" y="36079"/>
                  </a:cubicBezTo>
                  <a:cubicBezTo>
                    <a:pt x="397435" y="45044"/>
                    <a:pt x="399186" y="54521"/>
                    <a:pt x="403412" y="62973"/>
                  </a:cubicBezTo>
                  <a:cubicBezTo>
                    <a:pt x="408230" y="72610"/>
                    <a:pt x="415996" y="80512"/>
                    <a:pt x="421341" y="89867"/>
                  </a:cubicBezTo>
                  <a:cubicBezTo>
                    <a:pt x="427971" y="101470"/>
                    <a:pt x="433294" y="113773"/>
                    <a:pt x="439271" y="125726"/>
                  </a:cubicBezTo>
                  <a:cubicBezTo>
                    <a:pt x="442259" y="140667"/>
                    <a:pt x="444227" y="155850"/>
                    <a:pt x="448236" y="170550"/>
                  </a:cubicBezTo>
                  <a:cubicBezTo>
                    <a:pt x="465383" y="233423"/>
                    <a:pt x="464631" y="207701"/>
                    <a:pt x="475130" y="260197"/>
                  </a:cubicBezTo>
                  <a:cubicBezTo>
                    <a:pt x="478695" y="278021"/>
                    <a:pt x="481330" y="296020"/>
                    <a:pt x="484094" y="313985"/>
                  </a:cubicBezTo>
                  <a:cubicBezTo>
                    <a:pt x="487307" y="334869"/>
                    <a:pt x="488915" y="356018"/>
                    <a:pt x="493059" y="376738"/>
                  </a:cubicBezTo>
                  <a:cubicBezTo>
                    <a:pt x="494912" y="386004"/>
                    <a:pt x="499428" y="394546"/>
                    <a:pt x="502024" y="403632"/>
                  </a:cubicBezTo>
                  <a:cubicBezTo>
                    <a:pt x="505409" y="415479"/>
                    <a:pt x="508000" y="427538"/>
                    <a:pt x="510988" y="439491"/>
                  </a:cubicBezTo>
                  <a:cubicBezTo>
                    <a:pt x="516965" y="415585"/>
                    <a:pt x="524867" y="392079"/>
                    <a:pt x="528918" y="367773"/>
                  </a:cubicBezTo>
                  <a:cubicBezTo>
                    <a:pt x="541844" y="290221"/>
                    <a:pt x="535629" y="332021"/>
                    <a:pt x="546847" y="242267"/>
                  </a:cubicBezTo>
                  <a:cubicBezTo>
                    <a:pt x="569003" y="308734"/>
                    <a:pt x="556325" y="279152"/>
                    <a:pt x="582706" y="331914"/>
                  </a:cubicBezTo>
                  <a:cubicBezTo>
                    <a:pt x="585694" y="370761"/>
                    <a:pt x="587592" y="409708"/>
                    <a:pt x="591671" y="448456"/>
                  </a:cubicBezTo>
                  <a:cubicBezTo>
                    <a:pt x="593574" y="466533"/>
                    <a:pt x="598733" y="484167"/>
                    <a:pt x="600636" y="502244"/>
                  </a:cubicBezTo>
                  <a:cubicBezTo>
                    <a:pt x="604715" y="540992"/>
                    <a:pt x="606612" y="579938"/>
                    <a:pt x="609600" y="618785"/>
                  </a:cubicBezTo>
                  <a:cubicBezTo>
                    <a:pt x="612588" y="597867"/>
                    <a:pt x="613005" y="576418"/>
                    <a:pt x="618565" y="556032"/>
                  </a:cubicBezTo>
                  <a:cubicBezTo>
                    <a:pt x="651453" y="435440"/>
                    <a:pt x="624678" y="586790"/>
                    <a:pt x="645459" y="493279"/>
                  </a:cubicBezTo>
                  <a:cubicBezTo>
                    <a:pt x="649402" y="475535"/>
                    <a:pt x="650859" y="457315"/>
                    <a:pt x="654424" y="439491"/>
                  </a:cubicBezTo>
                  <a:cubicBezTo>
                    <a:pt x="656840" y="427409"/>
                    <a:pt x="660400" y="415585"/>
                    <a:pt x="663388" y="403632"/>
                  </a:cubicBezTo>
                  <a:cubicBezTo>
                    <a:pt x="666376" y="430526"/>
                    <a:pt x="668238" y="457569"/>
                    <a:pt x="672353" y="484314"/>
                  </a:cubicBezTo>
                  <a:cubicBezTo>
                    <a:pt x="674227" y="496492"/>
                    <a:pt x="679444" y="507995"/>
                    <a:pt x="681318" y="520173"/>
                  </a:cubicBezTo>
                  <a:cubicBezTo>
                    <a:pt x="685433" y="546918"/>
                    <a:pt x="687295" y="573962"/>
                    <a:pt x="690283" y="600856"/>
                  </a:cubicBezTo>
                  <a:cubicBezTo>
                    <a:pt x="693271" y="687515"/>
                    <a:pt x="692597" y="774377"/>
                    <a:pt x="699247" y="860832"/>
                  </a:cubicBezTo>
                  <a:cubicBezTo>
                    <a:pt x="699972" y="870254"/>
                    <a:pt x="702719" y="841627"/>
                    <a:pt x="708212" y="833938"/>
                  </a:cubicBezTo>
                  <a:cubicBezTo>
                    <a:pt x="734350" y="797345"/>
                    <a:pt x="745746" y="807756"/>
                    <a:pt x="762000" y="771185"/>
                  </a:cubicBezTo>
                  <a:cubicBezTo>
                    <a:pt x="769676" y="753915"/>
                    <a:pt x="779930" y="717397"/>
                    <a:pt x="779930" y="717397"/>
                  </a:cubicBezTo>
                  <a:cubicBezTo>
                    <a:pt x="776942" y="708432"/>
                    <a:pt x="772402" y="681163"/>
                    <a:pt x="770965" y="690503"/>
                  </a:cubicBezTo>
                  <a:cubicBezTo>
                    <a:pt x="763680" y="737851"/>
                    <a:pt x="766767" y="786271"/>
                    <a:pt x="762000" y="833938"/>
                  </a:cubicBezTo>
                  <a:cubicBezTo>
                    <a:pt x="760774" y="846198"/>
                    <a:pt x="755618" y="857750"/>
                    <a:pt x="753036" y="869797"/>
                  </a:cubicBezTo>
                  <a:cubicBezTo>
                    <a:pt x="746651" y="899595"/>
                    <a:pt x="739416" y="929276"/>
                    <a:pt x="735106" y="959444"/>
                  </a:cubicBezTo>
                  <a:cubicBezTo>
                    <a:pt x="732118" y="980362"/>
                    <a:pt x="730285" y="1001477"/>
                    <a:pt x="726141" y="1022197"/>
                  </a:cubicBezTo>
                  <a:cubicBezTo>
                    <a:pt x="724543" y="1030189"/>
                    <a:pt x="704785" y="1079810"/>
                    <a:pt x="708212" y="1084950"/>
                  </a:cubicBezTo>
                  <a:cubicBezTo>
                    <a:pt x="713454" y="1092813"/>
                    <a:pt x="726141" y="1078973"/>
                    <a:pt x="735106" y="1075985"/>
                  </a:cubicBezTo>
                  <a:cubicBezTo>
                    <a:pt x="741083" y="1070009"/>
                    <a:pt x="746436" y="1063336"/>
                    <a:pt x="753036" y="1058056"/>
                  </a:cubicBezTo>
                  <a:cubicBezTo>
                    <a:pt x="761449" y="1051325"/>
                    <a:pt x="772311" y="1047745"/>
                    <a:pt x="779930" y="1040126"/>
                  </a:cubicBezTo>
                  <a:cubicBezTo>
                    <a:pt x="787548" y="1032507"/>
                    <a:pt x="790962" y="1021509"/>
                    <a:pt x="797859" y="1013232"/>
                  </a:cubicBezTo>
                  <a:cubicBezTo>
                    <a:pt x="805975" y="1003492"/>
                    <a:pt x="815788" y="995303"/>
                    <a:pt x="824753" y="986338"/>
                  </a:cubicBezTo>
                  <a:cubicBezTo>
                    <a:pt x="849090" y="913331"/>
                    <a:pt x="843731" y="921543"/>
                    <a:pt x="824753" y="1120808"/>
                  </a:cubicBezTo>
                  <a:cubicBezTo>
                    <a:pt x="822691" y="1142459"/>
                    <a:pt x="809275" y="1157473"/>
                    <a:pt x="797859" y="1174597"/>
                  </a:cubicBezTo>
                  <a:cubicBezTo>
                    <a:pt x="794871" y="1186550"/>
                    <a:pt x="792434" y="1198655"/>
                    <a:pt x="788894" y="1210456"/>
                  </a:cubicBezTo>
                  <a:cubicBezTo>
                    <a:pt x="783463" y="1228558"/>
                    <a:pt x="775549" y="1245909"/>
                    <a:pt x="770965" y="1264244"/>
                  </a:cubicBezTo>
                  <a:cubicBezTo>
                    <a:pt x="767977" y="1276197"/>
                    <a:pt x="765540" y="1288302"/>
                    <a:pt x="762000" y="1300103"/>
                  </a:cubicBezTo>
                  <a:cubicBezTo>
                    <a:pt x="756569" y="1318205"/>
                    <a:pt x="725736" y="1358475"/>
                    <a:pt x="744071" y="1353891"/>
                  </a:cubicBezTo>
                  <a:cubicBezTo>
                    <a:pt x="756024" y="1350903"/>
                    <a:pt x="768129" y="1348466"/>
                    <a:pt x="779930" y="1344926"/>
                  </a:cubicBezTo>
                  <a:cubicBezTo>
                    <a:pt x="798032" y="1339495"/>
                    <a:pt x="833718" y="1326997"/>
                    <a:pt x="833718" y="1326997"/>
                  </a:cubicBezTo>
                  <a:cubicBezTo>
                    <a:pt x="845671" y="1315044"/>
                    <a:pt x="864232" y="1307175"/>
                    <a:pt x="869577" y="1291138"/>
                  </a:cubicBezTo>
                  <a:cubicBezTo>
                    <a:pt x="881948" y="1254022"/>
                    <a:pt x="870679" y="1269486"/>
                    <a:pt x="905436" y="1246314"/>
                  </a:cubicBezTo>
                  <a:cubicBezTo>
                    <a:pt x="899459" y="1276196"/>
                    <a:pt x="904410" y="1310605"/>
                    <a:pt x="887506" y="1335961"/>
                  </a:cubicBezTo>
                  <a:lnTo>
                    <a:pt x="851647" y="1389750"/>
                  </a:lnTo>
                  <a:cubicBezTo>
                    <a:pt x="848659" y="1401703"/>
                    <a:pt x="847536" y="1414284"/>
                    <a:pt x="842683" y="1425608"/>
                  </a:cubicBezTo>
                  <a:cubicBezTo>
                    <a:pt x="830264" y="1454586"/>
                    <a:pt x="814238" y="1460389"/>
                    <a:pt x="788894" y="1479397"/>
                  </a:cubicBezTo>
                  <a:cubicBezTo>
                    <a:pt x="766363" y="1546995"/>
                    <a:pt x="796756" y="1463672"/>
                    <a:pt x="762000" y="1533185"/>
                  </a:cubicBezTo>
                  <a:cubicBezTo>
                    <a:pt x="757774" y="1541637"/>
                    <a:pt x="756024" y="1551114"/>
                    <a:pt x="753036" y="1560079"/>
                  </a:cubicBezTo>
                  <a:cubicBezTo>
                    <a:pt x="788650" y="1568983"/>
                    <a:pt x="803117" y="1577664"/>
                    <a:pt x="842683" y="1560079"/>
                  </a:cubicBezTo>
                  <a:cubicBezTo>
                    <a:pt x="854268" y="1554930"/>
                    <a:pt x="861793" y="1543192"/>
                    <a:pt x="869577" y="1533185"/>
                  </a:cubicBezTo>
                  <a:cubicBezTo>
                    <a:pt x="882807" y="1516176"/>
                    <a:pt x="905436" y="1479397"/>
                    <a:pt x="905436" y="1479397"/>
                  </a:cubicBezTo>
                  <a:cubicBezTo>
                    <a:pt x="900424" y="1499443"/>
                    <a:pt x="887272" y="1555947"/>
                    <a:pt x="878541" y="1569044"/>
                  </a:cubicBezTo>
                  <a:lnTo>
                    <a:pt x="842683" y="1622832"/>
                  </a:lnTo>
                  <a:cubicBezTo>
                    <a:pt x="836706" y="1631797"/>
                    <a:pt x="828160" y="1639505"/>
                    <a:pt x="824753" y="1649726"/>
                  </a:cubicBezTo>
                  <a:lnTo>
                    <a:pt x="806824" y="1703514"/>
                  </a:lnTo>
                  <a:lnTo>
                    <a:pt x="797859" y="1730408"/>
                  </a:lnTo>
                  <a:cubicBezTo>
                    <a:pt x="794417" y="1751059"/>
                    <a:pt x="790963" y="1789025"/>
                    <a:pt x="779930" y="1811091"/>
                  </a:cubicBezTo>
                  <a:cubicBezTo>
                    <a:pt x="775112" y="1820728"/>
                    <a:pt x="767977" y="1829020"/>
                    <a:pt x="762000" y="1837985"/>
                  </a:cubicBezTo>
                  <a:cubicBezTo>
                    <a:pt x="739471" y="1905576"/>
                    <a:pt x="769860" y="1822268"/>
                    <a:pt x="735106" y="1891773"/>
                  </a:cubicBezTo>
                  <a:cubicBezTo>
                    <a:pt x="711829" y="1938325"/>
                    <a:pt x="743233" y="1901574"/>
                    <a:pt x="708212" y="1936597"/>
                  </a:cubicBezTo>
                  <a:cubicBezTo>
                    <a:pt x="705224" y="1945562"/>
                    <a:pt x="705150" y="1956112"/>
                    <a:pt x="699247" y="1963491"/>
                  </a:cubicBezTo>
                  <a:cubicBezTo>
                    <a:pt x="675595" y="1993056"/>
                    <a:pt x="660404" y="1979030"/>
                    <a:pt x="627530" y="1972456"/>
                  </a:cubicBezTo>
                  <a:cubicBezTo>
                    <a:pt x="584233" y="1929159"/>
                    <a:pt x="636912" y="1984182"/>
                    <a:pt x="591671" y="1927632"/>
                  </a:cubicBezTo>
                  <a:cubicBezTo>
                    <a:pt x="586391" y="1921032"/>
                    <a:pt x="579718" y="1915679"/>
                    <a:pt x="573741" y="1909703"/>
                  </a:cubicBezTo>
                  <a:cubicBezTo>
                    <a:pt x="570753" y="1897750"/>
                    <a:pt x="570287" y="1884864"/>
                    <a:pt x="564777" y="1873844"/>
                  </a:cubicBezTo>
                  <a:cubicBezTo>
                    <a:pt x="560997" y="1866284"/>
                    <a:pt x="552127" y="1862514"/>
                    <a:pt x="546847" y="1855914"/>
                  </a:cubicBezTo>
                  <a:cubicBezTo>
                    <a:pt x="540116" y="1847501"/>
                    <a:pt x="533736" y="1838657"/>
                    <a:pt x="528918" y="1829020"/>
                  </a:cubicBezTo>
                  <a:cubicBezTo>
                    <a:pt x="493471" y="1758125"/>
                    <a:pt x="556786" y="1851704"/>
                    <a:pt x="493059" y="1775232"/>
                  </a:cubicBezTo>
                  <a:cubicBezTo>
                    <a:pt x="444486" y="1716944"/>
                    <a:pt x="500817" y="1779198"/>
                    <a:pt x="466165" y="1721444"/>
                  </a:cubicBezTo>
                  <a:cubicBezTo>
                    <a:pt x="461817" y="1714196"/>
                    <a:pt x="454212" y="1709491"/>
                    <a:pt x="448236" y="1703514"/>
                  </a:cubicBezTo>
                  <a:cubicBezTo>
                    <a:pt x="426899" y="1639505"/>
                    <a:pt x="440789" y="1665451"/>
                    <a:pt x="412377" y="1622832"/>
                  </a:cubicBezTo>
                  <a:cubicBezTo>
                    <a:pt x="421342" y="1616856"/>
                    <a:pt x="428580" y="1606239"/>
                    <a:pt x="439271" y="1604903"/>
                  </a:cubicBezTo>
                  <a:cubicBezTo>
                    <a:pt x="455008" y="1602936"/>
                    <a:pt x="493424" y="1616977"/>
                    <a:pt x="510988" y="1622832"/>
                  </a:cubicBezTo>
                  <a:cubicBezTo>
                    <a:pt x="516965" y="1628808"/>
                    <a:pt x="523638" y="1634161"/>
                    <a:pt x="528918" y="1640761"/>
                  </a:cubicBezTo>
                  <a:cubicBezTo>
                    <a:pt x="535649" y="1649174"/>
                    <a:pt x="538434" y="1660925"/>
                    <a:pt x="546847" y="1667656"/>
                  </a:cubicBezTo>
                  <a:cubicBezTo>
                    <a:pt x="554226" y="1673559"/>
                    <a:pt x="564776" y="1673632"/>
                    <a:pt x="573741" y="1676620"/>
                  </a:cubicBezTo>
                  <a:cubicBezTo>
                    <a:pt x="579718" y="1685585"/>
                    <a:pt x="584940" y="1695101"/>
                    <a:pt x="591671" y="1703514"/>
                  </a:cubicBezTo>
                  <a:cubicBezTo>
                    <a:pt x="596951" y="1710114"/>
                    <a:pt x="613380" y="1729004"/>
                    <a:pt x="609600" y="1721444"/>
                  </a:cubicBezTo>
                  <a:cubicBezTo>
                    <a:pt x="600696" y="1703637"/>
                    <a:pt x="568981" y="1655517"/>
                    <a:pt x="546847" y="1640761"/>
                  </a:cubicBezTo>
                  <a:cubicBezTo>
                    <a:pt x="538985" y="1635519"/>
                    <a:pt x="528918" y="1634785"/>
                    <a:pt x="519953" y="1631797"/>
                  </a:cubicBezTo>
                  <a:lnTo>
                    <a:pt x="466165" y="1578008"/>
                  </a:lnTo>
                  <a:lnTo>
                    <a:pt x="439271" y="1551114"/>
                  </a:lnTo>
                  <a:cubicBezTo>
                    <a:pt x="433294" y="1545138"/>
                    <a:pt x="426029" y="1540218"/>
                    <a:pt x="421341" y="1533185"/>
                  </a:cubicBezTo>
                  <a:lnTo>
                    <a:pt x="403412" y="1506291"/>
                  </a:lnTo>
                  <a:cubicBezTo>
                    <a:pt x="406400" y="1494338"/>
                    <a:pt x="401052" y="1475285"/>
                    <a:pt x="412377" y="1470432"/>
                  </a:cubicBezTo>
                  <a:cubicBezTo>
                    <a:pt x="426180" y="1464516"/>
                    <a:pt x="474554" y="1482193"/>
                    <a:pt x="493059" y="1488361"/>
                  </a:cubicBezTo>
                  <a:cubicBezTo>
                    <a:pt x="560573" y="1533372"/>
                    <a:pt x="474772" y="1480525"/>
                    <a:pt x="555812" y="1515256"/>
                  </a:cubicBezTo>
                  <a:cubicBezTo>
                    <a:pt x="575602" y="1523737"/>
                    <a:pt x="586177" y="1536656"/>
                    <a:pt x="600636" y="1551114"/>
                  </a:cubicBezTo>
                  <a:cubicBezTo>
                    <a:pt x="591671" y="1554102"/>
                    <a:pt x="582515" y="1563589"/>
                    <a:pt x="573741" y="1560079"/>
                  </a:cubicBezTo>
                  <a:cubicBezTo>
                    <a:pt x="563737" y="1556078"/>
                    <a:pt x="563430" y="1540803"/>
                    <a:pt x="555812" y="1533185"/>
                  </a:cubicBezTo>
                  <a:cubicBezTo>
                    <a:pt x="548194" y="1525567"/>
                    <a:pt x="537331" y="1521987"/>
                    <a:pt x="528918" y="1515256"/>
                  </a:cubicBezTo>
                  <a:cubicBezTo>
                    <a:pt x="522318" y="1509976"/>
                    <a:pt x="517588" y="1502606"/>
                    <a:pt x="510988" y="1497326"/>
                  </a:cubicBezTo>
                  <a:cubicBezTo>
                    <a:pt x="502575" y="1490595"/>
                    <a:pt x="492507" y="1486128"/>
                    <a:pt x="484094" y="1479397"/>
                  </a:cubicBezTo>
                  <a:cubicBezTo>
                    <a:pt x="456354" y="1457204"/>
                    <a:pt x="473649" y="1464221"/>
                    <a:pt x="448236" y="1434573"/>
                  </a:cubicBezTo>
                  <a:cubicBezTo>
                    <a:pt x="437235" y="1421738"/>
                    <a:pt x="424330" y="1410667"/>
                    <a:pt x="412377" y="1398714"/>
                  </a:cubicBezTo>
                  <a:cubicBezTo>
                    <a:pt x="406400" y="1392738"/>
                    <a:pt x="401480" y="1385473"/>
                    <a:pt x="394447" y="1380785"/>
                  </a:cubicBezTo>
                  <a:lnTo>
                    <a:pt x="367553" y="1362856"/>
                  </a:lnTo>
                  <a:cubicBezTo>
                    <a:pt x="373530" y="1356879"/>
                    <a:pt x="377049" y="1345488"/>
                    <a:pt x="385483" y="1344926"/>
                  </a:cubicBezTo>
                  <a:cubicBezTo>
                    <a:pt x="482440" y="1338462"/>
                    <a:pt x="478463" y="1342111"/>
                    <a:pt x="537883" y="1371820"/>
                  </a:cubicBezTo>
                  <a:cubicBezTo>
                    <a:pt x="569837" y="1403776"/>
                    <a:pt x="541017" y="1378734"/>
                    <a:pt x="591671" y="1407679"/>
                  </a:cubicBezTo>
                  <a:cubicBezTo>
                    <a:pt x="640330" y="1435483"/>
                    <a:pt x="616593" y="1424951"/>
                    <a:pt x="591671" y="1416644"/>
                  </a:cubicBezTo>
                  <a:cubicBezTo>
                    <a:pt x="536829" y="1361802"/>
                    <a:pt x="624720" y="1445913"/>
                    <a:pt x="537883" y="1380785"/>
                  </a:cubicBezTo>
                  <a:cubicBezTo>
                    <a:pt x="469817" y="1329736"/>
                    <a:pt x="532329" y="1355028"/>
                    <a:pt x="475130" y="1335961"/>
                  </a:cubicBezTo>
                  <a:cubicBezTo>
                    <a:pt x="469153" y="1329985"/>
                    <a:pt x="463962" y="1323103"/>
                    <a:pt x="457200" y="1318032"/>
                  </a:cubicBezTo>
                  <a:cubicBezTo>
                    <a:pt x="457180" y="1318017"/>
                    <a:pt x="389975" y="1273216"/>
                    <a:pt x="376518" y="1264244"/>
                  </a:cubicBezTo>
                  <a:cubicBezTo>
                    <a:pt x="356553" y="1250934"/>
                    <a:pt x="346290" y="1246630"/>
                    <a:pt x="331694" y="1228385"/>
                  </a:cubicBezTo>
                  <a:cubicBezTo>
                    <a:pt x="311834" y="1203561"/>
                    <a:pt x="314268" y="1203001"/>
                    <a:pt x="304800" y="1174597"/>
                  </a:cubicBezTo>
                  <a:cubicBezTo>
                    <a:pt x="310777" y="1168620"/>
                    <a:pt x="314299" y="1157269"/>
                    <a:pt x="322730" y="1156667"/>
                  </a:cubicBezTo>
                  <a:cubicBezTo>
                    <a:pt x="394990" y="1151505"/>
                    <a:pt x="407917" y="1158169"/>
                    <a:pt x="457200" y="1174597"/>
                  </a:cubicBezTo>
                  <a:cubicBezTo>
                    <a:pt x="463177" y="1180573"/>
                    <a:pt x="468368" y="1187455"/>
                    <a:pt x="475130" y="1192526"/>
                  </a:cubicBezTo>
                  <a:cubicBezTo>
                    <a:pt x="492369" y="1205455"/>
                    <a:pt x="513681" y="1213148"/>
                    <a:pt x="528918" y="1228385"/>
                  </a:cubicBezTo>
                  <a:cubicBezTo>
                    <a:pt x="537883" y="1237350"/>
                    <a:pt x="545805" y="1247495"/>
                    <a:pt x="555812" y="1255279"/>
                  </a:cubicBezTo>
                  <a:cubicBezTo>
                    <a:pt x="572821" y="1268509"/>
                    <a:pt x="609600" y="1291138"/>
                    <a:pt x="609600" y="1291138"/>
                  </a:cubicBezTo>
                  <a:cubicBezTo>
                    <a:pt x="615577" y="1300103"/>
                    <a:pt x="632348" y="1308395"/>
                    <a:pt x="627530" y="1318032"/>
                  </a:cubicBezTo>
                  <a:cubicBezTo>
                    <a:pt x="623304" y="1326484"/>
                    <a:pt x="607318" y="1315749"/>
                    <a:pt x="600636" y="1309067"/>
                  </a:cubicBezTo>
                  <a:cubicBezTo>
                    <a:pt x="593954" y="1302385"/>
                    <a:pt x="596533" y="1290276"/>
                    <a:pt x="591671" y="1282173"/>
                  </a:cubicBezTo>
                  <a:cubicBezTo>
                    <a:pt x="583156" y="1267982"/>
                    <a:pt x="559060" y="1254456"/>
                    <a:pt x="546847" y="1246314"/>
                  </a:cubicBezTo>
                  <a:cubicBezTo>
                    <a:pt x="540871" y="1237349"/>
                    <a:pt x="536536" y="1227038"/>
                    <a:pt x="528918" y="1219420"/>
                  </a:cubicBezTo>
                  <a:cubicBezTo>
                    <a:pt x="489561" y="1180063"/>
                    <a:pt x="501798" y="1205139"/>
                    <a:pt x="466165" y="1174597"/>
                  </a:cubicBezTo>
                  <a:cubicBezTo>
                    <a:pt x="453330" y="1163596"/>
                    <a:pt x="442259" y="1150691"/>
                    <a:pt x="430306" y="1138738"/>
                  </a:cubicBezTo>
                  <a:cubicBezTo>
                    <a:pt x="424330" y="1132761"/>
                    <a:pt x="419410" y="1125496"/>
                    <a:pt x="412377" y="1120808"/>
                  </a:cubicBezTo>
                  <a:lnTo>
                    <a:pt x="385483" y="1102879"/>
                  </a:lnTo>
                  <a:cubicBezTo>
                    <a:pt x="373530" y="1084950"/>
                    <a:pt x="364861" y="1064328"/>
                    <a:pt x="349624" y="1049091"/>
                  </a:cubicBezTo>
                  <a:cubicBezTo>
                    <a:pt x="332947" y="1032414"/>
                    <a:pt x="325074" y="1026886"/>
                    <a:pt x="313765" y="1004267"/>
                  </a:cubicBezTo>
                  <a:cubicBezTo>
                    <a:pt x="309539" y="995815"/>
                    <a:pt x="307788" y="986338"/>
                    <a:pt x="304800" y="977373"/>
                  </a:cubicBezTo>
                  <a:cubicBezTo>
                    <a:pt x="313765" y="971397"/>
                    <a:pt x="321003" y="960780"/>
                    <a:pt x="331694" y="959444"/>
                  </a:cubicBezTo>
                  <a:cubicBezTo>
                    <a:pt x="377314" y="953741"/>
                    <a:pt x="370748" y="971821"/>
                    <a:pt x="403412" y="986338"/>
                  </a:cubicBezTo>
                  <a:cubicBezTo>
                    <a:pt x="420682" y="994014"/>
                    <a:pt x="457200" y="1004267"/>
                    <a:pt x="457200" y="1004267"/>
                  </a:cubicBezTo>
                  <a:cubicBezTo>
                    <a:pt x="463177" y="1010244"/>
                    <a:pt x="467570" y="1018417"/>
                    <a:pt x="475130" y="1022197"/>
                  </a:cubicBezTo>
                  <a:cubicBezTo>
                    <a:pt x="492034" y="1030649"/>
                    <a:pt x="528918" y="1040126"/>
                    <a:pt x="528918" y="1040126"/>
                  </a:cubicBezTo>
                  <a:cubicBezTo>
                    <a:pt x="545595" y="1056804"/>
                    <a:pt x="551122" y="1064676"/>
                    <a:pt x="573741" y="1075985"/>
                  </a:cubicBezTo>
                  <a:cubicBezTo>
                    <a:pt x="582193" y="1080211"/>
                    <a:pt x="607318" y="1091632"/>
                    <a:pt x="600636" y="1084950"/>
                  </a:cubicBezTo>
                  <a:cubicBezTo>
                    <a:pt x="591187" y="1075500"/>
                    <a:pt x="575652" y="1074788"/>
                    <a:pt x="564777" y="1067020"/>
                  </a:cubicBezTo>
                  <a:cubicBezTo>
                    <a:pt x="526330" y="1039558"/>
                    <a:pt x="548259" y="1044683"/>
                    <a:pt x="519953" y="1013232"/>
                  </a:cubicBezTo>
                  <a:cubicBezTo>
                    <a:pt x="500164" y="991244"/>
                    <a:pt x="481814" y="966888"/>
                    <a:pt x="457200" y="950479"/>
                  </a:cubicBezTo>
                  <a:cubicBezTo>
                    <a:pt x="448235" y="944503"/>
                    <a:pt x="438359" y="939708"/>
                    <a:pt x="430306" y="932550"/>
                  </a:cubicBezTo>
                  <a:cubicBezTo>
                    <a:pt x="411355" y="915704"/>
                    <a:pt x="394448" y="896691"/>
                    <a:pt x="376518" y="878761"/>
                  </a:cubicBezTo>
                  <a:lnTo>
                    <a:pt x="358588" y="860832"/>
                  </a:lnTo>
                  <a:cubicBezTo>
                    <a:pt x="355600" y="851867"/>
                    <a:pt x="340327" y="835628"/>
                    <a:pt x="349624" y="833938"/>
                  </a:cubicBezTo>
                  <a:cubicBezTo>
                    <a:pt x="406397" y="823616"/>
                    <a:pt x="438878" y="836796"/>
                    <a:pt x="484094" y="851867"/>
                  </a:cubicBezTo>
                  <a:cubicBezTo>
                    <a:pt x="493059" y="857844"/>
                    <a:pt x="501351" y="864979"/>
                    <a:pt x="510988" y="869797"/>
                  </a:cubicBezTo>
                  <a:cubicBezTo>
                    <a:pt x="523846" y="876226"/>
                    <a:pt x="580592" y="889437"/>
                    <a:pt x="502024" y="869797"/>
                  </a:cubicBezTo>
                  <a:cubicBezTo>
                    <a:pt x="447750" y="815523"/>
                    <a:pt x="476100" y="834423"/>
                    <a:pt x="421341" y="807044"/>
                  </a:cubicBezTo>
                  <a:cubicBezTo>
                    <a:pt x="310755" y="696455"/>
                    <a:pt x="423747" y="803589"/>
                    <a:pt x="349624" y="744291"/>
                  </a:cubicBezTo>
                  <a:cubicBezTo>
                    <a:pt x="321828" y="722054"/>
                    <a:pt x="341592" y="726828"/>
                    <a:pt x="304800" y="708432"/>
                  </a:cubicBezTo>
                  <a:cubicBezTo>
                    <a:pt x="296348" y="704206"/>
                    <a:pt x="286358" y="703693"/>
                    <a:pt x="277906" y="699467"/>
                  </a:cubicBezTo>
                  <a:cubicBezTo>
                    <a:pt x="268269" y="694649"/>
                    <a:pt x="259192" y="688550"/>
                    <a:pt x="251012" y="681538"/>
                  </a:cubicBezTo>
                  <a:cubicBezTo>
                    <a:pt x="238177" y="670537"/>
                    <a:pt x="215153" y="645679"/>
                    <a:pt x="215153" y="645679"/>
                  </a:cubicBezTo>
                  <a:cubicBezTo>
                    <a:pt x="224118" y="642691"/>
                    <a:pt x="232597" y="636714"/>
                    <a:pt x="242047" y="636714"/>
                  </a:cubicBezTo>
                  <a:cubicBezTo>
                    <a:pt x="256080" y="636714"/>
                    <a:pt x="297258" y="647570"/>
                    <a:pt x="313765" y="654644"/>
                  </a:cubicBezTo>
                  <a:cubicBezTo>
                    <a:pt x="326048" y="659908"/>
                    <a:pt x="337216" y="667610"/>
                    <a:pt x="349624" y="672573"/>
                  </a:cubicBezTo>
                  <a:cubicBezTo>
                    <a:pt x="367171" y="679592"/>
                    <a:pt x="387687" y="680020"/>
                    <a:pt x="403412" y="690503"/>
                  </a:cubicBezTo>
                  <a:cubicBezTo>
                    <a:pt x="412377" y="696479"/>
                    <a:pt x="437924" y="716050"/>
                    <a:pt x="430306" y="708432"/>
                  </a:cubicBezTo>
                  <a:cubicBezTo>
                    <a:pt x="419741" y="697867"/>
                    <a:pt x="405925" y="691103"/>
                    <a:pt x="394447" y="681538"/>
                  </a:cubicBezTo>
                  <a:cubicBezTo>
                    <a:pt x="361631" y="654191"/>
                    <a:pt x="393710" y="669338"/>
                    <a:pt x="349624" y="654644"/>
                  </a:cubicBezTo>
                  <a:cubicBezTo>
                    <a:pt x="343647" y="648667"/>
                    <a:pt x="336974" y="643314"/>
                    <a:pt x="331694" y="636714"/>
                  </a:cubicBezTo>
                  <a:cubicBezTo>
                    <a:pt x="324963" y="628301"/>
                    <a:pt x="321383" y="617438"/>
                    <a:pt x="313765" y="609820"/>
                  </a:cubicBezTo>
                  <a:cubicBezTo>
                    <a:pt x="299115" y="595170"/>
                    <a:pt x="268828" y="577723"/>
                    <a:pt x="251012" y="564997"/>
                  </a:cubicBezTo>
                  <a:cubicBezTo>
                    <a:pt x="173149" y="509381"/>
                    <a:pt x="251659" y="562441"/>
                    <a:pt x="188259" y="520173"/>
                  </a:cubicBezTo>
                  <a:cubicBezTo>
                    <a:pt x="182283" y="511208"/>
                    <a:pt x="177425" y="501387"/>
                    <a:pt x="170330" y="493279"/>
                  </a:cubicBezTo>
                  <a:cubicBezTo>
                    <a:pt x="133623" y="451328"/>
                    <a:pt x="135064" y="454828"/>
                    <a:pt x="98612" y="430526"/>
                  </a:cubicBezTo>
                  <a:cubicBezTo>
                    <a:pt x="110565" y="427538"/>
                    <a:pt x="122150" y="421561"/>
                    <a:pt x="134471" y="421561"/>
                  </a:cubicBezTo>
                  <a:cubicBezTo>
                    <a:pt x="143921" y="421561"/>
                    <a:pt x="152279" y="427930"/>
                    <a:pt x="161365" y="430526"/>
                  </a:cubicBezTo>
                  <a:cubicBezTo>
                    <a:pt x="173212" y="433911"/>
                    <a:pt x="185423" y="435951"/>
                    <a:pt x="197224" y="439491"/>
                  </a:cubicBezTo>
                  <a:cubicBezTo>
                    <a:pt x="215326" y="444922"/>
                    <a:pt x="233083" y="451444"/>
                    <a:pt x="251012" y="457420"/>
                  </a:cubicBezTo>
                  <a:lnTo>
                    <a:pt x="277906" y="466385"/>
                  </a:lnTo>
                  <a:cubicBezTo>
                    <a:pt x="283883" y="472361"/>
                    <a:pt x="289074" y="479243"/>
                    <a:pt x="295836" y="484314"/>
                  </a:cubicBezTo>
                  <a:cubicBezTo>
                    <a:pt x="313075" y="497243"/>
                    <a:pt x="334387" y="504936"/>
                    <a:pt x="349624" y="520173"/>
                  </a:cubicBezTo>
                  <a:lnTo>
                    <a:pt x="385483" y="556032"/>
                  </a:lnTo>
                  <a:cubicBezTo>
                    <a:pt x="391459" y="562009"/>
                    <a:pt x="374585" y="542791"/>
                    <a:pt x="367553" y="538103"/>
                  </a:cubicBezTo>
                  <a:cubicBezTo>
                    <a:pt x="358588" y="532126"/>
                    <a:pt x="348712" y="527331"/>
                    <a:pt x="340659" y="520173"/>
                  </a:cubicBezTo>
                  <a:cubicBezTo>
                    <a:pt x="321708" y="503327"/>
                    <a:pt x="304800" y="484314"/>
                    <a:pt x="286871" y="466385"/>
                  </a:cubicBezTo>
                  <a:lnTo>
                    <a:pt x="268941" y="448456"/>
                  </a:lnTo>
                  <a:cubicBezTo>
                    <a:pt x="262964" y="442479"/>
                    <a:pt x="258045" y="435214"/>
                    <a:pt x="251012" y="430526"/>
                  </a:cubicBezTo>
                  <a:cubicBezTo>
                    <a:pt x="206536" y="400876"/>
                    <a:pt x="231736" y="420215"/>
                    <a:pt x="179294" y="367773"/>
                  </a:cubicBezTo>
                  <a:lnTo>
                    <a:pt x="152400" y="340879"/>
                  </a:lnTo>
                  <a:cubicBezTo>
                    <a:pt x="143435" y="331914"/>
                    <a:pt x="113001" y="311901"/>
                    <a:pt x="125506" y="313985"/>
                  </a:cubicBezTo>
                  <a:cubicBezTo>
                    <a:pt x="152390" y="318466"/>
                    <a:pt x="209407" y="325095"/>
                    <a:pt x="233083" y="340879"/>
                  </a:cubicBezTo>
                  <a:lnTo>
                    <a:pt x="259977" y="358808"/>
                  </a:lnTo>
                  <a:cubicBezTo>
                    <a:pt x="254000" y="349843"/>
                    <a:pt x="248945" y="340191"/>
                    <a:pt x="242047" y="331914"/>
                  </a:cubicBezTo>
                  <a:cubicBezTo>
                    <a:pt x="233931" y="322175"/>
                    <a:pt x="222522" y="315337"/>
                    <a:pt x="215153" y="305020"/>
                  </a:cubicBezTo>
                  <a:cubicBezTo>
                    <a:pt x="186163" y="264433"/>
                    <a:pt x="211279" y="276819"/>
                    <a:pt x="179294" y="251232"/>
                  </a:cubicBezTo>
                  <a:cubicBezTo>
                    <a:pt x="170881" y="244502"/>
                    <a:pt x="160580" y="240315"/>
                    <a:pt x="152400" y="233303"/>
                  </a:cubicBezTo>
                  <a:cubicBezTo>
                    <a:pt x="139565" y="222302"/>
                    <a:pt x="116541" y="197444"/>
                    <a:pt x="116541" y="197444"/>
                  </a:cubicBezTo>
                  <a:cubicBezTo>
                    <a:pt x="91148" y="121260"/>
                    <a:pt x="126563" y="214148"/>
                    <a:pt x="89647" y="152620"/>
                  </a:cubicBezTo>
                  <a:cubicBezTo>
                    <a:pt x="59636" y="102602"/>
                    <a:pt x="106037" y="148300"/>
                    <a:pt x="62753" y="98832"/>
                  </a:cubicBezTo>
                  <a:cubicBezTo>
                    <a:pt x="48839" y="82930"/>
                    <a:pt x="32871" y="68949"/>
                    <a:pt x="17930" y="54008"/>
                  </a:cubicBezTo>
                  <a:lnTo>
                    <a:pt x="0" y="36079"/>
                  </a:lnTo>
                  <a:cubicBezTo>
                    <a:pt x="5977" y="30103"/>
                    <a:pt x="9478" y="18150"/>
                    <a:pt x="17930" y="18150"/>
                  </a:cubicBezTo>
                  <a:cubicBezTo>
                    <a:pt x="47660" y="18150"/>
                    <a:pt x="80790" y="43293"/>
                    <a:pt x="107577" y="54008"/>
                  </a:cubicBezTo>
                  <a:cubicBezTo>
                    <a:pt x="165975" y="77367"/>
                    <a:pt x="148838" y="60302"/>
                    <a:pt x="188259" y="89867"/>
                  </a:cubicBezTo>
                  <a:cubicBezTo>
                    <a:pt x="191640" y="92403"/>
                    <a:pt x="194236" y="95844"/>
                    <a:pt x="197224" y="98832"/>
                  </a:cubicBezTo>
                  <a:lnTo>
                    <a:pt x="197224" y="98832"/>
                  </a:lnTo>
                  <a:lnTo>
                    <a:pt x="170330" y="89867"/>
                  </a:lnTo>
                </a:path>
              </a:pathLst>
            </a:cu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3" name="Group 102"/>
            <p:cNvGrpSpPr/>
            <p:nvPr/>
          </p:nvGrpSpPr>
          <p:grpSpPr>
            <a:xfrm>
              <a:off x="5348966" y="2895600"/>
              <a:ext cx="1154999" cy="1172902"/>
              <a:chOff x="1664583" y="2257632"/>
              <a:chExt cx="1516998" cy="1506070"/>
            </a:xfrm>
          </p:grpSpPr>
          <p:sp>
            <p:nvSpPr>
              <p:cNvPr id="122" name="Freeform 121"/>
              <p:cNvSpPr/>
              <p:nvPr/>
            </p:nvSpPr>
            <p:spPr>
              <a:xfrm>
                <a:off x="1664583" y="2257632"/>
                <a:ext cx="1516998" cy="1506070"/>
              </a:xfrm>
              <a:custGeom>
                <a:avLst/>
                <a:gdLst>
                  <a:gd name="connsiteX0" fmla="*/ 744071 w 1516998"/>
                  <a:gd name="connsiteY0" fmla="*/ 663388 h 1506070"/>
                  <a:gd name="connsiteX1" fmla="*/ 744071 w 1516998"/>
                  <a:gd name="connsiteY1" fmla="*/ 663388 h 1506070"/>
                  <a:gd name="connsiteX2" fmla="*/ 681318 w 1516998"/>
                  <a:gd name="connsiteY2" fmla="*/ 609600 h 1506070"/>
                  <a:gd name="connsiteX3" fmla="*/ 654424 w 1516998"/>
                  <a:gd name="connsiteY3" fmla="*/ 582706 h 1506070"/>
                  <a:gd name="connsiteX4" fmla="*/ 645459 w 1516998"/>
                  <a:gd name="connsiteY4" fmla="*/ 555811 h 1506070"/>
                  <a:gd name="connsiteX5" fmla="*/ 609600 w 1516998"/>
                  <a:gd name="connsiteY5" fmla="*/ 502023 h 1506070"/>
                  <a:gd name="connsiteX6" fmla="*/ 591671 w 1516998"/>
                  <a:gd name="connsiteY6" fmla="*/ 475129 h 1506070"/>
                  <a:gd name="connsiteX7" fmla="*/ 564777 w 1516998"/>
                  <a:gd name="connsiteY7" fmla="*/ 448235 h 1506070"/>
                  <a:gd name="connsiteX8" fmla="*/ 528918 w 1516998"/>
                  <a:gd name="connsiteY8" fmla="*/ 385482 h 1506070"/>
                  <a:gd name="connsiteX9" fmla="*/ 502024 w 1516998"/>
                  <a:gd name="connsiteY9" fmla="*/ 358588 h 1506070"/>
                  <a:gd name="connsiteX10" fmla="*/ 484095 w 1516998"/>
                  <a:gd name="connsiteY10" fmla="*/ 304800 h 1506070"/>
                  <a:gd name="connsiteX11" fmla="*/ 448236 w 1516998"/>
                  <a:gd name="connsiteY11" fmla="*/ 259976 h 1506070"/>
                  <a:gd name="connsiteX12" fmla="*/ 430306 w 1516998"/>
                  <a:gd name="connsiteY12" fmla="*/ 242047 h 1506070"/>
                  <a:gd name="connsiteX13" fmla="*/ 403412 w 1516998"/>
                  <a:gd name="connsiteY13" fmla="*/ 179294 h 1506070"/>
                  <a:gd name="connsiteX14" fmla="*/ 376518 w 1516998"/>
                  <a:gd name="connsiteY14" fmla="*/ 134470 h 1506070"/>
                  <a:gd name="connsiteX15" fmla="*/ 385483 w 1516998"/>
                  <a:gd name="connsiteY15" fmla="*/ 62753 h 1506070"/>
                  <a:gd name="connsiteX16" fmla="*/ 564777 w 1516998"/>
                  <a:gd name="connsiteY16" fmla="*/ 80682 h 1506070"/>
                  <a:gd name="connsiteX17" fmla="*/ 636495 w 1516998"/>
                  <a:gd name="connsiteY17" fmla="*/ 143435 h 1506070"/>
                  <a:gd name="connsiteX18" fmla="*/ 672353 w 1516998"/>
                  <a:gd name="connsiteY18" fmla="*/ 197223 h 1506070"/>
                  <a:gd name="connsiteX19" fmla="*/ 708212 w 1516998"/>
                  <a:gd name="connsiteY19" fmla="*/ 242047 h 1506070"/>
                  <a:gd name="connsiteX20" fmla="*/ 717177 w 1516998"/>
                  <a:gd name="connsiteY20" fmla="*/ 277906 h 1506070"/>
                  <a:gd name="connsiteX21" fmla="*/ 726142 w 1516998"/>
                  <a:gd name="connsiteY21" fmla="*/ 331694 h 1506070"/>
                  <a:gd name="connsiteX22" fmla="*/ 735106 w 1516998"/>
                  <a:gd name="connsiteY22" fmla="*/ 358588 h 1506070"/>
                  <a:gd name="connsiteX23" fmla="*/ 744071 w 1516998"/>
                  <a:gd name="connsiteY23" fmla="*/ 403411 h 1506070"/>
                  <a:gd name="connsiteX24" fmla="*/ 762000 w 1516998"/>
                  <a:gd name="connsiteY24" fmla="*/ 421341 h 1506070"/>
                  <a:gd name="connsiteX25" fmla="*/ 779930 w 1516998"/>
                  <a:gd name="connsiteY25" fmla="*/ 457200 h 1506070"/>
                  <a:gd name="connsiteX26" fmla="*/ 797859 w 1516998"/>
                  <a:gd name="connsiteY26" fmla="*/ 484094 h 1506070"/>
                  <a:gd name="connsiteX27" fmla="*/ 806824 w 1516998"/>
                  <a:gd name="connsiteY27" fmla="*/ 519953 h 1506070"/>
                  <a:gd name="connsiteX28" fmla="*/ 797859 w 1516998"/>
                  <a:gd name="connsiteY28" fmla="*/ 439270 h 1506070"/>
                  <a:gd name="connsiteX29" fmla="*/ 770965 w 1516998"/>
                  <a:gd name="connsiteY29" fmla="*/ 376517 h 1506070"/>
                  <a:gd name="connsiteX30" fmla="*/ 762000 w 1516998"/>
                  <a:gd name="connsiteY30" fmla="*/ 340659 h 1506070"/>
                  <a:gd name="connsiteX31" fmla="*/ 744071 w 1516998"/>
                  <a:gd name="connsiteY31" fmla="*/ 286870 h 1506070"/>
                  <a:gd name="connsiteX32" fmla="*/ 753036 w 1516998"/>
                  <a:gd name="connsiteY32" fmla="*/ 116541 h 1506070"/>
                  <a:gd name="connsiteX33" fmla="*/ 779930 w 1516998"/>
                  <a:gd name="connsiteY33" fmla="*/ 17929 h 1506070"/>
                  <a:gd name="connsiteX34" fmla="*/ 806824 w 1516998"/>
                  <a:gd name="connsiteY34" fmla="*/ 0 h 1506070"/>
                  <a:gd name="connsiteX35" fmla="*/ 887506 w 1516998"/>
                  <a:gd name="connsiteY35" fmla="*/ 8964 h 1506070"/>
                  <a:gd name="connsiteX36" fmla="*/ 914400 w 1516998"/>
                  <a:gd name="connsiteY36" fmla="*/ 53788 h 1506070"/>
                  <a:gd name="connsiteX37" fmla="*/ 950259 w 1516998"/>
                  <a:gd name="connsiteY37" fmla="*/ 116541 h 1506070"/>
                  <a:gd name="connsiteX38" fmla="*/ 977153 w 1516998"/>
                  <a:gd name="connsiteY38" fmla="*/ 197223 h 1506070"/>
                  <a:gd name="connsiteX39" fmla="*/ 986118 w 1516998"/>
                  <a:gd name="connsiteY39" fmla="*/ 224117 h 1506070"/>
                  <a:gd name="connsiteX40" fmla="*/ 986118 w 1516998"/>
                  <a:gd name="connsiteY40" fmla="*/ 448235 h 1506070"/>
                  <a:gd name="connsiteX41" fmla="*/ 977153 w 1516998"/>
                  <a:gd name="connsiteY41" fmla="*/ 493059 h 1506070"/>
                  <a:gd name="connsiteX42" fmla="*/ 959224 w 1516998"/>
                  <a:gd name="connsiteY42" fmla="*/ 546847 h 1506070"/>
                  <a:gd name="connsiteX43" fmla="*/ 968189 w 1516998"/>
                  <a:gd name="connsiteY43" fmla="*/ 510988 h 1506070"/>
                  <a:gd name="connsiteX44" fmla="*/ 977153 w 1516998"/>
                  <a:gd name="connsiteY44" fmla="*/ 466164 h 1506070"/>
                  <a:gd name="connsiteX45" fmla="*/ 995083 w 1516998"/>
                  <a:gd name="connsiteY45" fmla="*/ 412376 h 1506070"/>
                  <a:gd name="connsiteX46" fmla="*/ 1030942 w 1516998"/>
                  <a:gd name="connsiteY46" fmla="*/ 358588 h 1506070"/>
                  <a:gd name="connsiteX47" fmla="*/ 1057836 w 1516998"/>
                  <a:gd name="connsiteY47" fmla="*/ 304800 h 1506070"/>
                  <a:gd name="connsiteX48" fmla="*/ 1084730 w 1516998"/>
                  <a:gd name="connsiteY48" fmla="*/ 286870 h 1506070"/>
                  <a:gd name="connsiteX49" fmla="*/ 1102659 w 1516998"/>
                  <a:gd name="connsiteY49" fmla="*/ 259976 h 1506070"/>
                  <a:gd name="connsiteX50" fmla="*/ 1120589 w 1516998"/>
                  <a:gd name="connsiteY50" fmla="*/ 242047 h 1506070"/>
                  <a:gd name="connsiteX51" fmla="*/ 1129553 w 1516998"/>
                  <a:gd name="connsiteY51" fmla="*/ 215153 h 1506070"/>
                  <a:gd name="connsiteX52" fmla="*/ 1237130 w 1516998"/>
                  <a:gd name="connsiteY52" fmla="*/ 188259 h 1506070"/>
                  <a:gd name="connsiteX53" fmla="*/ 1264024 w 1516998"/>
                  <a:gd name="connsiteY53" fmla="*/ 179294 h 1506070"/>
                  <a:gd name="connsiteX54" fmla="*/ 1335742 w 1516998"/>
                  <a:gd name="connsiteY54" fmla="*/ 188259 h 1506070"/>
                  <a:gd name="connsiteX55" fmla="*/ 1362636 w 1516998"/>
                  <a:gd name="connsiteY55" fmla="*/ 215153 h 1506070"/>
                  <a:gd name="connsiteX56" fmla="*/ 1389530 w 1516998"/>
                  <a:gd name="connsiteY56" fmla="*/ 277906 h 1506070"/>
                  <a:gd name="connsiteX57" fmla="*/ 1380565 w 1516998"/>
                  <a:gd name="connsiteY57" fmla="*/ 367553 h 1506070"/>
                  <a:gd name="connsiteX58" fmla="*/ 1371600 w 1516998"/>
                  <a:gd name="connsiteY58" fmla="*/ 394447 h 1506070"/>
                  <a:gd name="connsiteX59" fmla="*/ 1344706 w 1516998"/>
                  <a:gd name="connsiteY59" fmla="*/ 403411 h 1506070"/>
                  <a:gd name="connsiteX60" fmla="*/ 1290918 w 1516998"/>
                  <a:gd name="connsiteY60" fmla="*/ 448235 h 1506070"/>
                  <a:gd name="connsiteX61" fmla="*/ 1264024 w 1516998"/>
                  <a:gd name="connsiteY61" fmla="*/ 466164 h 1506070"/>
                  <a:gd name="connsiteX62" fmla="*/ 1201271 w 1516998"/>
                  <a:gd name="connsiteY62" fmla="*/ 519953 h 1506070"/>
                  <a:gd name="connsiteX63" fmla="*/ 1183342 w 1516998"/>
                  <a:gd name="connsiteY63" fmla="*/ 546847 h 1506070"/>
                  <a:gd name="connsiteX64" fmla="*/ 1129553 w 1516998"/>
                  <a:gd name="connsiteY64" fmla="*/ 564776 h 1506070"/>
                  <a:gd name="connsiteX65" fmla="*/ 1066800 w 1516998"/>
                  <a:gd name="connsiteY65" fmla="*/ 591670 h 1506070"/>
                  <a:gd name="connsiteX66" fmla="*/ 1030942 w 1516998"/>
                  <a:gd name="connsiteY66" fmla="*/ 609600 h 1506070"/>
                  <a:gd name="connsiteX67" fmla="*/ 1004048 w 1516998"/>
                  <a:gd name="connsiteY67" fmla="*/ 618564 h 1506070"/>
                  <a:gd name="connsiteX68" fmla="*/ 986118 w 1516998"/>
                  <a:gd name="connsiteY68" fmla="*/ 636494 h 1506070"/>
                  <a:gd name="connsiteX69" fmla="*/ 941295 w 1516998"/>
                  <a:gd name="connsiteY69" fmla="*/ 654423 h 1506070"/>
                  <a:gd name="connsiteX70" fmla="*/ 977153 w 1516998"/>
                  <a:gd name="connsiteY70" fmla="*/ 645459 h 1506070"/>
                  <a:gd name="connsiteX71" fmla="*/ 1030942 w 1516998"/>
                  <a:gd name="connsiteY71" fmla="*/ 636494 h 1506070"/>
                  <a:gd name="connsiteX72" fmla="*/ 1084730 w 1516998"/>
                  <a:gd name="connsiteY72" fmla="*/ 618564 h 1506070"/>
                  <a:gd name="connsiteX73" fmla="*/ 1201271 w 1516998"/>
                  <a:gd name="connsiteY73" fmla="*/ 591670 h 1506070"/>
                  <a:gd name="connsiteX74" fmla="*/ 1255059 w 1516998"/>
                  <a:gd name="connsiteY74" fmla="*/ 573741 h 1506070"/>
                  <a:gd name="connsiteX75" fmla="*/ 1488142 w 1516998"/>
                  <a:gd name="connsiteY75" fmla="*/ 582706 h 1506070"/>
                  <a:gd name="connsiteX76" fmla="*/ 1515036 w 1516998"/>
                  <a:gd name="connsiteY76" fmla="*/ 591670 h 1506070"/>
                  <a:gd name="connsiteX77" fmla="*/ 1506071 w 1516998"/>
                  <a:gd name="connsiteY77" fmla="*/ 717176 h 1506070"/>
                  <a:gd name="connsiteX78" fmla="*/ 1488142 w 1516998"/>
                  <a:gd name="connsiteY78" fmla="*/ 744070 h 1506070"/>
                  <a:gd name="connsiteX79" fmla="*/ 1434353 w 1516998"/>
                  <a:gd name="connsiteY79" fmla="*/ 762000 h 1506070"/>
                  <a:gd name="connsiteX80" fmla="*/ 1326777 w 1516998"/>
                  <a:gd name="connsiteY80" fmla="*/ 779929 h 1506070"/>
                  <a:gd name="connsiteX81" fmla="*/ 1228165 w 1516998"/>
                  <a:gd name="connsiteY81" fmla="*/ 797859 h 1506070"/>
                  <a:gd name="connsiteX82" fmla="*/ 1192306 w 1516998"/>
                  <a:gd name="connsiteY82" fmla="*/ 806823 h 1506070"/>
                  <a:gd name="connsiteX83" fmla="*/ 1084730 w 1516998"/>
                  <a:gd name="connsiteY83" fmla="*/ 815788 h 1506070"/>
                  <a:gd name="connsiteX84" fmla="*/ 932330 w 1516998"/>
                  <a:gd name="connsiteY84" fmla="*/ 806823 h 1506070"/>
                  <a:gd name="connsiteX85" fmla="*/ 887506 w 1516998"/>
                  <a:gd name="connsiteY85" fmla="*/ 797859 h 1506070"/>
                  <a:gd name="connsiteX86" fmla="*/ 914400 w 1516998"/>
                  <a:gd name="connsiteY86" fmla="*/ 788894 h 1506070"/>
                  <a:gd name="connsiteX87" fmla="*/ 1004048 w 1516998"/>
                  <a:gd name="connsiteY87" fmla="*/ 806823 h 1506070"/>
                  <a:gd name="connsiteX88" fmla="*/ 1030942 w 1516998"/>
                  <a:gd name="connsiteY88" fmla="*/ 815788 h 1506070"/>
                  <a:gd name="connsiteX89" fmla="*/ 1255059 w 1516998"/>
                  <a:gd name="connsiteY89" fmla="*/ 824753 h 1506070"/>
                  <a:gd name="connsiteX90" fmla="*/ 1326777 w 1516998"/>
                  <a:gd name="connsiteY90" fmla="*/ 842682 h 1506070"/>
                  <a:gd name="connsiteX91" fmla="*/ 1380565 w 1516998"/>
                  <a:gd name="connsiteY91" fmla="*/ 860611 h 1506070"/>
                  <a:gd name="connsiteX92" fmla="*/ 1416424 w 1516998"/>
                  <a:gd name="connsiteY92" fmla="*/ 923364 h 1506070"/>
                  <a:gd name="connsiteX93" fmla="*/ 1425389 w 1516998"/>
                  <a:gd name="connsiteY93" fmla="*/ 950259 h 1506070"/>
                  <a:gd name="connsiteX94" fmla="*/ 1398495 w 1516998"/>
                  <a:gd name="connsiteY94" fmla="*/ 1030941 h 1506070"/>
                  <a:gd name="connsiteX95" fmla="*/ 1362636 w 1516998"/>
                  <a:gd name="connsiteY95" fmla="*/ 1066800 h 1506070"/>
                  <a:gd name="connsiteX96" fmla="*/ 1308848 w 1516998"/>
                  <a:gd name="connsiteY96" fmla="*/ 1084729 h 1506070"/>
                  <a:gd name="connsiteX97" fmla="*/ 1174377 w 1516998"/>
                  <a:gd name="connsiteY97" fmla="*/ 1075764 h 1506070"/>
                  <a:gd name="connsiteX98" fmla="*/ 1093695 w 1516998"/>
                  <a:gd name="connsiteY98" fmla="*/ 1057835 h 1506070"/>
                  <a:gd name="connsiteX99" fmla="*/ 1039906 w 1516998"/>
                  <a:gd name="connsiteY99" fmla="*/ 1039906 h 1506070"/>
                  <a:gd name="connsiteX100" fmla="*/ 950259 w 1516998"/>
                  <a:gd name="connsiteY100" fmla="*/ 1013011 h 1506070"/>
                  <a:gd name="connsiteX101" fmla="*/ 896471 w 1516998"/>
                  <a:gd name="connsiteY101" fmla="*/ 968188 h 1506070"/>
                  <a:gd name="connsiteX102" fmla="*/ 833718 w 1516998"/>
                  <a:gd name="connsiteY102" fmla="*/ 914400 h 1506070"/>
                  <a:gd name="connsiteX103" fmla="*/ 842683 w 1516998"/>
                  <a:gd name="connsiteY103" fmla="*/ 914400 h 1506070"/>
                  <a:gd name="connsiteX104" fmla="*/ 878542 w 1516998"/>
                  <a:gd name="connsiteY104" fmla="*/ 977153 h 1506070"/>
                  <a:gd name="connsiteX105" fmla="*/ 932330 w 1516998"/>
                  <a:gd name="connsiteY105" fmla="*/ 1030941 h 1506070"/>
                  <a:gd name="connsiteX106" fmla="*/ 986118 w 1516998"/>
                  <a:gd name="connsiteY106" fmla="*/ 1066800 h 1506070"/>
                  <a:gd name="connsiteX107" fmla="*/ 1004048 w 1516998"/>
                  <a:gd name="connsiteY107" fmla="*/ 1084729 h 1506070"/>
                  <a:gd name="connsiteX108" fmla="*/ 1030942 w 1516998"/>
                  <a:gd name="connsiteY108" fmla="*/ 1093694 h 1506070"/>
                  <a:gd name="connsiteX109" fmla="*/ 1048871 w 1516998"/>
                  <a:gd name="connsiteY109" fmla="*/ 1120588 h 1506070"/>
                  <a:gd name="connsiteX110" fmla="*/ 1093695 w 1516998"/>
                  <a:gd name="connsiteY110" fmla="*/ 1165411 h 1506070"/>
                  <a:gd name="connsiteX111" fmla="*/ 1102659 w 1516998"/>
                  <a:gd name="connsiteY111" fmla="*/ 1192306 h 1506070"/>
                  <a:gd name="connsiteX112" fmla="*/ 1129553 w 1516998"/>
                  <a:gd name="connsiteY112" fmla="*/ 1237129 h 1506070"/>
                  <a:gd name="connsiteX113" fmla="*/ 1120589 w 1516998"/>
                  <a:gd name="connsiteY113" fmla="*/ 1281953 h 1506070"/>
                  <a:gd name="connsiteX114" fmla="*/ 1075765 w 1516998"/>
                  <a:gd name="connsiteY114" fmla="*/ 1308847 h 1506070"/>
                  <a:gd name="connsiteX115" fmla="*/ 977153 w 1516998"/>
                  <a:gd name="connsiteY115" fmla="*/ 1335741 h 1506070"/>
                  <a:gd name="connsiteX116" fmla="*/ 914400 w 1516998"/>
                  <a:gd name="connsiteY116" fmla="*/ 1326776 h 1506070"/>
                  <a:gd name="connsiteX117" fmla="*/ 860612 w 1516998"/>
                  <a:gd name="connsiteY117" fmla="*/ 1272988 h 1506070"/>
                  <a:gd name="connsiteX118" fmla="*/ 851648 w 1516998"/>
                  <a:gd name="connsiteY118" fmla="*/ 1246094 h 1506070"/>
                  <a:gd name="connsiteX119" fmla="*/ 833718 w 1516998"/>
                  <a:gd name="connsiteY119" fmla="*/ 1228164 h 1506070"/>
                  <a:gd name="connsiteX120" fmla="*/ 815789 w 1516998"/>
                  <a:gd name="connsiteY120" fmla="*/ 1174376 h 1506070"/>
                  <a:gd name="connsiteX121" fmla="*/ 806824 w 1516998"/>
                  <a:gd name="connsiteY121" fmla="*/ 1147482 h 1506070"/>
                  <a:gd name="connsiteX122" fmla="*/ 797859 w 1516998"/>
                  <a:gd name="connsiteY122" fmla="*/ 1111623 h 1506070"/>
                  <a:gd name="connsiteX123" fmla="*/ 770965 w 1516998"/>
                  <a:gd name="connsiteY123" fmla="*/ 1084729 h 1506070"/>
                  <a:gd name="connsiteX124" fmla="*/ 762000 w 1516998"/>
                  <a:gd name="connsiteY124" fmla="*/ 1021976 h 1506070"/>
                  <a:gd name="connsiteX125" fmla="*/ 744071 w 1516998"/>
                  <a:gd name="connsiteY125" fmla="*/ 995082 h 1506070"/>
                  <a:gd name="connsiteX126" fmla="*/ 726142 w 1516998"/>
                  <a:gd name="connsiteY126" fmla="*/ 959223 h 1506070"/>
                  <a:gd name="connsiteX127" fmla="*/ 717177 w 1516998"/>
                  <a:gd name="connsiteY127" fmla="*/ 905435 h 1506070"/>
                  <a:gd name="connsiteX128" fmla="*/ 735106 w 1516998"/>
                  <a:gd name="connsiteY128" fmla="*/ 995082 h 1506070"/>
                  <a:gd name="connsiteX129" fmla="*/ 762000 w 1516998"/>
                  <a:gd name="connsiteY129" fmla="*/ 1093694 h 1506070"/>
                  <a:gd name="connsiteX130" fmla="*/ 779930 w 1516998"/>
                  <a:gd name="connsiteY130" fmla="*/ 1120588 h 1506070"/>
                  <a:gd name="connsiteX131" fmla="*/ 788895 w 1516998"/>
                  <a:gd name="connsiteY131" fmla="*/ 1147482 h 1506070"/>
                  <a:gd name="connsiteX132" fmla="*/ 815789 w 1516998"/>
                  <a:gd name="connsiteY132" fmla="*/ 1246094 h 1506070"/>
                  <a:gd name="connsiteX133" fmla="*/ 806824 w 1516998"/>
                  <a:gd name="connsiteY133" fmla="*/ 1434353 h 1506070"/>
                  <a:gd name="connsiteX134" fmla="*/ 735106 w 1516998"/>
                  <a:gd name="connsiteY134" fmla="*/ 1488141 h 1506070"/>
                  <a:gd name="connsiteX135" fmla="*/ 708212 w 1516998"/>
                  <a:gd name="connsiteY135" fmla="*/ 1506070 h 1506070"/>
                  <a:gd name="connsiteX136" fmla="*/ 627530 w 1516998"/>
                  <a:gd name="connsiteY136" fmla="*/ 1497106 h 1506070"/>
                  <a:gd name="connsiteX137" fmla="*/ 609600 w 1516998"/>
                  <a:gd name="connsiteY137" fmla="*/ 1479176 h 1506070"/>
                  <a:gd name="connsiteX138" fmla="*/ 582706 w 1516998"/>
                  <a:gd name="connsiteY138" fmla="*/ 1443317 h 1506070"/>
                  <a:gd name="connsiteX139" fmla="*/ 573742 w 1516998"/>
                  <a:gd name="connsiteY139" fmla="*/ 1416423 h 1506070"/>
                  <a:gd name="connsiteX140" fmla="*/ 591671 w 1516998"/>
                  <a:gd name="connsiteY140" fmla="*/ 914400 h 1506070"/>
                  <a:gd name="connsiteX141" fmla="*/ 582706 w 1516998"/>
                  <a:gd name="connsiteY141" fmla="*/ 1075764 h 1506070"/>
                  <a:gd name="connsiteX142" fmla="*/ 564777 w 1516998"/>
                  <a:gd name="connsiteY142" fmla="*/ 1156447 h 1506070"/>
                  <a:gd name="connsiteX143" fmla="*/ 555812 w 1516998"/>
                  <a:gd name="connsiteY143" fmla="*/ 1210235 h 1506070"/>
                  <a:gd name="connsiteX144" fmla="*/ 528918 w 1516998"/>
                  <a:gd name="connsiteY144" fmla="*/ 1326776 h 1506070"/>
                  <a:gd name="connsiteX145" fmla="*/ 519953 w 1516998"/>
                  <a:gd name="connsiteY145" fmla="*/ 1353670 h 1506070"/>
                  <a:gd name="connsiteX146" fmla="*/ 484095 w 1516998"/>
                  <a:gd name="connsiteY146" fmla="*/ 1398494 h 1506070"/>
                  <a:gd name="connsiteX147" fmla="*/ 340659 w 1516998"/>
                  <a:gd name="connsiteY147" fmla="*/ 1389529 h 1506070"/>
                  <a:gd name="connsiteX148" fmla="*/ 331695 w 1516998"/>
                  <a:gd name="connsiteY148" fmla="*/ 1362635 h 1506070"/>
                  <a:gd name="connsiteX149" fmla="*/ 313765 w 1516998"/>
                  <a:gd name="connsiteY149" fmla="*/ 1344706 h 1506070"/>
                  <a:gd name="connsiteX150" fmla="*/ 304800 w 1516998"/>
                  <a:gd name="connsiteY150" fmla="*/ 1111623 h 1506070"/>
                  <a:gd name="connsiteX151" fmla="*/ 358589 w 1516998"/>
                  <a:gd name="connsiteY151" fmla="*/ 1039906 h 1506070"/>
                  <a:gd name="connsiteX152" fmla="*/ 412377 w 1516998"/>
                  <a:gd name="connsiteY152" fmla="*/ 1004047 h 1506070"/>
                  <a:gd name="connsiteX153" fmla="*/ 448236 w 1516998"/>
                  <a:gd name="connsiteY153" fmla="*/ 959223 h 1506070"/>
                  <a:gd name="connsiteX154" fmla="*/ 510989 w 1516998"/>
                  <a:gd name="connsiteY154" fmla="*/ 905435 h 1506070"/>
                  <a:gd name="connsiteX155" fmla="*/ 546848 w 1516998"/>
                  <a:gd name="connsiteY155" fmla="*/ 860611 h 1506070"/>
                  <a:gd name="connsiteX156" fmla="*/ 591671 w 1516998"/>
                  <a:gd name="connsiteY156" fmla="*/ 833717 h 1506070"/>
                  <a:gd name="connsiteX157" fmla="*/ 681318 w 1516998"/>
                  <a:gd name="connsiteY157" fmla="*/ 815788 h 1506070"/>
                  <a:gd name="connsiteX158" fmla="*/ 654424 w 1516998"/>
                  <a:gd name="connsiteY158" fmla="*/ 806823 h 1506070"/>
                  <a:gd name="connsiteX159" fmla="*/ 609600 w 1516998"/>
                  <a:gd name="connsiteY159" fmla="*/ 842682 h 1506070"/>
                  <a:gd name="connsiteX160" fmla="*/ 582706 w 1516998"/>
                  <a:gd name="connsiteY160" fmla="*/ 860611 h 1506070"/>
                  <a:gd name="connsiteX161" fmla="*/ 564777 w 1516998"/>
                  <a:gd name="connsiteY161" fmla="*/ 878541 h 1506070"/>
                  <a:gd name="connsiteX162" fmla="*/ 537883 w 1516998"/>
                  <a:gd name="connsiteY162" fmla="*/ 887506 h 1506070"/>
                  <a:gd name="connsiteX163" fmla="*/ 493059 w 1516998"/>
                  <a:gd name="connsiteY163" fmla="*/ 923364 h 1506070"/>
                  <a:gd name="connsiteX164" fmla="*/ 475130 w 1516998"/>
                  <a:gd name="connsiteY164" fmla="*/ 941294 h 1506070"/>
                  <a:gd name="connsiteX165" fmla="*/ 448236 w 1516998"/>
                  <a:gd name="connsiteY165" fmla="*/ 959223 h 1506070"/>
                  <a:gd name="connsiteX166" fmla="*/ 403412 w 1516998"/>
                  <a:gd name="connsiteY166" fmla="*/ 1004047 h 1506070"/>
                  <a:gd name="connsiteX167" fmla="*/ 322730 w 1516998"/>
                  <a:gd name="connsiteY167" fmla="*/ 1048870 h 1506070"/>
                  <a:gd name="connsiteX168" fmla="*/ 295836 w 1516998"/>
                  <a:gd name="connsiteY168" fmla="*/ 1066800 h 1506070"/>
                  <a:gd name="connsiteX169" fmla="*/ 224118 w 1516998"/>
                  <a:gd name="connsiteY169" fmla="*/ 1075764 h 1506070"/>
                  <a:gd name="connsiteX170" fmla="*/ 197224 w 1516998"/>
                  <a:gd name="connsiteY170" fmla="*/ 1084729 h 1506070"/>
                  <a:gd name="connsiteX171" fmla="*/ 143436 w 1516998"/>
                  <a:gd name="connsiteY171" fmla="*/ 1057835 h 1506070"/>
                  <a:gd name="connsiteX172" fmla="*/ 134471 w 1516998"/>
                  <a:gd name="connsiteY172" fmla="*/ 1021976 h 1506070"/>
                  <a:gd name="connsiteX173" fmla="*/ 143436 w 1516998"/>
                  <a:gd name="connsiteY173" fmla="*/ 887506 h 1506070"/>
                  <a:gd name="connsiteX174" fmla="*/ 161365 w 1516998"/>
                  <a:gd name="connsiteY174" fmla="*/ 860611 h 1506070"/>
                  <a:gd name="connsiteX175" fmla="*/ 206189 w 1516998"/>
                  <a:gd name="connsiteY175" fmla="*/ 824753 h 1506070"/>
                  <a:gd name="connsiteX176" fmla="*/ 251012 w 1516998"/>
                  <a:gd name="connsiteY176" fmla="*/ 806823 h 1506070"/>
                  <a:gd name="connsiteX177" fmla="*/ 313765 w 1516998"/>
                  <a:gd name="connsiteY177" fmla="*/ 788894 h 1506070"/>
                  <a:gd name="connsiteX178" fmla="*/ 358589 w 1516998"/>
                  <a:gd name="connsiteY178" fmla="*/ 779929 h 1506070"/>
                  <a:gd name="connsiteX179" fmla="*/ 331695 w 1516998"/>
                  <a:gd name="connsiteY179" fmla="*/ 788894 h 1506070"/>
                  <a:gd name="connsiteX180" fmla="*/ 107577 w 1516998"/>
                  <a:gd name="connsiteY180" fmla="*/ 770964 h 1506070"/>
                  <a:gd name="connsiteX181" fmla="*/ 71718 w 1516998"/>
                  <a:gd name="connsiteY181" fmla="*/ 753035 h 1506070"/>
                  <a:gd name="connsiteX182" fmla="*/ 8965 w 1516998"/>
                  <a:gd name="connsiteY182" fmla="*/ 681317 h 1506070"/>
                  <a:gd name="connsiteX183" fmla="*/ 0 w 1516998"/>
                  <a:gd name="connsiteY183" fmla="*/ 654423 h 1506070"/>
                  <a:gd name="connsiteX184" fmla="*/ 17930 w 1516998"/>
                  <a:gd name="connsiteY184" fmla="*/ 564776 h 1506070"/>
                  <a:gd name="connsiteX185" fmla="*/ 44824 w 1516998"/>
                  <a:gd name="connsiteY185" fmla="*/ 555811 h 1506070"/>
                  <a:gd name="connsiteX186" fmla="*/ 116542 w 1516998"/>
                  <a:gd name="connsiteY186" fmla="*/ 537882 h 1506070"/>
                  <a:gd name="connsiteX187" fmla="*/ 268942 w 1516998"/>
                  <a:gd name="connsiteY187" fmla="*/ 564776 h 1506070"/>
                  <a:gd name="connsiteX188" fmla="*/ 295836 w 1516998"/>
                  <a:gd name="connsiteY188" fmla="*/ 573741 h 1506070"/>
                  <a:gd name="connsiteX189" fmla="*/ 349624 w 1516998"/>
                  <a:gd name="connsiteY189" fmla="*/ 618564 h 1506070"/>
                  <a:gd name="connsiteX190" fmla="*/ 376518 w 1516998"/>
                  <a:gd name="connsiteY190" fmla="*/ 627529 h 1506070"/>
                  <a:gd name="connsiteX191" fmla="*/ 430306 w 1516998"/>
                  <a:gd name="connsiteY191" fmla="*/ 663388 h 1506070"/>
                  <a:gd name="connsiteX192" fmla="*/ 457200 w 1516998"/>
                  <a:gd name="connsiteY192" fmla="*/ 690282 h 1506070"/>
                  <a:gd name="connsiteX193" fmla="*/ 484095 w 1516998"/>
                  <a:gd name="connsiteY193" fmla="*/ 708211 h 1506070"/>
                  <a:gd name="connsiteX194" fmla="*/ 591671 w 1516998"/>
                  <a:gd name="connsiteY194" fmla="*/ 726141 h 1506070"/>
                  <a:gd name="connsiteX195" fmla="*/ 555812 w 1516998"/>
                  <a:gd name="connsiteY195" fmla="*/ 717176 h 1506070"/>
                  <a:gd name="connsiteX196" fmla="*/ 510989 w 1516998"/>
                  <a:gd name="connsiteY196" fmla="*/ 681317 h 1506070"/>
                  <a:gd name="connsiteX197" fmla="*/ 475130 w 1516998"/>
                  <a:gd name="connsiteY197" fmla="*/ 654423 h 1506070"/>
                  <a:gd name="connsiteX198" fmla="*/ 448236 w 1516998"/>
                  <a:gd name="connsiteY198" fmla="*/ 645459 h 1506070"/>
                  <a:gd name="connsiteX199" fmla="*/ 412377 w 1516998"/>
                  <a:gd name="connsiteY199" fmla="*/ 627529 h 1506070"/>
                  <a:gd name="connsiteX200" fmla="*/ 358589 w 1516998"/>
                  <a:gd name="connsiteY200" fmla="*/ 609600 h 1506070"/>
                  <a:gd name="connsiteX201" fmla="*/ 313765 w 1516998"/>
                  <a:gd name="connsiteY201" fmla="*/ 573741 h 1506070"/>
                  <a:gd name="connsiteX202" fmla="*/ 259977 w 1516998"/>
                  <a:gd name="connsiteY202" fmla="*/ 510988 h 1506070"/>
                  <a:gd name="connsiteX203" fmla="*/ 242048 w 1516998"/>
                  <a:gd name="connsiteY203" fmla="*/ 475129 h 1506070"/>
                  <a:gd name="connsiteX204" fmla="*/ 224118 w 1516998"/>
                  <a:gd name="connsiteY204" fmla="*/ 421341 h 1506070"/>
                  <a:gd name="connsiteX205" fmla="*/ 233083 w 1516998"/>
                  <a:gd name="connsiteY205" fmla="*/ 340659 h 1506070"/>
                  <a:gd name="connsiteX206" fmla="*/ 385483 w 1516998"/>
                  <a:gd name="connsiteY206" fmla="*/ 358588 h 1506070"/>
                  <a:gd name="connsiteX207" fmla="*/ 403412 w 1516998"/>
                  <a:gd name="connsiteY207" fmla="*/ 385482 h 1506070"/>
                  <a:gd name="connsiteX208" fmla="*/ 457200 w 1516998"/>
                  <a:gd name="connsiteY208" fmla="*/ 430306 h 1506070"/>
                  <a:gd name="connsiteX209" fmla="*/ 493059 w 1516998"/>
                  <a:gd name="connsiteY209" fmla="*/ 484094 h 1506070"/>
                  <a:gd name="connsiteX210" fmla="*/ 519953 w 1516998"/>
                  <a:gd name="connsiteY210" fmla="*/ 502023 h 1506070"/>
                  <a:gd name="connsiteX211" fmla="*/ 573742 w 1516998"/>
                  <a:gd name="connsiteY211" fmla="*/ 555811 h 1506070"/>
                  <a:gd name="connsiteX212" fmla="*/ 627530 w 1516998"/>
                  <a:gd name="connsiteY212" fmla="*/ 627529 h 1506070"/>
                  <a:gd name="connsiteX213" fmla="*/ 654424 w 1516998"/>
                  <a:gd name="connsiteY213" fmla="*/ 654423 h 1506070"/>
                  <a:gd name="connsiteX214" fmla="*/ 690283 w 1516998"/>
                  <a:gd name="connsiteY214" fmla="*/ 663388 h 1506070"/>
                  <a:gd name="connsiteX215" fmla="*/ 744071 w 1516998"/>
                  <a:gd name="connsiteY215" fmla="*/ 663388 h 1506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</a:cxnLst>
                <a:rect l="l" t="t" r="r" b="b"/>
                <a:pathLst>
                  <a:path w="1516998" h="1506070">
                    <a:moveTo>
                      <a:pt x="744071" y="663388"/>
                    </a:moveTo>
                    <a:lnTo>
                      <a:pt x="744071" y="663388"/>
                    </a:lnTo>
                    <a:cubicBezTo>
                      <a:pt x="723153" y="645459"/>
                      <a:pt x="701796" y="628030"/>
                      <a:pt x="681318" y="609600"/>
                    </a:cubicBezTo>
                    <a:cubicBezTo>
                      <a:pt x="671895" y="601119"/>
                      <a:pt x="661456" y="593255"/>
                      <a:pt x="654424" y="582706"/>
                    </a:cubicBezTo>
                    <a:cubicBezTo>
                      <a:pt x="649182" y="574843"/>
                      <a:pt x="650048" y="564072"/>
                      <a:pt x="645459" y="555811"/>
                    </a:cubicBezTo>
                    <a:cubicBezTo>
                      <a:pt x="634994" y="536974"/>
                      <a:pt x="621553" y="519952"/>
                      <a:pt x="609600" y="502023"/>
                    </a:cubicBezTo>
                    <a:cubicBezTo>
                      <a:pt x="603624" y="493058"/>
                      <a:pt x="599289" y="482747"/>
                      <a:pt x="591671" y="475129"/>
                    </a:cubicBezTo>
                    <a:lnTo>
                      <a:pt x="564777" y="448235"/>
                    </a:lnTo>
                    <a:cubicBezTo>
                      <a:pt x="553815" y="426310"/>
                      <a:pt x="544760" y="404492"/>
                      <a:pt x="528918" y="385482"/>
                    </a:cubicBezTo>
                    <a:cubicBezTo>
                      <a:pt x="520802" y="375743"/>
                      <a:pt x="510989" y="367553"/>
                      <a:pt x="502024" y="358588"/>
                    </a:cubicBezTo>
                    <a:cubicBezTo>
                      <a:pt x="496048" y="340659"/>
                      <a:pt x="497459" y="318164"/>
                      <a:pt x="484095" y="304800"/>
                    </a:cubicBezTo>
                    <a:cubicBezTo>
                      <a:pt x="440798" y="261503"/>
                      <a:pt x="493477" y="316526"/>
                      <a:pt x="448236" y="259976"/>
                    </a:cubicBezTo>
                    <a:cubicBezTo>
                      <a:pt x="442956" y="253376"/>
                      <a:pt x="436283" y="248023"/>
                      <a:pt x="430306" y="242047"/>
                    </a:cubicBezTo>
                    <a:cubicBezTo>
                      <a:pt x="409336" y="137186"/>
                      <a:pt x="437857" y="236702"/>
                      <a:pt x="403412" y="179294"/>
                    </a:cubicBezTo>
                    <a:cubicBezTo>
                      <a:pt x="368497" y="121104"/>
                      <a:pt x="421951" y="179903"/>
                      <a:pt x="376518" y="134470"/>
                    </a:cubicBezTo>
                    <a:cubicBezTo>
                      <a:pt x="379506" y="110564"/>
                      <a:pt x="363206" y="71926"/>
                      <a:pt x="385483" y="62753"/>
                    </a:cubicBezTo>
                    <a:cubicBezTo>
                      <a:pt x="429609" y="44583"/>
                      <a:pt x="511148" y="67274"/>
                      <a:pt x="564777" y="80682"/>
                    </a:cubicBezTo>
                    <a:cubicBezTo>
                      <a:pt x="593208" y="99636"/>
                      <a:pt x="615518" y="111969"/>
                      <a:pt x="636495" y="143435"/>
                    </a:cubicBezTo>
                    <a:cubicBezTo>
                      <a:pt x="648448" y="161364"/>
                      <a:pt x="657116" y="181986"/>
                      <a:pt x="672353" y="197223"/>
                    </a:cubicBezTo>
                    <a:cubicBezTo>
                      <a:pt x="697901" y="222771"/>
                      <a:pt x="685595" y="208120"/>
                      <a:pt x="708212" y="242047"/>
                    </a:cubicBezTo>
                    <a:cubicBezTo>
                      <a:pt x="711200" y="254000"/>
                      <a:pt x="714761" y="265824"/>
                      <a:pt x="717177" y="277906"/>
                    </a:cubicBezTo>
                    <a:cubicBezTo>
                      <a:pt x="720742" y="295730"/>
                      <a:pt x="722199" y="313950"/>
                      <a:pt x="726142" y="331694"/>
                    </a:cubicBezTo>
                    <a:cubicBezTo>
                      <a:pt x="728192" y="340919"/>
                      <a:pt x="732814" y="349421"/>
                      <a:pt x="735106" y="358588"/>
                    </a:cubicBezTo>
                    <a:cubicBezTo>
                      <a:pt x="738801" y="373370"/>
                      <a:pt x="738069" y="389406"/>
                      <a:pt x="744071" y="403411"/>
                    </a:cubicBezTo>
                    <a:cubicBezTo>
                      <a:pt x="747400" y="411180"/>
                      <a:pt x="757312" y="414308"/>
                      <a:pt x="762000" y="421341"/>
                    </a:cubicBezTo>
                    <a:cubicBezTo>
                      <a:pt x="769413" y="432460"/>
                      <a:pt x="773300" y="445597"/>
                      <a:pt x="779930" y="457200"/>
                    </a:cubicBezTo>
                    <a:cubicBezTo>
                      <a:pt x="785275" y="466555"/>
                      <a:pt x="791883" y="475129"/>
                      <a:pt x="797859" y="484094"/>
                    </a:cubicBezTo>
                    <a:cubicBezTo>
                      <a:pt x="800847" y="496047"/>
                      <a:pt x="806824" y="532274"/>
                      <a:pt x="806824" y="519953"/>
                    </a:cubicBezTo>
                    <a:cubicBezTo>
                      <a:pt x="806824" y="492893"/>
                      <a:pt x="802307" y="465962"/>
                      <a:pt x="797859" y="439270"/>
                    </a:cubicBezTo>
                    <a:cubicBezTo>
                      <a:pt x="793406" y="412552"/>
                      <a:pt x="780765" y="402649"/>
                      <a:pt x="770965" y="376517"/>
                    </a:cubicBezTo>
                    <a:cubicBezTo>
                      <a:pt x="766639" y="364981"/>
                      <a:pt x="765540" y="352460"/>
                      <a:pt x="762000" y="340659"/>
                    </a:cubicBezTo>
                    <a:cubicBezTo>
                      <a:pt x="756569" y="322557"/>
                      <a:pt x="744071" y="286870"/>
                      <a:pt x="744071" y="286870"/>
                    </a:cubicBezTo>
                    <a:cubicBezTo>
                      <a:pt x="747059" y="230094"/>
                      <a:pt x="748315" y="173200"/>
                      <a:pt x="753036" y="116541"/>
                    </a:cubicBezTo>
                    <a:cubicBezTo>
                      <a:pt x="754105" y="103712"/>
                      <a:pt x="771571" y="23502"/>
                      <a:pt x="779930" y="17929"/>
                    </a:cubicBezTo>
                    <a:lnTo>
                      <a:pt x="806824" y="0"/>
                    </a:lnTo>
                    <a:cubicBezTo>
                      <a:pt x="833718" y="2988"/>
                      <a:pt x="861400" y="1844"/>
                      <a:pt x="887506" y="8964"/>
                    </a:cubicBezTo>
                    <a:cubicBezTo>
                      <a:pt x="907782" y="14494"/>
                      <a:pt x="907610" y="40209"/>
                      <a:pt x="914400" y="53788"/>
                    </a:cubicBezTo>
                    <a:cubicBezTo>
                      <a:pt x="946752" y="118492"/>
                      <a:pt x="918818" y="37939"/>
                      <a:pt x="950259" y="116541"/>
                    </a:cubicBezTo>
                    <a:cubicBezTo>
                      <a:pt x="950276" y="116583"/>
                      <a:pt x="972663" y="183754"/>
                      <a:pt x="977153" y="197223"/>
                    </a:cubicBezTo>
                    <a:lnTo>
                      <a:pt x="986118" y="224117"/>
                    </a:lnTo>
                    <a:cubicBezTo>
                      <a:pt x="1001305" y="330421"/>
                      <a:pt x="999817" y="290703"/>
                      <a:pt x="986118" y="448235"/>
                    </a:cubicBezTo>
                    <a:cubicBezTo>
                      <a:pt x="984798" y="463415"/>
                      <a:pt x="981162" y="478359"/>
                      <a:pt x="977153" y="493059"/>
                    </a:cubicBezTo>
                    <a:cubicBezTo>
                      <a:pt x="972180" y="511292"/>
                      <a:pt x="954640" y="565182"/>
                      <a:pt x="959224" y="546847"/>
                    </a:cubicBezTo>
                    <a:cubicBezTo>
                      <a:pt x="962212" y="534894"/>
                      <a:pt x="965516" y="523016"/>
                      <a:pt x="968189" y="510988"/>
                    </a:cubicBezTo>
                    <a:cubicBezTo>
                      <a:pt x="971494" y="496114"/>
                      <a:pt x="973144" y="480864"/>
                      <a:pt x="977153" y="466164"/>
                    </a:cubicBezTo>
                    <a:cubicBezTo>
                      <a:pt x="982126" y="447931"/>
                      <a:pt x="984600" y="428101"/>
                      <a:pt x="995083" y="412376"/>
                    </a:cubicBezTo>
                    <a:lnTo>
                      <a:pt x="1030942" y="358588"/>
                    </a:lnTo>
                    <a:cubicBezTo>
                      <a:pt x="1038233" y="336712"/>
                      <a:pt x="1040456" y="322180"/>
                      <a:pt x="1057836" y="304800"/>
                    </a:cubicBezTo>
                    <a:cubicBezTo>
                      <a:pt x="1065455" y="297181"/>
                      <a:pt x="1075765" y="292847"/>
                      <a:pt x="1084730" y="286870"/>
                    </a:cubicBezTo>
                    <a:cubicBezTo>
                      <a:pt x="1090706" y="277905"/>
                      <a:pt x="1095928" y="268389"/>
                      <a:pt x="1102659" y="259976"/>
                    </a:cubicBezTo>
                    <a:cubicBezTo>
                      <a:pt x="1107939" y="253376"/>
                      <a:pt x="1116240" y="249295"/>
                      <a:pt x="1120589" y="242047"/>
                    </a:cubicBezTo>
                    <a:cubicBezTo>
                      <a:pt x="1125451" y="233944"/>
                      <a:pt x="1121864" y="220645"/>
                      <a:pt x="1129553" y="215153"/>
                    </a:cubicBezTo>
                    <a:cubicBezTo>
                      <a:pt x="1151173" y="199710"/>
                      <a:pt x="1212222" y="192410"/>
                      <a:pt x="1237130" y="188259"/>
                    </a:cubicBezTo>
                    <a:cubicBezTo>
                      <a:pt x="1246095" y="185271"/>
                      <a:pt x="1254574" y="179294"/>
                      <a:pt x="1264024" y="179294"/>
                    </a:cubicBezTo>
                    <a:cubicBezTo>
                      <a:pt x="1288116" y="179294"/>
                      <a:pt x="1313100" y="180026"/>
                      <a:pt x="1335742" y="188259"/>
                    </a:cubicBezTo>
                    <a:cubicBezTo>
                      <a:pt x="1347657" y="192592"/>
                      <a:pt x="1355267" y="204837"/>
                      <a:pt x="1362636" y="215153"/>
                    </a:cubicBezTo>
                    <a:cubicBezTo>
                      <a:pt x="1376483" y="234539"/>
                      <a:pt x="1382214" y="255959"/>
                      <a:pt x="1389530" y="277906"/>
                    </a:cubicBezTo>
                    <a:cubicBezTo>
                      <a:pt x="1386542" y="307788"/>
                      <a:pt x="1385132" y="337871"/>
                      <a:pt x="1380565" y="367553"/>
                    </a:cubicBezTo>
                    <a:cubicBezTo>
                      <a:pt x="1379128" y="376893"/>
                      <a:pt x="1378282" y="387765"/>
                      <a:pt x="1371600" y="394447"/>
                    </a:cubicBezTo>
                    <a:cubicBezTo>
                      <a:pt x="1364918" y="401129"/>
                      <a:pt x="1353671" y="400423"/>
                      <a:pt x="1344706" y="403411"/>
                    </a:cubicBezTo>
                    <a:cubicBezTo>
                      <a:pt x="1277926" y="447932"/>
                      <a:pt x="1359951" y="390708"/>
                      <a:pt x="1290918" y="448235"/>
                    </a:cubicBezTo>
                    <a:cubicBezTo>
                      <a:pt x="1282641" y="455132"/>
                      <a:pt x="1272204" y="459152"/>
                      <a:pt x="1264024" y="466164"/>
                    </a:cubicBezTo>
                    <a:cubicBezTo>
                      <a:pt x="1187932" y="531385"/>
                      <a:pt x="1263018" y="478787"/>
                      <a:pt x="1201271" y="519953"/>
                    </a:cubicBezTo>
                    <a:cubicBezTo>
                      <a:pt x="1195295" y="528918"/>
                      <a:pt x="1192478" y="541137"/>
                      <a:pt x="1183342" y="546847"/>
                    </a:cubicBezTo>
                    <a:cubicBezTo>
                      <a:pt x="1167315" y="556864"/>
                      <a:pt x="1129553" y="564776"/>
                      <a:pt x="1129553" y="564776"/>
                    </a:cubicBezTo>
                    <a:cubicBezTo>
                      <a:pt x="1094957" y="599373"/>
                      <a:pt x="1130535" y="570425"/>
                      <a:pt x="1066800" y="591670"/>
                    </a:cubicBezTo>
                    <a:cubicBezTo>
                      <a:pt x="1054122" y="595896"/>
                      <a:pt x="1043225" y="604336"/>
                      <a:pt x="1030942" y="609600"/>
                    </a:cubicBezTo>
                    <a:cubicBezTo>
                      <a:pt x="1022257" y="613322"/>
                      <a:pt x="1013013" y="615576"/>
                      <a:pt x="1004048" y="618564"/>
                    </a:cubicBezTo>
                    <a:cubicBezTo>
                      <a:pt x="998071" y="624541"/>
                      <a:pt x="993457" y="632300"/>
                      <a:pt x="986118" y="636494"/>
                    </a:cubicBezTo>
                    <a:cubicBezTo>
                      <a:pt x="972146" y="644478"/>
                      <a:pt x="952674" y="643044"/>
                      <a:pt x="941295" y="654423"/>
                    </a:cubicBezTo>
                    <a:cubicBezTo>
                      <a:pt x="932583" y="663135"/>
                      <a:pt x="965072" y="647875"/>
                      <a:pt x="977153" y="645459"/>
                    </a:cubicBezTo>
                    <a:cubicBezTo>
                      <a:pt x="994977" y="641894"/>
                      <a:pt x="1013012" y="639482"/>
                      <a:pt x="1030942" y="636494"/>
                    </a:cubicBezTo>
                    <a:cubicBezTo>
                      <a:pt x="1048871" y="630517"/>
                      <a:pt x="1066198" y="622270"/>
                      <a:pt x="1084730" y="618564"/>
                    </a:cubicBezTo>
                    <a:cubicBezTo>
                      <a:pt x="1120295" y="611452"/>
                      <a:pt x="1168822" y="602486"/>
                      <a:pt x="1201271" y="591670"/>
                    </a:cubicBezTo>
                    <a:lnTo>
                      <a:pt x="1255059" y="573741"/>
                    </a:lnTo>
                    <a:cubicBezTo>
                      <a:pt x="1332753" y="576729"/>
                      <a:pt x="1410574" y="577357"/>
                      <a:pt x="1488142" y="582706"/>
                    </a:cubicBezTo>
                    <a:cubicBezTo>
                      <a:pt x="1497569" y="583356"/>
                      <a:pt x="1513787" y="582303"/>
                      <a:pt x="1515036" y="591670"/>
                    </a:cubicBezTo>
                    <a:cubicBezTo>
                      <a:pt x="1520579" y="633244"/>
                      <a:pt x="1513360" y="675872"/>
                      <a:pt x="1506071" y="717176"/>
                    </a:cubicBezTo>
                    <a:cubicBezTo>
                      <a:pt x="1504199" y="727786"/>
                      <a:pt x="1497278" y="738360"/>
                      <a:pt x="1488142" y="744070"/>
                    </a:cubicBezTo>
                    <a:cubicBezTo>
                      <a:pt x="1472115" y="754087"/>
                      <a:pt x="1452886" y="758294"/>
                      <a:pt x="1434353" y="762000"/>
                    </a:cubicBezTo>
                    <a:cubicBezTo>
                      <a:pt x="1368810" y="775108"/>
                      <a:pt x="1404614" y="768809"/>
                      <a:pt x="1326777" y="779929"/>
                    </a:cubicBezTo>
                    <a:cubicBezTo>
                      <a:pt x="1269078" y="799163"/>
                      <a:pt x="1329527" y="780966"/>
                      <a:pt x="1228165" y="797859"/>
                    </a:cubicBezTo>
                    <a:cubicBezTo>
                      <a:pt x="1216012" y="799884"/>
                      <a:pt x="1204532" y="805295"/>
                      <a:pt x="1192306" y="806823"/>
                    </a:cubicBezTo>
                    <a:cubicBezTo>
                      <a:pt x="1156601" y="811286"/>
                      <a:pt x="1120589" y="812800"/>
                      <a:pt x="1084730" y="815788"/>
                    </a:cubicBezTo>
                    <a:cubicBezTo>
                      <a:pt x="1033930" y="812800"/>
                      <a:pt x="983009" y="811430"/>
                      <a:pt x="932330" y="806823"/>
                    </a:cubicBezTo>
                    <a:cubicBezTo>
                      <a:pt x="917155" y="805444"/>
                      <a:pt x="898281" y="808633"/>
                      <a:pt x="887506" y="797859"/>
                    </a:cubicBezTo>
                    <a:cubicBezTo>
                      <a:pt x="880824" y="791177"/>
                      <a:pt x="905435" y="791882"/>
                      <a:pt x="914400" y="788894"/>
                    </a:cubicBezTo>
                    <a:cubicBezTo>
                      <a:pt x="975163" y="809148"/>
                      <a:pt x="901034" y="786221"/>
                      <a:pt x="1004048" y="806823"/>
                    </a:cubicBezTo>
                    <a:cubicBezTo>
                      <a:pt x="1013314" y="808676"/>
                      <a:pt x="1021516" y="815115"/>
                      <a:pt x="1030942" y="815788"/>
                    </a:cubicBezTo>
                    <a:cubicBezTo>
                      <a:pt x="1105517" y="821115"/>
                      <a:pt x="1180353" y="821765"/>
                      <a:pt x="1255059" y="824753"/>
                    </a:cubicBezTo>
                    <a:cubicBezTo>
                      <a:pt x="1278965" y="830729"/>
                      <a:pt x="1303400" y="834890"/>
                      <a:pt x="1326777" y="842682"/>
                    </a:cubicBezTo>
                    <a:lnTo>
                      <a:pt x="1380565" y="860611"/>
                    </a:lnTo>
                    <a:cubicBezTo>
                      <a:pt x="1398571" y="887620"/>
                      <a:pt x="1402776" y="891518"/>
                      <a:pt x="1416424" y="923364"/>
                    </a:cubicBezTo>
                    <a:cubicBezTo>
                      <a:pt x="1420146" y="932050"/>
                      <a:pt x="1422401" y="941294"/>
                      <a:pt x="1425389" y="950259"/>
                    </a:cubicBezTo>
                    <a:cubicBezTo>
                      <a:pt x="1417912" y="995118"/>
                      <a:pt x="1424574" y="1000515"/>
                      <a:pt x="1398495" y="1030941"/>
                    </a:cubicBezTo>
                    <a:cubicBezTo>
                      <a:pt x="1387494" y="1043776"/>
                      <a:pt x="1378673" y="1061455"/>
                      <a:pt x="1362636" y="1066800"/>
                    </a:cubicBezTo>
                    <a:lnTo>
                      <a:pt x="1308848" y="1084729"/>
                    </a:lnTo>
                    <a:cubicBezTo>
                      <a:pt x="1264024" y="1081741"/>
                      <a:pt x="1219077" y="1080234"/>
                      <a:pt x="1174377" y="1075764"/>
                    </a:cubicBezTo>
                    <a:cubicBezTo>
                      <a:pt x="1161572" y="1074484"/>
                      <a:pt x="1108676" y="1062329"/>
                      <a:pt x="1093695" y="1057835"/>
                    </a:cubicBezTo>
                    <a:cubicBezTo>
                      <a:pt x="1075593" y="1052404"/>
                      <a:pt x="1058241" y="1044490"/>
                      <a:pt x="1039906" y="1039906"/>
                    </a:cubicBezTo>
                    <a:cubicBezTo>
                      <a:pt x="1019861" y="1034894"/>
                      <a:pt x="963354" y="1021741"/>
                      <a:pt x="950259" y="1013011"/>
                    </a:cubicBezTo>
                    <a:cubicBezTo>
                      <a:pt x="883486" y="968497"/>
                      <a:pt x="965496" y="1025708"/>
                      <a:pt x="896471" y="968188"/>
                    </a:cubicBezTo>
                    <a:cubicBezTo>
                      <a:pt x="814553" y="899923"/>
                      <a:pt x="941458" y="1022140"/>
                      <a:pt x="833718" y="914400"/>
                    </a:cubicBezTo>
                    <a:cubicBezTo>
                      <a:pt x="796259" y="876941"/>
                      <a:pt x="796682" y="879899"/>
                      <a:pt x="842683" y="914400"/>
                    </a:cubicBezTo>
                    <a:cubicBezTo>
                      <a:pt x="851961" y="932957"/>
                      <a:pt x="864058" y="960859"/>
                      <a:pt x="878542" y="977153"/>
                    </a:cubicBezTo>
                    <a:cubicBezTo>
                      <a:pt x="895388" y="996104"/>
                      <a:pt x="914401" y="1013012"/>
                      <a:pt x="932330" y="1030941"/>
                    </a:cubicBezTo>
                    <a:cubicBezTo>
                      <a:pt x="965906" y="1064517"/>
                      <a:pt x="947197" y="1053826"/>
                      <a:pt x="986118" y="1066800"/>
                    </a:cubicBezTo>
                    <a:cubicBezTo>
                      <a:pt x="992095" y="1072776"/>
                      <a:pt x="996800" y="1080381"/>
                      <a:pt x="1004048" y="1084729"/>
                    </a:cubicBezTo>
                    <a:cubicBezTo>
                      <a:pt x="1012151" y="1089591"/>
                      <a:pt x="1023563" y="1087791"/>
                      <a:pt x="1030942" y="1093694"/>
                    </a:cubicBezTo>
                    <a:cubicBezTo>
                      <a:pt x="1039355" y="1100425"/>
                      <a:pt x="1041776" y="1112480"/>
                      <a:pt x="1048871" y="1120588"/>
                    </a:cubicBezTo>
                    <a:cubicBezTo>
                      <a:pt x="1062785" y="1136490"/>
                      <a:pt x="1093695" y="1165411"/>
                      <a:pt x="1093695" y="1165411"/>
                    </a:cubicBezTo>
                    <a:cubicBezTo>
                      <a:pt x="1096683" y="1174376"/>
                      <a:pt x="1097797" y="1184203"/>
                      <a:pt x="1102659" y="1192306"/>
                    </a:cubicBezTo>
                    <a:cubicBezTo>
                      <a:pt x="1139577" y="1253836"/>
                      <a:pt x="1104158" y="1160940"/>
                      <a:pt x="1129553" y="1237129"/>
                    </a:cubicBezTo>
                    <a:cubicBezTo>
                      <a:pt x="1126565" y="1252070"/>
                      <a:pt x="1126591" y="1267948"/>
                      <a:pt x="1120589" y="1281953"/>
                    </a:cubicBezTo>
                    <a:cubicBezTo>
                      <a:pt x="1111039" y="1304237"/>
                      <a:pt x="1093838" y="1299811"/>
                      <a:pt x="1075765" y="1308847"/>
                    </a:cubicBezTo>
                    <a:cubicBezTo>
                      <a:pt x="1007964" y="1342747"/>
                      <a:pt x="1106209" y="1319609"/>
                      <a:pt x="977153" y="1335741"/>
                    </a:cubicBezTo>
                    <a:cubicBezTo>
                      <a:pt x="956235" y="1332753"/>
                      <a:pt x="933004" y="1336794"/>
                      <a:pt x="914400" y="1326776"/>
                    </a:cubicBezTo>
                    <a:cubicBezTo>
                      <a:pt x="892075" y="1314755"/>
                      <a:pt x="860612" y="1272988"/>
                      <a:pt x="860612" y="1272988"/>
                    </a:cubicBezTo>
                    <a:cubicBezTo>
                      <a:pt x="857624" y="1264023"/>
                      <a:pt x="856510" y="1254197"/>
                      <a:pt x="851648" y="1246094"/>
                    </a:cubicBezTo>
                    <a:cubicBezTo>
                      <a:pt x="847299" y="1238846"/>
                      <a:pt x="837498" y="1235724"/>
                      <a:pt x="833718" y="1228164"/>
                    </a:cubicBezTo>
                    <a:cubicBezTo>
                      <a:pt x="825266" y="1211260"/>
                      <a:pt x="821765" y="1192305"/>
                      <a:pt x="815789" y="1174376"/>
                    </a:cubicBezTo>
                    <a:cubicBezTo>
                      <a:pt x="812801" y="1165411"/>
                      <a:pt x="809116" y="1156649"/>
                      <a:pt x="806824" y="1147482"/>
                    </a:cubicBezTo>
                    <a:cubicBezTo>
                      <a:pt x="803836" y="1135529"/>
                      <a:pt x="803972" y="1122321"/>
                      <a:pt x="797859" y="1111623"/>
                    </a:cubicBezTo>
                    <a:cubicBezTo>
                      <a:pt x="791569" y="1100615"/>
                      <a:pt x="779930" y="1093694"/>
                      <a:pt x="770965" y="1084729"/>
                    </a:cubicBezTo>
                    <a:cubicBezTo>
                      <a:pt x="767977" y="1063811"/>
                      <a:pt x="768072" y="1042215"/>
                      <a:pt x="762000" y="1021976"/>
                    </a:cubicBezTo>
                    <a:cubicBezTo>
                      <a:pt x="758904" y="1011656"/>
                      <a:pt x="749416" y="1004437"/>
                      <a:pt x="744071" y="995082"/>
                    </a:cubicBezTo>
                    <a:cubicBezTo>
                      <a:pt x="737441" y="983479"/>
                      <a:pt x="732118" y="971176"/>
                      <a:pt x="726142" y="959223"/>
                    </a:cubicBezTo>
                    <a:cubicBezTo>
                      <a:pt x="723154" y="941294"/>
                      <a:pt x="717177" y="887258"/>
                      <a:pt x="717177" y="905435"/>
                    </a:cubicBezTo>
                    <a:cubicBezTo>
                      <a:pt x="717177" y="971317"/>
                      <a:pt x="724067" y="950926"/>
                      <a:pt x="735106" y="995082"/>
                    </a:cubicBezTo>
                    <a:cubicBezTo>
                      <a:pt x="741841" y="1022021"/>
                      <a:pt x="746616" y="1070619"/>
                      <a:pt x="762000" y="1093694"/>
                    </a:cubicBezTo>
                    <a:cubicBezTo>
                      <a:pt x="767977" y="1102659"/>
                      <a:pt x="775111" y="1110951"/>
                      <a:pt x="779930" y="1120588"/>
                    </a:cubicBezTo>
                    <a:cubicBezTo>
                      <a:pt x="784156" y="1129040"/>
                      <a:pt x="786409" y="1138365"/>
                      <a:pt x="788895" y="1147482"/>
                    </a:cubicBezTo>
                    <a:cubicBezTo>
                      <a:pt x="819227" y="1258699"/>
                      <a:pt x="795154" y="1184191"/>
                      <a:pt x="815789" y="1246094"/>
                    </a:cubicBezTo>
                    <a:cubicBezTo>
                      <a:pt x="812801" y="1308847"/>
                      <a:pt x="820951" y="1373138"/>
                      <a:pt x="806824" y="1434353"/>
                    </a:cubicBezTo>
                    <a:cubicBezTo>
                      <a:pt x="795543" y="1483237"/>
                      <a:pt x="764057" y="1473666"/>
                      <a:pt x="735106" y="1488141"/>
                    </a:cubicBezTo>
                    <a:cubicBezTo>
                      <a:pt x="725469" y="1492959"/>
                      <a:pt x="717177" y="1500094"/>
                      <a:pt x="708212" y="1506070"/>
                    </a:cubicBezTo>
                    <a:cubicBezTo>
                      <a:pt x="681318" y="1503082"/>
                      <a:pt x="653636" y="1504226"/>
                      <a:pt x="627530" y="1497106"/>
                    </a:cubicBezTo>
                    <a:cubicBezTo>
                      <a:pt x="619376" y="1494882"/>
                      <a:pt x="615011" y="1485669"/>
                      <a:pt x="609600" y="1479176"/>
                    </a:cubicBezTo>
                    <a:cubicBezTo>
                      <a:pt x="600035" y="1467698"/>
                      <a:pt x="591671" y="1455270"/>
                      <a:pt x="582706" y="1443317"/>
                    </a:cubicBezTo>
                    <a:cubicBezTo>
                      <a:pt x="579718" y="1434352"/>
                      <a:pt x="573742" y="1425873"/>
                      <a:pt x="573742" y="1416423"/>
                    </a:cubicBezTo>
                    <a:cubicBezTo>
                      <a:pt x="573742" y="959272"/>
                      <a:pt x="533158" y="1089933"/>
                      <a:pt x="591671" y="914400"/>
                    </a:cubicBezTo>
                    <a:cubicBezTo>
                      <a:pt x="588683" y="968188"/>
                      <a:pt x="587373" y="1022096"/>
                      <a:pt x="582706" y="1075764"/>
                    </a:cubicBezTo>
                    <a:cubicBezTo>
                      <a:pt x="580296" y="1103475"/>
                      <a:pt x="570184" y="1129413"/>
                      <a:pt x="564777" y="1156447"/>
                    </a:cubicBezTo>
                    <a:cubicBezTo>
                      <a:pt x="561212" y="1174271"/>
                      <a:pt x="558576" y="1192270"/>
                      <a:pt x="555812" y="1210235"/>
                    </a:cubicBezTo>
                    <a:cubicBezTo>
                      <a:pt x="542512" y="1296688"/>
                      <a:pt x="555018" y="1248479"/>
                      <a:pt x="528918" y="1326776"/>
                    </a:cubicBezTo>
                    <a:cubicBezTo>
                      <a:pt x="525930" y="1335741"/>
                      <a:pt x="525195" y="1345807"/>
                      <a:pt x="519953" y="1353670"/>
                    </a:cubicBezTo>
                    <a:cubicBezTo>
                      <a:pt x="497336" y="1387597"/>
                      <a:pt x="509642" y="1372945"/>
                      <a:pt x="484095" y="1398494"/>
                    </a:cubicBezTo>
                    <a:cubicBezTo>
                      <a:pt x="436283" y="1395506"/>
                      <a:pt x="387291" y="1400501"/>
                      <a:pt x="340659" y="1389529"/>
                    </a:cubicBezTo>
                    <a:cubicBezTo>
                      <a:pt x="331461" y="1387365"/>
                      <a:pt x="336557" y="1370738"/>
                      <a:pt x="331695" y="1362635"/>
                    </a:cubicBezTo>
                    <a:cubicBezTo>
                      <a:pt x="327346" y="1355387"/>
                      <a:pt x="319742" y="1350682"/>
                      <a:pt x="313765" y="1344706"/>
                    </a:cubicBezTo>
                    <a:cubicBezTo>
                      <a:pt x="282562" y="1251094"/>
                      <a:pt x="277009" y="1256140"/>
                      <a:pt x="304800" y="1111623"/>
                    </a:cubicBezTo>
                    <a:cubicBezTo>
                      <a:pt x="306884" y="1100786"/>
                      <a:pt x="340508" y="1053466"/>
                      <a:pt x="358589" y="1039906"/>
                    </a:cubicBezTo>
                    <a:cubicBezTo>
                      <a:pt x="375828" y="1026977"/>
                      <a:pt x="397140" y="1019284"/>
                      <a:pt x="412377" y="1004047"/>
                    </a:cubicBezTo>
                    <a:cubicBezTo>
                      <a:pt x="464546" y="951875"/>
                      <a:pt x="391682" y="1027087"/>
                      <a:pt x="448236" y="959223"/>
                    </a:cubicBezTo>
                    <a:cubicBezTo>
                      <a:pt x="469048" y="934249"/>
                      <a:pt x="484607" y="925221"/>
                      <a:pt x="510989" y="905435"/>
                    </a:cubicBezTo>
                    <a:cubicBezTo>
                      <a:pt x="521765" y="889271"/>
                      <a:pt x="530589" y="872224"/>
                      <a:pt x="546848" y="860611"/>
                    </a:cubicBezTo>
                    <a:cubicBezTo>
                      <a:pt x="561027" y="850483"/>
                      <a:pt x="575749" y="840793"/>
                      <a:pt x="591671" y="833717"/>
                    </a:cubicBezTo>
                    <a:cubicBezTo>
                      <a:pt x="607715" y="826587"/>
                      <a:pt x="670625" y="817570"/>
                      <a:pt x="681318" y="815788"/>
                    </a:cubicBezTo>
                    <a:cubicBezTo>
                      <a:pt x="672353" y="812800"/>
                      <a:pt x="663745" y="805269"/>
                      <a:pt x="654424" y="806823"/>
                    </a:cubicBezTo>
                    <a:cubicBezTo>
                      <a:pt x="637000" y="809727"/>
                      <a:pt x="622203" y="832600"/>
                      <a:pt x="609600" y="842682"/>
                    </a:cubicBezTo>
                    <a:cubicBezTo>
                      <a:pt x="601187" y="849412"/>
                      <a:pt x="591119" y="853880"/>
                      <a:pt x="582706" y="860611"/>
                    </a:cubicBezTo>
                    <a:cubicBezTo>
                      <a:pt x="576106" y="865891"/>
                      <a:pt x="572024" y="874192"/>
                      <a:pt x="564777" y="878541"/>
                    </a:cubicBezTo>
                    <a:cubicBezTo>
                      <a:pt x="556674" y="883403"/>
                      <a:pt x="546848" y="884518"/>
                      <a:pt x="537883" y="887506"/>
                    </a:cubicBezTo>
                    <a:cubicBezTo>
                      <a:pt x="494582" y="930805"/>
                      <a:pt x="549615" y="878118"/>
                      <a:pt x="493059" y="923364"/>
                    </a:cubicBezTo>
                    <a:cubicBezTo>
                      <a:pt x="486459" y="928644"/>
                      <a:pt x="481730" y="936014"/>
                      <a:pt x="475130" y="941294"/>
                    </a:cubicBezTo>
                    <a:cubicBezTo>
                      <a:pt x="466717" y="948025"/>
                      <a:pt x="456344" y="952128"/>
                      <a:pt x="448236" y="959223"/>
                    </a:cubicBezTo>
                    <a:cubicBezTo>
                      <a:pt x="432334" y="973137"/>
                      <a:pt x="420993" y="992326"/>
                      <a:pt x="403412" y="1004047"/>
                    </a:cubicBezTo>
                    <a:cubicBezTo>
                      <a:pt x="341762" y="1045148"/>
                      <a:pt x="370067" y="1033092"/>
                      <a:pt x="322730" y="1048870"/>
                    </a:cubicBezTo>
                    <a:cubicBezTo>
                      <a:pt x="313765" y="1054847"/>
                      <a:pt x="306231" y="1063965"/>
                      <a:pt x="295836" y="1066800"/>
                    </a:cubicBezTo>
                    <a:cubicBezTo>
                      <a:pt x="272593" y="1073139"/>
                      <a:pt x="247821" y="1071454"/>
                      <a:pt x="224118" y="1075764"/>
                    </a:cubicBezTo>
                    <a:cubicBezTo>
                      <a:pt x="214821" y="1077454"/>
                      <a:pt x="206189" y="1081741"/>
                      <a:pt x="197224" y="1084729"/>
                    </a:cubicBezTo>
                    <a:cubicBezTo>
                      <a:pt x="181883" y="1079615"/>
                      <a:pt x="153366" y="1072730"/>
                      <a:pt x="143436" y="1057835"/>
                    </a:cubicBezTo>
                    <a:cubicBezTo>
                      <a:pt x="136602" y="1047583"/>
                      <a:pt x="137459" y="1033929"/>
                      <a:pt x="134471" y="1021976"/>
                    </a:cubicBezTo>
                    <a:cubicBezTo>
                      <a:pt x="137459" y="977153"/>
                      <a:pt x="136051" y="931818"/>
                      <a:pt x="143436" y="887506"/>
                    </a:cubicBezTo>
                    <a:cubicBezTo>
                      <a:pt x="145207" y="876878"/>
                      <a:pt x="154634" y="869024"/>
                      <a:pt x="161365" y="860611"/>
                    </a:cubicBezTo>
                    <a:cubicBezTo>
                      <a:pt x="172482" y="846715"/>
                      <a:pt x="190659" y="832518"/>
                      <a:pt x="206189" y="824753"/>
                    </a:cubicBezTo>
                    <a:cubicBezTo>
                      <a:pt x="220582" y="817556"/>
                      <a:pt x="235945" y="812473"/>
                      <a:pt x="251012" y="806823"/>
                    </a:cubicBezTo>
                    <a:cubicBezTo>
                      <a:pt x="272786" y="798658"/>
                      <a:pt x="290655" y="794030"/>
                      <a:pt x="313765" y="788894"/>
                    </a:cubicBezTo>
                    <a:cubicBezTo>
                      <a:pt x="328639" y="785588"/>
                      <a:pt x="343352" y="779929"/>
                      <a:pt x="358589" y="779929"/>
                    </a:cubicBezTo>
                    <a:cubicBezTo>
                      <a:pt x="368039" y="779929"/>
                      <a:pt x="340660" y="785906"/>
                      <a:pt x="331695" y="788894"/>
                    </a:cubicBezTo>
                    <a:cubicBezTo>
                      <a:pt x="319589" y="788318"/>
                      <a:pt x="167424" y="793406"/>
                      <a:pt x="107577" y="770964"/>
                    </a:cubicBezTo>
                    <a:cubicBezTo>
                      <a:pt x="95064" y="766272"/>
                      <a:pt x="83671" y="759011"/>
                      <a:pt x="71718" y="753035"/>
                    </a:cubicBezTo>
                    <a:cubicBezTo>
                      <a:pt x="48353" y="729670"/>
                      <a:pt x="23790" y="710965"/>
                      <a:pt x="8965" y="681317"/>
                    </a:cubicBezTo>
                    <a:cubicBezTo>
                      <a:pt x="4739" y="672865"/>
                      <a:pt x="2988" y="663388"/>
                      <a:pt x="0" y="654423"/>
                    </a:cubicBezTo>
                    <a:cubicBezTo>
                      <a:pt x="5977" y="624541"/>
                      <a:pt x="5320" y="592519"/>
                      <a:pt x="17930" y="564776"/>
                    </a:cubicBezTo>
                    <a:cubicBezTo>
                      <a:pt x="21840" y="556173"/>
                      <a:pt x="35657" y="558103"/>
                      <a:pt x="44824" y="555811"/>
                    </a:cubicBezTo>
                    <a:lnTo>
                      <a:pt x="116542" y="537882"/>
                    </a:lnTo>
                    <a:cubicBezTo>
                      <a:pt x="255143" y="549433"/>
                      <a:pt x="184005" y="532925"/>
                      <a:pt x="268942" y="564776"/>
                    </a:cubicBezTo>
                    <a:cubicBezTo>
                      <a:pt x="277790" y="568094"/>
                      <a:pt x="287384" y="569515"/>
                      <a:pt x="295836" y="573741"/>
                    </a:cubicBezTo>
                    <a:cubicBezTo>
                      <a:pt x="354496" y="603071"/>
                      <a:pt x="290145" y="578911"/>
                      <a:pt x="349624" y="618564"/>
                    </a:cubicBezTo>
                    <a:cubicBezTo>
                      <a:pt x="357487" y="623806"/>
                      <a:pt x="367553" y="624541"/>
                      <a:pt x="376518" y="627529"/>
                    </a:cubicBezTo>
                    <a:cubicBezTo>
                      <a:pt x="462312" y="713323"/>
                      <a:pt x="352463" y="611492"/>
                      <a:pt x="430306" y="663388"/>
                    </a:cubicBezTo>
                    <a:cubicBezTo>
                      <a:pt x="440855" y="670421"/>
                      <a:pt x="447460" y="682166"/>
                      <a:pt x="457200" y="690282"/>
                    </a:cubicBezTo>
                    <a:cubicBezTo>
                      <a:pt x="465477" y="697179"/>
                      <a:pt x="474458" y="703393"/>
                      <a:pt x="484095" y="708211"/>
                    </a:cubicBezTo>
                    <a:cubicBezTo>
                      <a:pt x="514134" y="723230"/>
                      <a:pt x="566101" y="723300"/>
                      <a:pt x="591671" y="726141"/>
                    </a:cubicBezTo>
                    <a:cubicBezTo>
                      <a:pt x="579718" y="723153"/>
                      <a:pt x="567137" y="722029"/>
                      <a:pt x="555812" y="717176"/>
                    </a:cubicBezTo>
                    <a:cubicBezTo>
                      <a:pt x="528428" y="705440"/>
                      <a:pt x="531404" y="698329"/>
                      <a:pt x="510989" y="681317"/>
                    </a:cubicBezTo>
                    <a:cubicBezTo>
                      <a:pt x="499511" y="671752"/>
                      <a:pt x="488103" y="661836"/>
                      <a:pt x="475130" y="654423"/>
                    </a:cubicBezTo>
                    <a:cubicBezTo>
                      <a:pt x="466925" y="649735"/>
                      <a:pt x="456921" y="649181"/>
                      <a:pt x="448236" y="645459"/>
                    </a:cubicBezTo>
                    <a:cubicBezTo>
                      <a:pt x="435953" y="640195"/>
                      <a:pt x="424785" y="632492"/>
                      <a:pt x="412377" y="627529"/>
                    </a:cubicBezTo>
                    <a:cubicBezTo>
                      <a:pt x="394830" y="620510"/>
                      <a:pt x="358589" y="609600"/>
                      <a:pt x="358589" y="609600"/>
                    </a:cubicBezTo>
                    <a:cubicBezTo>
                      <a:pt x="297553" y="548564"/>
                      <a:pt x="392928" y="641595"/>
                      <a:pt x="313765" y="573741"/>
                    </a:cubicBezTo>
                    <a:cubicBezTo>
                      <a:pt x="289239" y="552719"/>
                      <a:pt x="275203" y="537635"/>
                      <a:pt x="259977" y="510988"/>
                    </a:cubicBezTo>
                    <a:cubicBezTo>
                      <a:pt x="253347" y="499385"/>
                      <a:pt x="247011" y="487537"/>
                      <a:pt x="242048" y="475129"/>
                    </a:cubicBezTo>
                    <a:cubicBezTo>
                      <a:pt x="235029" y="457582"/>
                      <a:pt x="224118" y="421341"/>
                      <a:pt x="224118" y="421341"/>
                    </a:cubicBezTo>
                    <a:cubicBezTo>
                      <a:pt x="227106" y="394447"/>
                      <a:pt x="209207" y="353393"/>
                      <a:pt x="233083" y="340659"/>
                    </a:cubicBezTo>
                    <a:cubicBezTo>
                      <a:pt x="273861" y="318911"/>
                      <a:pt x="340013" y="343431"/>
                      <a:pt x="385483" y="358588"/>
                    </a:cubicBezTo>
                    <a:cubicBezTo>
                      <a:pt x="391459" y="367553"/>
                      <a:pt x="395794" y="377864"/>
                      <a:pt x="403412" y="385482"/>
                    </a:cubicBezTo>
                    <a:cubicBezTo>
                      <a:pt x="455213" y="437283"/>
                      <a:pt x="405792" y="364209"/>
                      <a:pt x="457200" y="430306"/>
                    </a:cubicBezTo>
                    <a:cubicBezTo>
                      <a:pt x="470429" y="447315"/>
                      <a:pt x="475130" y="472141"/>
                      <a:pt x="493059" y="484094"/>
                    </a:cubicBezTo>
                    <a:cubicBezTo>
                      <a:pt x="502024" y="490070"/>
                      <a:pt x="511900" y="494865"/>
                      <a:pt x="519953" y="502023"/>
                    </a:cubicBezTo>
                    <a:cubicBezTo>
                      <a:pt x="538905" y="518869"/>
                      <a:pt x="573742" y="555811"/>
                      <a:pt x="573742" y="555811"/>
                    </a:cubicBezTo>
                    <a:cubicBezTo>
                      <a:pt x="589387" y="602752"/>
                      <a:pt x="576024" y="576023"/>
                      <a:pt x="627530" y="627529"/>
                    </a:cubicBezTo>
                    <a:cubicBezTo>
                      <a:pt x="636495" y="636494"/>
                      <a:pt x="642125" y="651348"/>
                      <a:pt x="654424" y="654423"/>
                    </a:cubicBezTo>
                    <a:cubicBezTo>
                      <a:pt x="666377" y="657411"/>
                      <a:pt x="678436" y="660003"/>
                      <a:pt x="690283" y="663388"/>
                    </a:cubicBezTo>
                    <a:cubicBezTo>
                      <a:pt x="699369" y="665984"/>
                      <a:pt x="735106" y="663388"/>
                      <a:pt x="744071" y="663388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24-Point Star 122"/>
              <p:cNvSpPr/>
              <p:nvPr/>
            </p:nvSpPr>
            <p:spPr>
              <a:xfrm>
                <a:off x="2149814" y="2729970"/>
                <a:ext cx="546535" cy="533207"/>
              </a:xfrm>
              <a:prstGeom prst="star24">
                <a:avLst>
                  <a:gd name="adj" fmla="val 28497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>
              <a:off x="4908312" y="3414135"/>
              <a:ext cx="1154999" cy="1172902"/>
              <a:chOff x="1664583" y="2257632"/>
              <a:chExt cx="1516998" cy="1506070"/>
            </a:xfrm>
          </p:grpSpPr>
          <p:sp>
            <p:nvSpPr>
              <p:cNvPr id="120" name="Freeform 119"/>
              <p:cNvSpPr/>
              <p:nvPr/>
            </p:nvSpPr>
            <p:spPr>
              <a:xfrm>
                <a:off x="1664583" y="2257632"/>
                <a:ext cx="1516998" cy="1506070"/>
              </a:xfrm>
              <a:custGeom>
                <a:avLst/>
                <a:gdLst>
                  <a:gd name="connsiteX0" fmla="*/ 744071 w 1516998"/>
                  <a:gd name="connsiteY0" fmla="*/ 663388 h 1506070"/>
                  <a:gd name="connsiteX1" fmla="*/ 744071 w 1516998"/>
                  <a:gd name="connsiteY1" fmla="*/ 663388 h 1506070"/>
                  <a:gd name="connsiteX2" fmla="*/ 681318 w 1516998"/>
                  <a:gd name="connsiteY2" fmla="*/ 609600 h 1506070"/>
                  <a:gd name="connsiteX3" fmla="*/ 654424 w 1516998"/>
                  <a:gd name="connsiteY3" fmla="*/ 582706 h 1506070"/>
                  <a:gd name="connsiteX4" fmla="*/ 645459 w 1516998"/>
                  <a:gd name="connsiteY4" fmla="*/ 555811 h 1506070"/>
                  <a:gd name="connsiteX5" fmla="*/ 609600 w 1516998"/>
                  <a:gd name="connsiteY5" fmla="*/ 502023 h 1506070"/>
                  <a:gd name="connsiteX6" fmla="*/ 591671 w 1516998"/>
                  <a:gd name="connsiteY6" fmla="*/ 475129 h 1506070"/>
                  <a:gd name="connsiteX7" fmla="*/ 564777 w 1516998"/>
                  <a:gd name="connsiteY7" fmla="*/ 448235 h 1506070"/>
                  <a:gd name="connsiteX8" fmla="*/ 528918 w 1516998"/>
                  <a:gd name="connsiteY8" fmla="*/ 385482 h 1506070"/>
                  <a:gd name="connsiteX9" fmla="*/ 502024 w 1516998"/>
                  <a:gd name="connsiteY9" fmla="*/ 358588 h 1506070"/>
                  <a:gd name="connsiteX10" fmla="*/ 484095 w 1516998"/>
                  <a:gd name="connsiteY10" fmla="*/ 304800 h 1506070"/>
                  <a:gd name="connsiteX11" fmla="*/ 448236 w 1516998"/>
                  <a:gd name="connsiteY11" fmla="*/ 259976 h 1506070"/>
                  <a:gd name="connsiteX12" fmla="*/ 430306 w 1516998"/>
                  <a:gd name="connsiteY12" fmla="*/ 242047 h 1506070"/>
                  <a:gd name="connsiteX13" fmla="*/ 403412 w 1516998"/>
                  <a:gd name="connsiteY13" fmla="*/ 179294 h 1506070"/>
                  <a:gd name="connsiteX14" fmla="*/ 376518 w 1516998"/>
                  <a:gd name="connsiteY14" fmla="*/ 134470 h 1506070"/>
                  <a:gd name="connsiteX15" fmla="*/ 385483 w 1516998"/>
                  <a:gd name="connsiteY15" fmla="*/ 62753 h 1506070"/>
                  <a:gd name="connsiteX16" fmla="*/ 564777 w 1516998"/>
                  <a:gd name="connsiteY16" fmla="*/ 80682 h 1506070"/>
                  <a:gd name="connsiteX17" fmla="*/ 636495 w 1516998"/>
                  <a:gd name="connsiteY17" fmla="*/ 143435 h 1506070"/>
                  <a:gd name="connsiteX18" fmla="*/ 672353 w 1516998"/>
                  <a:gd name="connsiteY18" fmla="*/ 197223 h 1506070"/>
                  <a:gd name="connsiteX19" fmla="*/ 708212 w 1516998"/>
                  <a:gd name="connsiteY19" fmla="*/ 242047 h 1506070"/>
                  <a:gd name="connsiteX20" fmla="*/ 717177 w 1516998"/>
                  <a:gd name="connsiteY20" fmla="*/ 277906 h 1506070"/>
                  <a:gd name="connsiteX21" fmla="*/ 726142 w 1516998"/>
                  <a:gd name="connsiteY21" fmla="*/ 331694 h 1506070"/>
                  <a:gd name="connsiteX22" fmla="*/ 735106 w 1516998"/>
                  <a:gd name="connsiteY22" fmla="*/ 358588 h 1506070"/>
                  <a:gd name="connsiteX23" fmla="*/ 744071 w 1516998"/>
                  <a:gd name="connsiteY23" fmla="*/ 403411 h 1506070"/>
                  <a:gd name="connsiteX24" fmla="*/ 762000 w 1516998"/>
                  <a:gd name="connsiteY24" fmla="*/ 421341 h 1506070"/>
                  <a:gd name="connsiteX25" fmla="*/ 779930 w 1516998"/>
                  <a:gd name="connsiteY25" fmla="*/ 457200 h 1506070"/>
                  <a:gd name="connsiteX26" fmla="*/ 797859 w 1516998"/>
                  <a:gd name="connsiteY26" fmla="*/ 484094 h 1506070"/>
                  <a:gd name="connsiteX27" fmla="*/ 806824 w 1516998"/>
                  <a:gd name="connsiteY27" fmla="*/ 519953 h 1506070"/>
                  <a:gd name="connsiteX28" fmla="*/ 797859 w 1516998"/>
                  <a:gd name="connsiteY28" fmla="*/ 439270 h 1506070"/>
                  <a:gd name="connsiteX29" fmla="*/ 770965 w 1516998"/>
                  <a:gd name="connsiteY29" fmla="*/ 376517 h 1506070"/>
                  <a:gd name="connsiteX30" fmla="*/ 762000 w 1516998"/>
                  <a:gd name="connsiteY30" fmla="*/ 340659 h 1506070"/>
                  <a:gd name="connsiteX31" fmla="*/ 744071 w 1516998"/>
                  <a:gd name="connsiteY31" fmla="*/ 286870 h 1506070"/>
                  <a:gd name="connsiteX32" fmla="*/ 753036 w 1516998"/>
                  <a:gd name="connsiteY32" fmla="*/ 116541 h 1506070"/>
                  <a:gd name="connsiteX33" fmla="*/ 779930 w 1516998"/>
                  <a:gd name="connsiteY33" fmla="*/ 17929 h 1506070"/>
                  <a:gd name="connsiteX34" fmla="*/ 806824 w 1516998"/>
                  <a:gd name="connsiteY34" fmla="*/ 0 h 1506070"/>
                  <a:gd name="connsiteX35" fmla="*/ 887506 w 1516998"/>
                  <a:gd name="connsiteY35" fmla="*/ 8964 h 1506070"/>
                  <a:gd name="connsiteX36" fmla="*/ 914400 w 1516998"/>
                  <a:gd name="connsiteY36" fmla="*/ 53788 h 1506070"/>
                  <a:gd name="connsiteX37" fmla="*/ 950259 w 1516998"/>
                  <a:gd name="connsiteY37" fmla="*/ 116541 h 1506070"/>
                  <a:gd name="connsiteX38" fmla="*/ 977153 w 1516998"/>
                  <a:gd name="connsiteY38" fmla="*/ 197223 h 1506070"/>
                  <a:gd name="connsiteX39" fmla="*/ 986118 w 1516998"/>
                  <a:gd name="connsiteY39" fmla="*/ 224117 h 1506070"/>
                  <a:gd name="connsiteX40" fmla="*/ 986118 w 1516998"/>
                  <a:gd name="connsiteY40" fmla="*/ 448235 h 1506070"/>
                  <a:gd name="connsiteX41" fmla="*/ 977153 w 1516998"/>
                  <a:gd name="connsiteY41" fmla="*/ 493059 h 1506070"/>
                  <a:gd name="connsiteX42" fmla="*/ 959224 w 1516998"/>
                  <a:gd name="connsiteY42" fmla="*/ 546847 h 1506070"/>
                  <a:gd name="connsiteX43" fmla="*/ 968189 w 1516998"/>
                  <a:gd name="connsiteY43" fmla="*/ 510988 h 1506070"/>
                  <a:gd name="connsiteX44" fmla="*/ 977153 w 1516998"/>
                  <a:gd name="connsiteY44" fmla="*/ 466164 h 1506070"/>
                  <a:gd name="connsiteX45" fmla="*/ 995083 w 1516998"/>
                  <a:gd name="connsiteY45" fmla="*/ 412376 h 1506070"/>
                  <a:gd name="connsiteX46" fmla="*/ 1030942 w 1516998"/>
                  <a:gd name="connsiteY46" fmla="*/ 358588 h 1506070"/>
                  <a:gd name="connsiteX47" fmla="*/ 1057836 w 1516998"/>
                  <a:gd name="connsiteY47" fmla="*/ 304800 h 1506070"/>
                  <a:gd name="connsiteX48" fmla="*/ 1084730 w 1516998"/>
                  <a:gd name="connsiteY48" fmla="*/ 286870 h 1506070"/>
                  <a:gd name="connsiteX49" fmla="*/ 1102659 w 1516998"/>
                  <a:gd name="connsiteY49" fmla="*/ 259976 h 1506070"/>
                  <a:gd name="connsiteX50" fmla="*/ 1120589 w 1516998"/>
                  <a:gd name="connsiteY50" fmla="*/ 242047 h 1506070"/>
                  <a:gd name="connsiteX51" fmla="*/ 1129553 w 1516998"/>
                  <a:gd name="connsiteY51" fmla="*/ 215153 h 1506070"/>
                  <a:gd name="connsiteX52" fmla="*/ 1237130 w 1516998"/>
                  <a:gd name="connsiteY52" fmla="*/ 188259 h 1506070"/>
                  <a:gd name="connsiteX53" fmla="*/ 1264024 w 1516998"/>
                  <a:gd name="connsiteY53" fmla="*/ 179294 h 1506070"/>
                  <a:gd name="connsiteX54" fmla="*/ 1335742 w 1516998"/>
                  <a:gd name="connsiteY54" fmla="*/ 188259 h 1506070"/>
                  <a:gd name="connsiteX55" fmla="*/ 1362636 w 1516998"/>
                  <a:gd name="connsiteY55" fmla="*/ 215153 h 1506070"/>
                  <a:gd name="connsiteX56" fmla="*/ 1389530 w 1516998"/>
                  <a:gd name="connsiteY56" fmla="*/ 277906 h 1506070"/>
                  <a:gd name="connsiteX57" fmla="*/ 1380565 w 1516998"/>
                  <a:gd name="connsiteY57" fmla="*/ 367553 h 1506070"/>
                  <a:gd name="connsiteX58" fmla="*/ 1371600 w 1516998"/>
                  <a:gd name="connsiteY58" fmla="*/ 394447 h 1506070"/>
                  <a:gd name="connsiteX59" fmla="*/ 1344706 w 1516998"/>
                  <a:gd name="connsiteY59" fmla="*/ 403411 h 1506070"/>
                  <a:gd name="connsiteX60" fmla="*/ 1290918 w 1516998"/>
                  <a:gd name="connsiteY60" fmla="*/ 448235 h 1506070"/>
                  <a:gd name="connsiteX61" fmla="*/ 1264024 w 1516998"/>
                  <a:gd name="connsiteY61" fmla="*/ 466164 h 1506070"/>
                  <a:gd name="connsiteX62" fmla="*/ 1201271 w 1516998"/>
                  <a:gd name="connsiteY62" fmla="*/ 519953 h 1506070"/>
                  <a:gd name="connsiteX63" fmla="*/ 1183342 w 1516998"/>
                  <a:gd name="connsiteY63" fmla="*/ 546847 h 1506070"/>
                  <a:gd name="connsiteX64" fmla="*/ 1129553 w 1516998"/>
                  <a:gd name="connsiteY64" fmla="*/ 564776 h 1506070"/>
                  <a:gd name="connsiteX65" fmla="*/ 1066800 w 1516998"/>
                  <a:gd name="connsiteY65" fmla="*/ 591670 h 1506070"/>
                  <a:gd name="connsiteX66" fmla="*/ 1030942 w 1516998"/>
                  <a:gd name="connsiteY66" fmla="*/ 609600 h 1506070"/>
                  <a:gd name="connsiteX67" fmla="*/ 1004048 w 1516998"/>
                  <a:gd name="connsiteY67" fmla="*/ 618564 h 1506070"/>
                  <a:gd name="connsiteX68" fmla="*/ 986118 w 1516998"/>
                  <a:gd name="connsiteY68" fmla="*/ 636494 h 1506070"/>
                  <a:gd name="connsiteX69" fmla="*/ 941295 w 1516998"/>
                  <a:gd name="connsiteY69" fmla="*/ 654423 h 1506070"/>
                  <a:gd name="connsiteX70" fmla="*/ 977153 w 1516998"/>
                  <a:gd name="connsiteY70" fmla="*/ 645459 h 1506070"/>
                  <a:gd name="connsiteX71" fmla="*/ 1030942 w 1516998"/>
                  <a:gd name="connsiteY71" fmla="*/ 636494 h 1506070"/>
                  <a:gd name="connsiteX72" fmla="*/ 1084730 w 1516998"/>
                  <a:gd name="connsiteY72" fmla="*/ 618564 h 1506070"/>
                  <a:gd name="connsiteX73" fmla="*/ 1201271 w 1516998"/>
                  <a:gd name="connsiteY73" fmla="*/ 591670 h 1506070"/>
                  <a:gd name="connsiteX74" fmla="*/ 1255059 w 1516998"/>
                  <a:gd name="connsiteY74" fmla="*/ 573741 h 1506070"/>
                  <a:gd name="connsiteX75" fmla="*/ 1488142 w 1516998"/>
                  <a:gd name="connsiteY75" fmla="*/ 582706 h 1506070"/>
                  <a:gd name="connsiteX76" fmla="*/ 1515036 w 1516998"/>
                  <a:gd name="connsiteY76" fmla="*/ 591670 h 1506070"/>
                  <a:gd name="connsiteX77" fmla="*/ 1506071 w 1516998"/>
                  <a:gd name="connsiteY77" fmla="*/ 717176 h 1506070"/>
                  <a:gd name="connsiteX78" fmla="*/ 1488142 w 1516998"/>
                  <a:gd name="connsiteY78" fmla="*/ 744070 h 1506070"/>
                  <a:gd name="connsiteX79" fmla="*/ 1434353 w 1516998"/>
                  <a:gd name="connsiteY79" fmla="*/ 762000 h 1506070"/>
                  <a:gd name="connsiteX80" fmla="*/ 1326777 w 1516998"/>
                  <a:gd name="connsiteY80" fmla="*/ 779929 h 1506070"/>
                  <a:gd name="connsiteX81" fmla="*/ 1228165 w 1516998"/>
                  <a:gd name="connsiteY81" fmla="*/ 797859 h 1506070"/>
                  <a:gd name="connsiteX82" fmla="*/ 1192306 w 1516998"/>
                  <a:gd name="connsiteY82" fmla="*/ 806823 h 1506070"/>
                  <a:gd name="connsiteX83" fmla="*/ 1084730 w 1516998"/>
                  <a:gd name="connsiteY83" fmla="*/ 815788 h 1506070"/>
                  <a:gd name="connsiteX84" fmla="*/ 932330 w 1516998"/>
                  <a:gd name="connsiteY84" fmla="*/ 806823 h 1506070"/>
                  <a:gd name="connsiteX85" fmla="*/ 887506 w 1516998"/>
                  <a:gd name="connsiteY85" fmla="*/ 797859 h 1506070"/>
                  <a:gd name="connsiteX86" fmla="*/ 914400 w 1516998"/>
                  <a:gd name="connsiteY86" fmla="*/ 788894 h 1506070"/>
                  <a:gd name="connsiteX87" fmla="*/ 1004048 w 1516998"/>
                  <a:gd name="connsiteY87" fmla="*/ 806823 h 1506070"/>
                  <a:gd name="connsiteX88" fmla="*/ 1030942 w 1516998"/>
                  <a:gd name="connsiteY88" fmla="*/ 815788 h 1506070"/>
                  <a:gd name="connsiteX89" fmla="*/ 1255059 w 1516998"/>
                  <a:gd name="connsiteY89" fmla="*/ 824753 h 1506070"/>
                  <a:gd name="connsiteX90" fmla="*/ 1326777 w 1516998"/>
                  <a:gd name="connsiteY90" fmla="*/ 842682 h 1506070"/>
                  <a:gd name="connsiteX91" fmla="*/ 1380565 w 1516998"/>
                  <a:gd name="connsiteY91" fmla="*/ 860611 h 1506070"/>
                  <a:gd name="connsiteX92" fmla="*/ 1416424 w 1516998"/>
                  <a:gd name="connsiteY92" fmla="*/ 923364 h 1506070"/>
                  <a:gd name="connsiteX93" fmla="*/ 1425389 w 1516998"/>
                  <a:gd name="connsiteY93" fmla="*/ 950259 h 1506070"/>
                  <a:gd name="connsiteX94" fmla="*/ 1398495 w 1516998"/>
                  <a:gd name="connsiteY94" fmla="*/ 1030941 h 1506070"/>
                  <a:gd name="connsiteX95" fmla="*/ 1362636 w 1516998"/>
                  <a:gd name="connsiteY95" fmla="*/ 1066800 h 1506070"/>
                  <a:gd name="connsiteX96" fmla="*/ 1308848 w 1516998"/>
                  <a:gd name="connsiteY96" fmla="*/ 1084729 h 1506070"/>
                  <a:gd name="connsiteX97" fmla="*/ 1174377 w 1516998"/>
                  <a:gd name="connsiteY97" fmla="*/ 1075764 h 1506070"/>
                  <a:gd name="connsiteX98" fmla="*/ 1093695 w 1516998"/>
                  <a:gd name="connsiteY98" fmla="*/ 1057835 h 1506070"/>
                  <a:gd name="connsiteX99" fmla="*/ 1039906 w 1516998"/>
                  <a:gd name="connsiteY99" fmla="*/ 1039906 h 1506070"/>
                  <a:gd name="connsiteX100" fmla="*/ 950259 w 1516998"/>
                  <a:gd name="connsiteY100" fmla="*/ 1013011 h 1506070"/>
                  <a:gd name="connsiteX101" fmla="*/ 896471 w 1516998"/>
                  <a:gd name="connsiteY101" fmla="*/ 968188 h 1506070"/>
                  <a:gd name="connsiteX102" fmla="*/ 833718 w 1516998"/>
                  <a:gd name="connsiteY102" fmla="*/ 914400 h 1506070"/>
                  <a:gd name="connsiteX103" fmla="*/ 842683 w 1516998"/>
                  <a:gd name="connsiteY103" fmla="*/ 914400 h 1506070"/>
                  <a:gd name="connsiteX104" fmla="*/ 878542 w 1516998"/>
                  <a:gd name="connsiteY104" fmla="*/ 977153 h 1506070"/>
                  <a:gd name="connsiteX105" fmla="*/ 932330 w 1516998"/>
                  <a:gd name="connsiteY105" fmla="*/ 1030941 h 1506070"/>
                  <a:gd name="connsiteX106" fmla="*/ 986118 w 1516998"/>
                  <a:gd name="connsiteY106" fmla="*/ 1066800 h 1506070"/>
                  <a:gd name="connsiteX107" fmla="*/ 1004048 w 1516998"/>
                  <a:gd name="connsiteY107" fmla="*/ 1084729 h 1506070"/>
                  <a:gd name="connsiteX108" fmla="*/ 1030942 w 1516998"/>
                  <a:gd name="connsiteY108" fmla="*/ 1093694 h 1506070"/>
                  <a:gd name="connsiteX109" fmla="*/ 1048871 w 1516998"/>
                  <a:gd name="connsiteY109" fmla="*/ 1120588 h 1506070"/>
                  <a:gd name="connsiteX110" fmla="*/ 1093695 w 1516998"/>
                  <a:gd name="connsiteY110" fmla="*/ 1165411 h 1506070"/>
                  <a:gd name="connsiteX111" fmla="*/ 1102659 w 1516998"/>
                  <a:gd name="connsiteY111" fmla="*/ 1192306 h 1506070"/>
                  <a:gd name="connsiteX112" fmla="*/ 1129553 w 1516998"/>
                  <a:gd name="connsiteY112" fmla="*/ 1237129 h 1506070"/>
                  <a:gd name="connsiteX113" fmla="*/ 1120589 w 1516998"/>
                  <a:gd name="connsiteY113" fmla="*/ 1281953 h 1506070"/>
                  <a:gd name="connsiteX114" fmla="*/ 1075765 w 1516998"/>
                  <a:gd name="connsiteY114" fmla="*/ 1308847 h 1506070"/>
                  <a:gd name="connsiteX115" fmla="*/ 977153 w 1516998"/>
                  <a:gd name="connsiteY115" fmla="*/ 1335741 h 1506070"/>
                  <a:gd name="connsiteX116" fmla="*/ 914400 w 1516998"/>
                  <a:gd name="connsiteY116" fmla="*/ 1326776 h 1506070"/>
                  <a:gd name="connsiteX117" fmla="*/ 860612 w 1516998"/>
                  <a:gd name="connsiteY117" fmla="*/ 1272988 h 1506070"/>
                  <a:gd name="connsiteX118" fmla="*/ 851648 w 1516998"/>
                  <a:gd name="connsiteY118" fmla="*/ 1246094 h 1506070"/>
                  <a:gd name="connsiteX119" fmla="*/ 833718 w 1516998"/>
                  <a:gd name="connsiteY119" fmla="*/ 1228164 h 1506070"/>
                  <a:gd name="connsiteX120" fmla="*/ 815789 w 1516998"/>
                  <a:gd name="connsiteY120" fmla="*/ 1174376 h 1506070"/>
                  <a:gd name="connsiteX121" fmla="*/ 806824 w 1516998"/>
                  <a:gd name="connsiteY121" fmla="*/ 1147482 h 1506070"/>
                  <a:gd name="connsiteX122" fmla="*/ 797859 w 1516998"/>
                  <a:gd name="connsiteY122" fmla="*/ 1111623 h 1506070"/>
                  <a:gd name="connsiteX123" fmla="*/ 770965 w 1516998"/>
                  <a:gd name="connsiteY123" fmla="*/ 1084729 h 1506070"/>
                  <a:gd name="connsiteX124" fmla="*/ 762000 w 1516998"/>
                  <a:gd name="connsiteY124" fmla="*/ 1021976 h 1506070"/>
                  <a:gd name="connsiteX125" fmla="*/ 744071 w 1516998"/>
                  <a:gd name="connsiteY125" fmla="*/ 995082 h 1506070"/>
                  <a:gd name="connsiteX126" fmla="*/ 726142 w 1516998"/>
                  <a:gd name="connsiteY126" fmla="*/ 959223 h 1506070"/>
                  <a:gd name="connsiteX127" fmla="*/ 717177 w 1516998"/>
                  <a:gd name="connsiteY127" fmla="*/ 905435 h 1506070"/>
                  <a:gd name="connsiteX128" fmla="*/ 735106 w 1516998"/>
                  <a:gd name="connsiteY128" fmla="*/ 995082 h 1506070"/>
                  <a:gd name="connsiteX129" fmla="*/ 762000 w 1516998"/>
                  <a:gd name="connsiteY129" fmla="*/ 1093694 h 1506070"/>
                  <a:gd name="connsiteX130" fmla="*/ 779930 w 1516998"/>
                  <a:gd name="connsiteY130" fmla="*/ 1120588 h 1506070"/>
                  <a:gd name="connsiteX131" fmla="*/ 788895 w 1516998"/>
                  <a:gd name="connsiteY131" fmla="*/ 1147482 h 1506070"/>
                  <a:gd name="connsiteX132" fmla="*/ 815789 w 1516998"/>
                  <a:gd name="connsiteY132" fmla="*/ 1246094 h 1506070"/>
                  <a:gd name="connsiteX133" fmla="*/ 806824 w 1516998"/>
                  <a:gd name="connsiteY133" fmla="*/ 1434353 h 1506070"/>
                  <a:gd name="connsiteX134" fmla="*/ 735106 w 1516998"/>
                  <a:gd name="connsiteY134" fmla="*/ 1488141 h 1506070"/>
                  <a:gd name="connsiteX135" fmla="*/ 708212 w 1516998"/>
                  <a:gd name="connsiteY135" fmla="*/ 1506070 h 1506070"/>
                  <a:gd name="connsiteX136" fmla="*/ 627530 w 1516998"/>
                  <a:gd name="connsiteY136" fmla="*/ 1497106 h 1506070"/>
                  <a:gd name="connsiteX137" fmla="*/ 609600 w 1516998"/>
                  <a:gd name="connsiteY137" fmla="*/ 1479176 h 1506070"/>
                  <a:gd name="connsiteX138" fmla="*/ 582706 w 1516998"/>
                  <a:gd name="connsiteY138" fmla="*/ 1443317 h 1506070"/>
                  <a:gd name="connsiteX139" fmla="*/ 573742 w 1516998"/>
                  <a:gd name="connsiteY139" fmla="*/ 1416423 h 1506070"/>
                  <a:gd name="connsiteX140" fmla="*/ 591671 w 1516998"/>
                  <a:gd name="connsiteY140" fmla="*/ 914400 h 1506070"/>
                  <a:gd name="connsiteX141" fmla="*/ 582706 w 1516998"/>
                  <a:gd name="connsiteY141" fmla="*/ 1075764 h 1506070"/>
                  <a:gd name="connsiteX142" fmla="*/ 564777 w 1516998"/>
                  <a:gd name="connsiteY142" fmla="*/ 1156447 h 1506070"/>
                  <a:gd name="connsiteX143" fmla="*/ 555812 w 1516998"/>
                  <a:gd name="connsiteY143" fmla="*/ 1210235 h 1506070"/>
                  <a:gd name="connsiteX144" fmla="*/ 528918 w 1516998"/>
                  <a:gd name="connsiteY144" fmla="*/ 1326776 h 1506070"/>
                  <a:gd name="connsiteX145" fmla="*/ 519953 w 1516998"/>
                  <a:gd name="connsiteY145" fmla="*/ 1353670 h 1506070"/>
                  <a:gd name="connsiteX146" fmla="*/ 484095 w 1516998"/>
                  <a:gd name="connsiteY146" fmla="*/ 1398494 h 1506070"/>
                  <a:gd name="connsiteX147" fmla="*/ 340659 w 1516998"/>
                  <a:gd name="connsiteY147" fmla="*/ 1389529 h 1506070"/>
                  <a:gd name="connsiteX148" fmla="*/ 331695 w 1516998"/>
                  <a:gd name="connsiteY148" fmla="*/ 1362635 h 1506070"/>
                  <a:gd name="connsiteX149" fmla="*/ 313765 w 1516998"/>
                  <a:gd name="connsiteY149" fmla="*/ 1344706 h 1506070"/>
                  <a:gd name="connsiteX150" fmla="*/ 304800 w 1516998"/>
                  <a:gd name="connsiteY150" fmla="*/ 1111623 h 1506070"/>
                  <a:gd name="connsiteX151" fmla="*/ 358589 w 1516998"/>
                  <a:gd name="connsiteY151" fmla="*/ 1039906 h 1506070"/>
                  <a:gd name="connsiteX152" fmla="*/ 412377 w 1516998"/>
                  <a:gd name="connsiteY152" fmla="*/ 1004047 h 1506070"/>
                  <a:gd name="connsiteX153" fmla="*/ 448236 w 1516998"/>
                  <a:gd name="connsiteY153" fmla="*/ 959223 h 1506070"/>
                  <a:gd name="connsiteX154" fmla="*/ 510989 w 1516998"/>
                  <a:gd name="connsiteY154" fmla="*/ 905435 h 1506070"/>
                  <a:gd name="connsiteX155" fmla="*/ 546848 w 1516998"/>
                  <a:gd name="connsiteY155" fmla="*/ 860611 h 1506070"/>
                  <a:gd name="connsiteX156" fmla="*/ 591671 w 1516998"/>
                  <a:gd name="connsiteY156" fmla="*/ 833717 h 1506070"/>
                  <a:gd name="connsiteX157" fmla="*/ 681318 w 1516998"/>
                  <a:gd name="connsiteY157" fmla="*/ 815788 h 1506070"/>
                  <a:gd name="connsiteX158" fmla="*/ 654424 w 1516998"/>
                  <a:gd name="connsiteY158" fmla="*/ 806823 h 1506070"/>
                  <a:gd name="connsiteX159" fmla="*/ 609600 w 1516998"/>
                  <a:gd name="connsiteY159" fmla="*/ 842682 h 1506070"/>
                  <a:gd name="connsiteX160" fmla="*/ 582706 w 1516998"/>
                  <a:gd name="connsiteY160" fmla="*/ 860611 h 1506070"/>
                  <a:gd name="connsiteX161" fmla="*/ 564777 w 1516998"/>
                  <a:gd name="connsiteY161" fmla="*/ 878541 h 1506070"/>
                  <a:gd name="connsiteX162" fmla="*/ 537883 w 1516998"/>
                  <a:gd name="connsiteY162" fmla="*/ 887506 h 1506070"/>
                  <a:gd name="connsiteX163" fmla="*/ 493059 w 1516998"/>
                  <a:gd name="connsiteY163" fmla="*/ 923364 h 1506070"/>
                  <a:gd name="connsiteX164" fmla="*/ 475130 w 1516998"/>
                  <a:gd name="connsiteY164" fmla="*/ 941294 h 1506070"/>
                  <a:gd name="connsiteX165" fmla="*/ 448236 w 1516998"/>
                  <a:gd name="connsiteY165" fmla="*/ 959223 h 1506070"/>
                  <a:gd name="connsiteX166" fmla="*/ 403412 w 1516998"/>
                  <a:gd name="connsiteY166" fmla="*/ 1004047 h 1506070"/>
                  <a:gd name="connsiteX167" fmla="*/ 322730 w 1516998"/>
                  <a:gd name="connsiteY167" fmla="*/ 1048870 h 1506070"/>
                  <a:gd name="connsiteX168" fmla="*/ 295836 w 1516998"/>
                  <a:gd name="connsiteY168" fmla="*/ 1066800 h 1506070"/>
                  <a:gd name="connsiteX169" fmla="*/ 224118 w 1516998"/>
                  <a:gd name="connsiteY169" fmla="*/ 1075764 h 1506070"/>
                  <a:gd name="connsiteX170" fmla="*/ 197224 w 1516998"/>
                  <a:gd name="connsiteY170" fmla="*/ 1084729 h 1506070"/>
                  <a:gd name="connsiteX171" fmla="*/ 143436 w 1516998"/>
                  <a:gd name="connsiteY171" fmla="*/ 1057835 h 1506070"/>
                  <a:gd name="connsiteX172" fmla="*/ 134471 w 1516998"/>
                  <a:gd name="connsiteY172" fmla="*/ 1021976 h 1506070"/>
                  <a:gd name="connsiteX173" fmla="*/ 143436 w 1516998"/>
                  <a:gd name="connsiteY173" fmla="*/ 887506 h 1506070"/>
                  <a:gd name="connsiteX174" fmla="*/ 161365 w 1516998"/>
                  <a:gd name="connsiteY174" fmla="*/ 860611 h 1506070"/>
                  <a:gd name="connsiteX175" fmla="*/ 206189 w 1516998"/>
                  <a:gd name="connsiteY175" fmla="*/ 824753 h 1506070"/>
                  <a:gd name="connsiteX176" fmla="*/ 251012 w 1516998"/>
                  <a:gd name="connsiteY176" fmla="*/ 806823 h 1506070"/>
                  <a:gd name="connsiteX177" fmla="*/ 313765 w 1516998"/>
                  <a:gd name="connsiteY177" fmla="*/ 788894 h 1506070"/>
                  <a:gd name="connsiteX178" fmla="*/ 358589 w 1516998"/>
                  <a:gd name="connsiteY178" fmla="*/ 779929 h 1506070"/>
                  <a:gd name="connsiteX179" fmla="*/ 331695 w 1516998"/>
                  <a:gd name="connsiteY179" fmla="*/ 788894 h 1506070"/>
                  <a:gd name="connsiteX180" fmla="*/ 107577 w 1516998"/>
                  <a:gd name="connsiteY180" fmla="*/ 770964 h 1506070"/>
                  <a:gd name="connsiteX181" fmla="*/ 71718 w 1516998"/>
                  <a:gd name="connsiteY181" fmla="*/ 753035 h 1506070"/>
                  <a:gd name="connsiteX182" fmla="*/ 8965 w 1516998"/>
                  <a:gd name="connsiteY182" fmla="*/ 681317 h 1506070"/>
                  <a:gd name="connsiteX183" fmla="*/ 0 w 1516998"/>
                  <a:gd name="connsiteY183" fmla="*/ 654423 h 1506070"/>
                  <a:gd name="connsiteX184" fmla="*/ 17930 w 1516998"/>
                  <a:gd name="connsiteY184" fmla="*/ 564776 h 1506070"/>
                  <a:gd name="connsiteX185" fmla="*/ 44824 w 1516998"/>
                  <a:gd name="connsiteY185" fmla="*/ 555811 h 1506070"/>
                  <a:gd name="connsiteX186" fmla="*/ 116542 w 1516998"/>
                  <a:gd name="connsiteY186" fmla="*/ 537882 h 1506070"/>
                  <a:gd name="connsiteX187" fmla="*/ 268942 w 1516998"/>
                  <a:gd name="connsiteY187" fmla="*/ 564776 h 1506070"/>
                  <a:gd name="connsiteX188" fmla="*/ 295836 w 1516998"/>
                  <a:gd name="connsiteY188" fmla="*/ 573741 h 1506070"/>
                  <a:gd name="connsiteX189" fmla="*/ 349624 w 1516998"/>
                  <a:gd name="connsiteY189" fmla="*/ 618564 h 1506070"/>
                  <a:gd name="connsiteX190" fmla="*/ 376518 w 1516998"/>
                  <a:gd name="connsiteY190" fmla="*/ 627529 h 1506070"/>
                  <a:gd name="connsiteX191" fmla="*/ 430306 w 1516998"/>
                  <a:gd name="connsiteY191" fmla="*/ 663388 h 1506070"/>
                  <a:gd name="connsiteX192" fmla="*/ 457200 w 1516998"/>
                  <a:gd name="connsiteY192" fmla="*/ 690282 h 1506070"/>
                  <a:gd name="connsiteX193" fmla="*/ 484095 w 1516998"/>
                  <a:gd name="connsiteY193" fmla="*/ 708211 h 1506070"/>
                  <a:gd name="connsiteX194" fmla="*/ 591671 w 1516998"/>
                  <a:gd name="connsiteY194" fmla="*/ 726141 h 1506070"/>
                  <a:gd name="connsiteX195" fmla="*/ 555812 w 1516998"/>
                  <a:gd name="connsiteY195" fmla="*/ 717176 h 1506070"/>
                  <a:gd name="connsiteX196" fmla="*/ 510989 w 1516998"/>
                  <a:gd name="connsiteY196" fmla="*/ 681317 h 1506070"/>
                  <a:gd name="connsiteX197" fmla="*/ 475130 w 1516998"/>
                  <a:gd name="connsiteY197" fmla="*/ 654423 h 1506070"/>
                  <a:gd name="connsiteX198" fmla="*/ 448236 w 1516998"/>
                  <a:gd name="connsiteY198" fmla="*/ 645459 h 1506070"/>
                  <a:gd name="connsiteX199" fmla="*/ 412377 w 1516998"/>
                  <a:gd name="connsiteY199" fmla="*/ 627529 h 1506070"/>
                  <a:gd name="connsiteX200" fmla="*/ 358589 w 1516998"/>
                  <a:gd name="connsiteY200" fmla="*/ 609600 h 1506070"/>
                  <a:gd name="connsiteX201" fmla="*/ 313765 w 1516998"/>
                  <a:gd name="connsiteY201" fmla="*/ 573741 h 1506070"/>
                  <a:gd name="connsiteX202" fmla="*/ 259977 w 1516998"/>
                  <a:gd name="connsiteY202" fmla="*/ 510988 h 1506070"/>
                  <a:gd name="connsiteX203" fmla="*/ 242048 w 1516998"/>
                  <a:gd name="connsiteY203" fmla="*/ 475129 h 1506070"/>
                  <a:gd name="connsiteX204" fmla="*/ 224118 w 1516998"/>
                  <a:gd name="connsiteY204" fmla="*/ 421341 h 1506070"/>
                  <a:gd name="connsiteX205" fmla="*/ 233083 w 1516998"/>
                  <a:gd name="connsiteY205" fmla="*/ 340659 h 1506070"/>
                  <a:gd name="connsiteX206" fmla="*/ 385483 w 1516998"/>
                  <a:gd name="connsiteY206" fmla="*/ 358588 h 1506070"/>
                  <a:gd name="connsiteX207" fmla="*/ 403412 w 1516998"/>
                  <a:gd name="connsiteY207" fmla="*/ 385482 h 1506070"/>
                  <a:gd name="connsiteX208" fmla="*/ 457200 w 1516998"/>
                  <a:gd name="connsiteY208" fmla="*/ 430306 h 1506070"/>
                  <a:gd name="connsiteX209" fmla="*/ 493059 w 1516998"/>
                  <a:gd name="connsiteY209" fmla="*/ 484094 h 1506070"/>
                  <a:gd name="connsiteX210" fmla="*/ 519953 w 1516998"/>
                  <a:gd name="connsiteY210" fmla="*/ 502023 h 1506070"/>
                  <a:gd name="connsiteX211" fmla="*/ 573742 w 1516998"/>
                  <a:gd name="connsiteY211" fmla="*/ 555811 h 1506070"/>
                  <a:gd name="connsiteX212" fmla="*/ 627530 w 1516998"/>
                  <a:gd name="connsiteY212" fmla="*/ 627529 h 1506070"/>
                  <a:gd name="connsiteX213" fmla="*/ 654424 w 1516998"/>
                  <a:gd name="connsiteY213" fmla="*/ 654423 h 1506070"/>
                  <a:gd name="connsiteX214" fmla="*/ 690283 w 1516998"/>
                  <a:gd name="connsiteY214" fmla="*/ 663388 h 1506070"/>
                  <a:gd name="connsiteX215" fmla="*/ 744071 w 1516998"/>
                  <a:gd name="connsiteY215" fmla="*/ 663388 h 1506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</a:cxnLst>
                <a:rect l="l" t="t" r="r" b="b"/>
                <a:pathLst>
                  <a:path w="1516998" h="1506070">
                    <a:moveTo>
                      <a:pt x="744071" y="663388"/>
                    </a:moveTo>
                    <a:lnTo>
                      <a:pt x="744071" y="663388"/>
                    </a:lnTo>
                    <a:cubicBezTo>
                      <a:pt x="723153" y="645459"/>
                      <a:pt x="701796" y="628030"/>
                      <a:pt x="681318" y="609600"/>
                    </a:cubicBezTo>
                    <a:cubicBezTo>
                      <a:pt x="671895" y="601119"/>
                      <a:pt x="661456" y="593255"/>
                      <a:pt x="654424" y="582706"/>
                    </a:cubicBezTo>
                    <a:cubicBezTo>
                      <a:pt x="649182" y="574843"/>
                      <a:pt x="650048" y="564072"/>
                      <a:pt x="645459" y="555811"/>
                    </a:cubicBezTo>
                    <a:cubicBezTo>
                      <a:pt x="634994" y="536974"/>
                      <a:pt x="621553" y="519952"/>
                      <a:pt x="609600" y="502023"/>
                    </a:cubicBezTo>
                    <a:cubicBezTo>
                      <a:pt x="603624" y="493058"/>
                      <a:pt x="599289" y="482747"/>
                      <a:pt x="591671" y="475129"/>
                    </a:cubicBezTo>
                    <a:lnTo>
                      <a:pt x="564777" y="448235"/>
                    </a:lnTo>
                    <a:cubicBezTo>
                      <a:pt x="553815" y="426310"/>
                      <a:pt x="544760" y="404492"/>
                      <a:pt x="528918" y="385482"/>
                    </a:cubicBezTo>
                    <a:cubicBezTo>
                      <a:pt x="520802" y="375743"/>
                      <a:pt x="510989" y="367553"/>
                      <a:pt x="502024" y="358588"/>
                    </a:cubicBezTo>
                    <a:cubicBezTo>
                      <a:pt x="496048" y="340659"/>
                      <a:pt x="497459" y="318164"/>
                      <a:pt x="484095" y="304800"/>
                    </a:cubicBezTo>
                    <a:cubicBezTo>
                      <a:pt x="440798" y="261503"/>
                      <a:pt x="493477" y="316526"/>
                      <a:pt x="448236" y="259976"/>
                    </a:cubicBezTo>
                    <a:cubicBezTo>
                      <a:pt x="442956" y="253376"/>
                      <a:pt x="436283" y="248023"/>
                      <a:pt x="430306" y="242047"/>
                    </a:cubicBezTo>
                    <a:cubicBezTo>
                      <a:pt x="409336" y="137186"/>
                      <a:pt x="437857" y="236702"/>
                      <a:pt x="403412" y="179294"/>
                    </a:cubicBezTo>
                    <a:cubicBezTo>
                      <a:pt x="368497" y="121104"/>
                      <a:pt x="421951" y="179903"/>
                      <a:pt x="376518" y="134470"/>
                    </a:cubicBezTo>
                    <a:cubicBezTo>
                      <a:pt x="379506" y="110564"/>
                      <a:pt x="363206" y="71926"/>
                      <a:pt x="385483" y="62753"/>
                    </a:cubicBezTo>
                    <a:cubicBezTo>
                      <a:pt x="429609" y="44583"/>
                      <a:pt x="511148" y="67274"/>
                      <a:pt x="564777" y="80682"/>
                    </a:cubicBezTo>
                    <a:cubicBezTo>
                      <a:pt x="593208" y="99636"/>
                      <a:pt x="615518" y="111969"/>
                      <a:pt x="636495" y="143435"/>
                    </a:cubicBezTo>
                    <a:cubicBezTo>
                      <a:pt x="648448" y="161364"/>
                      <a:pt x="657116" y="181986"/>
                      <a:pt x="672353" y="197223"/>
                    </a:cubicBezTo>
                    <a:cubicBezTo>
                      <a:pt x="697901" y="222771"/>
                      <a:pt x="685595" y="208120"/>
                      <a:pt x="708212" y="242047"/>
                    </a:cubicBezTo>
                    <a:cubicBezTo>
                      <a:pt x="711200" y="254000"/>
                      <a:pt x="714761" y="265824"/>
                      <a:pt x="717177" y="277906"/>
                    </a:cubicBezTo>
                    <a:cubicBezTo>
                      <a:pt x="720742" y="295730"/>
                      <a:pt x="722199" y="313950"/>
                      <a:pt x="726142" y="331694"/>
                    </a:cubicBezTo>
                    <a:cubicBezTo>
                      <a:pt x="728192" y="340919"/>
                      <a:pt x="732814" y="349421"/>
                      <a:pt x="735106" y="358588"/>
                    </a:cubicBezTo>
                    <a:cubicBezTo>
                      <a:pt x="738801" y="373370"/>
                      <a:pt x="738069" y="389406"/>
                      <a:pt x="744071" y="403411"/>
                    </a:cubicBezTo>
                    <a:cubicBezTo>
                      <a:pt x="747400" y="411180"/>
                      <a:pt x="757312" y="414308"/>
                      <a:pt x="762000" y="421341"/>
                    </a:cubicBezTo>
                    <a:cubicBezTo>
                      <a:pt x="769413" y="432460"/>
                      <a:pt x="773300" y="445597"/>
                      <a:pt x="779930" y="457200"/>
                    </a:cubicBezTo>
                    <a:cubicBezTo>
                      <a:pt x="785275" y="466555"/>
                      <a:pt x="791883" y="475129"/>
                      <a:pt x="797859" y="484094"/>
                    </a:cubicBezTo>
                    <a:cubicBezTo>
                      <a:pt x="800847" y="496047"/>
                      <a:pt x="806824" y="532274"/>
                      <a:pt x="806824" y="519953"/>
                    </a:cubicBezTo>
                    <a:cubicBezTo>
                      <a:pt x="806824" y="492893"/>
                      <a:pt x="802307" y="465962"/>
                      <a:pt x="797859" y="439270"/>
                    </a:cubicBezTo>
                    <a:cubicBezTo>
                      <a:pt x="793406" y="412552"/>
                      <a:pt x="780765" y="402649"/>
                      <a:pt x="770965" y="376517"/>
                    </a:cubicBezTo>
                    <a:cubicBezTo>
                      <a:pt x="766639" y="364981"/>
                      <a:pt x="765540" y="352460"/>
                      <a:pt x="762000" y="340659"/>
                    </a:cubicBezTo>
                    <a:cubicBezTo>
                      <a:pt x="756569" y="322557"/>
                      <a:pt x="744071" y="286870"/>
                      <a:pt x="744071" y="286870"/>
                    </a:cubicBezTo>
                    <a:cubicBezTo>
                      <a:pt x="747059" y="230094"/>
                      <a:pt x="748315" y="173200"/>
                      <a:pt x="753036" y="116541"/>
                    </a:cubicBezTo>
                    <a:cubicBezTo>
                      <a:pt x="754105" y="103712"/>
                      <a:pt x="771571" y="23502"/>
                      <a:pt x="779930" y="17929"/>
                    </a:cubicBezTo>
                    <a:lnTo>
                      <a:pt x="806824" y="0"/>
                    </a:lnTo>
                    <a:cubicBezTo>
                      <a:pt x="833718" y="2988"/>
                      <a:pt x="861400" y="1844"/>
                      <a:pt x="887506" y="8964"/>
                    </a:cubicBezTo>
                    <a:cubicBezTo>
                      <a:pt x="907782" y="14494"/>
                      <a:pt x="907610" y="40209"/>
                      <a:pt x="914400" y="53788"/>
                    </a:cubicBezTo>
                    <a:cubicBezTo>
                      <a:pt x="946752" y="118492"/>
                      <a:pt x="918818" y="37939"/>
                      <a:pt x="950259" y="116541"/>
                    </a:cubicBezTo>
                    <a:cubicBezTo>
                      <a:pt x="950276" y="116583"/>
                      <a:pt x="972663" y="183754"/>
                      <a:pt x="977153" y="197223"/>
                    </a:cubicBezTo>
                    <a:lnTo>
                      <a:pt x="986118" y="224117"/>
                    </a:lnTo>
                    <a:cubicBezTo>
                      <a:pt x="1001305" y="330421"/>
                      <a:pt x="999817" y="290703"/>
                      <a:pt x="986118" y="448235"/>
                    </a:cubicBezTo>
                    <a:cubicBezTo>
                      <a:pt x="984798" y="463415"/>
                      <a:pt x="981162" y="478359"/>
                      <a:pt x="977153" y="493059"/>
                    </a:cubicBezTo>
                    <a:cubicBezTo>
                      <a:pt x="972180" y="511292"/>
                      <a:pt x="954640" y="565182"/>
                      <a:pt x="959224" y="546847"/>
                    </a:cubicBezTo>
                    <a:cubicBezTo>
                      <a:pt x="962212" y="534894"/>
                      <a:pt x="965516" y="523016"/>
                      <a:pt x="968189" y="510988"/>
                    </a:cubicBezTo>
                    <a:cubicBezTo>
                      <a:pt x="971494" y="496114"/>
                      <a:pt x="973144" y="480864"/>
                      <a:pt x="977153" y="466164"/>
                    </a:cubicBezTo>
                    <a:cubicBezTo>
                      <a:pt x="982126" y="447931"/>
                      <a:pt x="984600" y="428101"/>
                      <a:pt x="995083" y="412376"/>
                    </a:cubicBezTo>
                    <a:lnTo>
                      <a:pt x="1030942" y="358588"/>
                    </a:lnTo>
                    <a:cubicBezTo>
                      <a:pt x="1038233" y="336712"/>
                      <a:pt x="1040456" y="322180"/>
                      <a:pt x="1057836" y="304800"/>
                    </a:cubicBezTo>
                    <a:cubicBezTo>
                      <a:pt x="1065455" y="297181"/>
                      <a:pt x="1075765" y="292847"/>
                      <a:pt x="1084730" y="286870"/>
                    </a:cubicBezTo>
                    <a:cubicBezTo>
                      <a:pt x="1090706" y="277905"/>
                      <a:pt x="1095928" y="268389"/>
                      <a:pt x="1102659" y="259976"/>
                    </a:cubicBezTo>
                    <a:cubicBezTo>
                      <a:pt x="1107939" y="253376"/>
                      <a:pt x="1116240" y="249295"/>
                      <a:pt x="1120589" y="242047"/>
                    </a:cubicBezTo>
                    <a:cubicBezTo>
                      <a:pt x="1125451" y="233944"/>
                      <a:pt x="1121864" y="220645"/>
                      <a:pt x="1129553" y="215153"/>
                    </a:cubicBezTo>
                    <a:cubicBezTo>
                      <a:pt x="1151173" y="199710"/>
                      <a:pt x="1212222" y="192410"/>
                      <a:pt x="1237130" y="188259"/>
                    </a:cubicBezTo>
                    <a:cubicBezTo>
                      <a:pt x="1246095" y="185271"/>
                      <a:pt x="1254574" y="179294"/>
                      <a:pt x="1264024" y="179294"/>
                    </a:cubicBezTo>
                    <a:cubicBezTo>
                      <a:pt x="1288116" y="179294"/>
                      <a:pt x="1313100" y="180026"/>
                      <a:pt x="1335742" y="188259"/>
                    </a:cubicBezTo>
                    <a:cubicBezTo>
                      <a:pt x="1347657" y="192592"/>
                      <a:pt x="1355267" y="204837"/>
                      <a:pt x="1362636" y="215153"/>
                    </a:cubicBezTo>
                    <a:cubicBezTo>
                      <a:pt x="1376483" y="234539"/>
                      <a:pt x="1382214" y="255959"/>
                      <a:pt x="1389530" y="277906"/>
                    </a:cubicBezTo>
                    <a:cubicBezTo>
                      <a:pt x="1386542" y="307788"/>
                      <a:pt x="1385132" y="337871"/>
                      <a:pt x="1380565" y="367553"/>
                    </a:cubicBezTo>
                    <a:cubicBezTo>
                      <a:pt x="1379128" y="376893"/>
                      <a:pt x="1378282" y="387765"/>
                      <a:pt x="1371600" y="394447"/>
                    </a:cubicBezTo>
                    <a:cubicBezTo>
                      <a:pt x="1364918" y="401129"/>
                      <a:pt x="1353671" y="400423"/>
                      <a:pt x="1344706" y="403411"/>
                    </a:cubicBezTo>
                    <a:cubicBezTo>
                      <a:pt x="1277926" y="447932"/>
                      <a:pt x="1359951" y="390708"/>
                      <a:pt x="1290918" y="448235"/>
                    </a:cubicBezTo>
                    <a:cubicBezTo>
                      <a:pt x="1282641" y="455132"/>
                      <a:pt x="1272204" y="459152"/>
                      <a:pt x="1264024" y="466164"/>
                    </a:cubicBezTo>
                    <a:cubicBezTo>
                      <a:pt x="1187932" y="531385"/>
                      <a:pt x="1263018" y="478787"/>
                      <a:pt x="1201271" y="519953"/>
                    </a:cubicBezTo>
                    <a:cubicBezTo>
                      <a:pt x="1195295" y="528918"/>
                      <a:pt x="1192478" y="541137"/>
                      <a:pt x="1183342" y="546847"/>
                    </a:cubicBezTo>
                    <a:cubicBezTo>
                      <a:pt x="1167315" y="556864"/>
                      <a:pt x="1129553" y="564776"/>
                      <a:pt x="1129553" y="564776"/>
                    </a:cubicBezTo>
                    <a:cubicBezTo>
                      <a:pt x="1094957" y="599373"/>
                      <a:pt x="1130535" y="570425"/>
                      <a:pt x="1066800" y="591670"/>
                    </a:cubicBezTo>
                    <a:cubicBezTo>
                      <a:pt x="1054122" y="595896"/>
                      <a:pt x="1043225" y="604336"/>
                      <a:pt x="1030942" y="609600"/>
                    </a:cubicBezTo>
                    <a:cubicBezTo>
                      <a:pt x="1022257" y="613322"/>
                      <a:pt x="1013013" y="615576"/>
                      <a:pt x="1004048" y="618564"/>
                    </a:cubicBezTo>
                    <a:cubicBezTo>
                      <a:pt x="998071" y="624541"/>
                      <a:pt x="993457" y="632300"/>
                      <a:pt x="986118" y="636494"/>
                    </a:cubicBezTo>
                    <a:cubicBezTo>
                      <a:pt x="972146" y="644478"/>
                      <a:pt x="952674" y="643044"/>
                      <a:pt x="941295" y="654423"/>
                    </a:cubicBezTo>
                    <a:cubicBezTo>
                      <a:pt x="932583" y="663135"/>
                      <a:pt x="965072" y="647875"/>
                      <a:pt x="977153" y="645459"/>
                    </a:cubicBezTo>
                    <a:cubicBezTo>
                      <a:pt x="994977" y="641894"/>
                      <a:pt x="1013012" y="639482"/>
                      <a:pt x="1030942" y="636494"/>
                    </a:cubicBezTo>
                    <a:cubicBezTo>
                      <a:pt x="1048871" y="630517"/>
                      <a:pt x="1066198" y="622270"/>
                      <a:pt x="1084730" y="618564"/>
                    </a:cubicBezTo>
                    <a:cubicBezTo>
                      <a:pt x="1120295" y="611452"/>
                      <a:pt x="1168822" y="602486"/>
                      <a:pt x="1201271" y="591670"/>
                    </a:cubicBezTo>
                    <a:lnTo>
                      <a:pt x="1255059" y="573741"/>
                    </a:lnTo>
                    <a:cubicBezTo>
                      <a:pt x="1332753" y="576729"/>
                      <a:pt x="1410574" y="577357"/>
                      <a:pt x="1488142" y="582706"/>
                    </a:cubicBezTo>
                    <a:cubicBezTo>
                      <a:pt x="1497569" y="583356"/>
                      <a:pt x="1513787" y="582303"/>
                      <a:pt x="1515036" y="591670"/>
                    </a:cubicBezTo>
                    <a:cubicBezTo>
                      <a:pt x="1520579" y="633244"/>
                      <a:pt x="1513360" y="675872"/>
                      <a:pt x="1506071" y="717176"/>
                    </a:cubicBezTo>
                    <a:cubicBezTo>
                      <a:pt x="1504199" y="727786"/>
                      <a:pt x="1497278" y="738360"/>
                      <a:pt x="1488142" y="744070"/>
                    </a:cubicBezTo>
                    <a:cubicBezTo>
                      <a:pt x="1472115" y="754087"/>
                      <a:pt x="1452886" y="758294"/>
                      <a:pt x="1434353" y="762000"/>
                    </a:cubicBezTo>
                    <a:cubicBezTo>
                      <a:pt x="1368810" y="775108"/>
                      <a:pt x="1404614" y="768809"/>
                      <a:pt x="1326777" y="779929"/>
                    </a:cubicBezTo>
                    <a:cubicBezTo>
                      <a:pt x="1269078" y="799163"/>
                      <a:pt x="1329527" y="780966"/>
                      <a:pt x="1228165" y="797859"/>
                    </a:cubicBezTo>
                    <a:cubicBezTo>
                      <a:pt x="1216012" y="799884"/>
                      <a:pt x="1204532" y="805295"/>
                      <a:pt x="1192306" y="806823"/>
                    </a:cubicBezTo>
                    <a:cubicBezTo>
                      <a:pt x="1156601" y="811286"/>
                      <a:pt x="1120589" y="812800"/>
                      <a:pt x="1084730" y="815788"/>
                    </a:cubicBezTo>
                    <a:cubicBezTo>
                      <a:pt x="1033930" y="812800"/>
                      <a:pt x="983009" y="811430"/>
                      <a:pt x="932330" y="806823"/>
                    </a:cubicBezTo>
                    <a:cubicBezTo>
                      <a:pt x="917155" y="805444"/>
                      <a:pt x="898281" y="808633"/>
                      <a:pt x="887506" y="797859"/>
                    </a:cubicBezTo>
                    <a:cubicBezTo>
                      <a:pt x="880824" y="791177"/>
                      <a:pt x="905435" y="791882"/>
                      <a:pt x="914400" y="788894"/>
                    </a:cubicBezTo>
                    <a:cubicBezTo>
                      <a:pt x="975163" y="809148"/>
                      <a:pt x="901034" y="786221"/>
                      <a:pt x="1004048" y="806823"/>
                    </a:cubicBezTo>
                    <a:cubicBezTo>
                      <a:pt x="1013314" y="808676"/>
                      <a:pt x="1021516" y="815115"/>
                      <a:pt x="1030942" y="815788"/>
                    </a:cubicBezTo>
                    <a:cubicBezTo>
                      <a:pt x="1105517" y="821115"/>
                      <a:pt x="1180353" y="821765"/>
                      <a:pt x="1255059" y="824753"/>
                    </a:cubicBezTo>
                    <a:cubicBezTo>
                      <a:pt x="1278965" y="830729"/>
                      <a:pt x="1303400" y="834890"/>
                      <a:pt x="1326777" y="842682"/>
                    </a:cubicBezTo>
                    <a:lnTo>
                      <a:pt x="1380565" y="860611"/>
                    </a:lnTo>
                    <a:cubicBezTo>
                      <a:pt x="1398571" y="887620"/>
                      <a:pt x="1402776" y="891518"/>
                      <a:pt x="1416424" y="923364"/>
                    </a:cubicBezTo>
                    <a:cubicBezTo>
                      <a:pt x="1420146" y="932050"/>
                      <a:pt x="1422401" y="941294"/>
                      <a:pt x="1425389" y="950259"/>
                    </a:cubicBezTo>
                    <a:cubicBezTo>
                      <a:pt x="1417912" y="995118"/>
                      <a:pt x="1424574" y="1000515"/>
                      <a:pt x="1398495" y="1030941"/>
                    </a:cubicBezTo>
                    <a:cubicBezTo>
                      <a:pt x="1387494" y="1043776"/>
                      <a:pt x="1378673" y="1061455"/>
                      <a:pt x="1362636" y="1066800"/>
                    </a:cubicBezTo>
                    <a:lnTo>
                      <a:pt x="1308848" y="1084729"/>
                    </a:lnTo>
                    <a:cubicBezTo>
                      <a:pt x="1264024" y="1081741"/>
                      <a:pt x="1219077" y="1080234"/>
                      <a:pt x="1174377" y="1075764"/>
                    </a:cubicBezTo>
                    <a:cubicBezTo>
                      <a:pt x="1161572" y="1074484"/>
                      <a:pt x="1108676" y="1062329"/>
                      <a:pt x="1093695" y="1057835"/>
                    </a:cubicBezTo>
                    <a:cubicBezTo>
                      <a:pt x="1075593" y="1052404"/>
                      <a:pt x="1058241" y="1044490"/>
                      <a:pt x="1039906" y="1039906"/>
                    </a:cubicBezTo>
                    <a:cubicBezTo>
                      <a:pt x="1019861" y="1034894"/>
                      <a:pt x="963354" y="1021741"/>
                      <a:pt x="950259" y="1013011"/>
                    </a:cubicBezTo>
                    <a:cubicBezTo>
                      <a:pt x="883486" y="968497"/>
                      <a:pt x="965496" y="1025708"/>
                      <a:pt x="896471" y="968188"/>
                    </a:cubicBezTo>
                    <a:cubicBezTo>
                      <a:pt x="814553" y="899923"/>
                      <a:pt x="941458" y="1022140"/>
                      <a:pt x="833718" y="914400"/>
                    </a:cubicBezTo>
                    <a:cubicBezTo>
                      <a:pt x="796259" y="876941"/>
                      <a:pt x="796682" y="879899"/>
                      <a:pt x="842683" y="914400"/>
                    </a:cubicBezTo>
                    <a:cubicBezTo>
                      <a:pt x="851961" y="932957"/>
                      <a:pt x="864058" y="960859"/>
                      <a:pt x="878542" y="977153"/>
                    </a:cubicBezTo>
                    <a:cubicBezTo>
                      <a:pt x="895388" y="996104"/>
                      <a:pt x="914401" y="1013012"/>
                      <a:pt x="932330" y="1030941"/>
                    </a:cubicBezTo>
                    <a:cubicBezTo>
                      <a:pt x="965906" y="1064517"/>
                      <a:pt x="947197" y="1053826"/>
                      <a:pt x="986118" y="1066800"/>
                    </a:cubicBezTo>
                    <a:cubicBezTo>
                      <a:pt x="992095" y="1072776"/>
                      <a:pt x="996800" y="1080381"/>
                      <a:pt x="1004048" y="1084729"/>
                    </a:cubicBezTo>
                    <a:cubicBezTo>
                      <a:pt x="1012151" y="1089591"/>
                      <a:pt x="1023563" y="1087791"/>
                      <a:pt x="1030942" y="1093694"/>
                    </a:cubicBezTo>
                    <a:cubicBezTo>
                      <a:pt x="1039355" y="1100425"/>
                      <a:pt x="1041776" y="1112480"/>
                      <a:pt x="1048871" y="1120588"/>
                    </a:cubicBezTo>
                    <a:cubicBezTo>
                      <a:pt x="1062785" y="1136490"/>
                      <a:pt x="1093695" y="1165411"/>
                      <a:pt x="1093695" y="1165411"/>
                    </a:cubicBezTo>
                    <a:cubicBezTo>
                      <a:pt x="1096683" y="1174376"/>
                      <a:pt x="1097797" y="1184203"/>
                      <a:pt x="1102659" y="1192306"/>
                    </a:cubicBezTo>
                    <a:cubicBezTo>
                      <a:pt x="1139577" y="1253836"/>
                      <a:pt x="1104158" y="1160940"/>
                      <a:pt x="1129553" y="1237129"/>
                    </a:cubicBezTo>
                    <a:cubicBezTo>
                      <a:pt x="1126565" y="1252070"/>
                      <a:pt x="1126591" y="1267948"/>
                      <a:pt x="1120589" y="1281953"/>
                    </a:cubicBezTo>
                    <a:cubicBezTo>
                      <a:pt x="1111039" y="1304237"/>
                      <a:pt x="1093838" y="1299811"/>
                      <a:pt x="1075765" y="1308847"/>
                    </a:cubicBezTo>
                    <a:cubicBezTo>
                      <a:pt x="1007964" y="1342747"/>
                      <a:pt x="1106209" y="1319609"/>
                      <a:pt x="977153" y="1335741"/>
                    </a:cubicBezTo>
                    <a:cubicBezTo>
                      <a:pt x="956235" y="1332753"/>
                      <a:pt x="933004" y="1336794"/>
                      <a:pt x="914400" y="1326776"/>
                    </a:cubicBezTo>
                    <a:cubicBezTo>
                      <a:pt x="892075" y="1314755"/>
                      <a:pt x="860612" y="1272988"/>
                      <a:pt x="860612" y="1272988"/>
                    </a:cubicBezTo>
                    <a:cubicBezTo>
                      <a:pt x="857624" y="1264023"/>
                      <a:pt x="856510" y="1254197"/>
                      <a:pt x="851648" y="1246094"/>
                    </a:cubicBezTo>
                    <a:cubicBezTo>
                      <a:pt x="847299" y="1238846"/>
                      <a:pt x="837498" y="1235724"/>
                      <a:pt x="833718" y="1228164"/>
                    </a:cubicBezTo>
                    <a:cubicBezTo>
                      <a:pt x="825266" y="1211260"/>
                      <a:pt x="821765" y="1192305"/>
                      <a:pt x="815789" y="1174376"/>
                    </a:cubicBezTo>
                    <a:cubicBezTo>
                      <a:pt x="812801" y="1165411"/>
                      <a:pt x="809116" y="1156649"/>
                      <a:pt x="806824" y="1147482"/>
                    </a:cubicBezTo>
                    <a:cubicBezTo>
                      <a:pt x="803836" y="1135529"/>
                      <a:pt x="803972" y="1122321"/>
                      <a:pt x="797859" y="1111623"/>
                    </a:cubicBezTo>
                    <a:cubicBezTo>
                      <a:pt x="791569" y="1100615"/>
                      <a:pt x="779930" y="1093694"/>
                      <a:pt x="770965" y="1084729"/>
                    </a:cubicBezTo>
                    <a:cubicBezTo>
                      <a:pt x="767977" y="1063811"/>
                      <a:pt x="768072" y="1042215"/>
                      <a:pt x="762000" y="1021976"/>
                    </a:cubicBezTo>
                    <a:cubicBezTo>
                      <a:pt x="758904" y="1011656"/>
                      <a:pt x="749416" y="1004437"/>
                      <a:pt x="744071" y="995082"/>
                    </a:cubicBezTo>
                    <a:cubicBezTo>
                      <a:pt x="737441" y="983479"/>
                      <a:pt x="732118" y="971176"/>
                      <a:pt x="726142" y="959223"/>
                    </a:cubicBezTo>
                    <a:cubicBezTo>
                      <a:pt x="723154" y="941294"/>
                      <a:pt x="717177" y="887258"/>
                      <a:pt x="717177" y="905435"/>
                    </a:cubicBezTo>
                    <a:cubicBezTo>
                      <a:pt x="717177" y="971317"/>
                      <a:pt x="724067" y="950926"/>
                      <a:pt x="735106" y="995082"/>
                    </a:cubicBezTo>
                    <a:cubicBezTo>
                      <a:pt x="741841" y="1022021"/>
                      <a:pt x="746616" y="1070619"/>
                      <a:pt x="762000" y="1093694"/>
                    </a:cubicBezTo>
                    <a:cubicBezTo>
                      <a:pt x="767977" y="1102659"/>
                      <a:pt x="775111" y="1110951"/>
                      <a:pt x="779930" y="1120588"/>
                    </a:cubicBezTo>
                    <a:cubicBezTo>
                      <a:pt x="784156" y="1129040"/>
                      <a:pt x="786409" y="1138365"/>
                      <a:pt x="788895" y="1147482"/>
                    </a:cubicBezTo>
                    <a:cubicBezTo>
                      <a:pt x="819227" y="1258699"/>
                      <a:pt x="795154" y="1184191"/>
                      <a:pt x="815789" y="1246094"/>
                    </a:cubicBezTo>
                    <a:cubicBezTo>
                      <a:pt x="812801" y="1308847"/>
                      <a:pt x="820951" y="1373138"/>
                      <a:pt x="806824" y="1434353"/>
                    </a:cubicBezTo>
                    <a:cubicBezTo>
                      <a:pt x="795543" y="1483237"/>
                      <a:pt x="764057" y="1473666"/>
                      <a:pt x="735106" y="1488141"/>
                    </a:cubicBezTo>
                    <a:cubicBezTo>
                      <a:pt x="725469" y="1492959"/>
                      <a:pt x="717177" y="1500094"/>
                      <a:pt x="708212" y="1506070"/>
                    </a:cubicBezTo>
                    <a:cubicBezTo>
                      <a:pt x="681318" y="1503082"/>
                      <a:pt x="653636" y="1504226"/>
                      <a:pt x="627530" y="1497106"/>
                    </a:cubicBezTo>
                    <a:cubicBezTo>
                      <a:pt x="619376" y="1494882"/>
                      <a:pt x="615011" y="1485669"/>
                      <a:pt x="609600" y="1479176"/>
                    </a:cubicBezTo>
                    <a:cubicBezTo>
                      <a:pt x="600035" y="1467698"/>
                      <a:pt x="591671" y="1455270"/>
                      <a:pt x="582706" y="1443317"/>
                    </a:cubicBezTo>
                    <a:cubicBezTo>
                      <a:pt x="579718" y="1434352"/>
                      <a:pt x="573742" y="1425873"/>
                      <a:pt x="573742" y="1416423"/>
                    </a:cubicBezTo>
                    <a:cubicBezTo>
                      <a:pt x="573742" y="959272"/>
                      <a:pt x="533158" y="1089933"/>
                      <a:pt x="591671" y="914400"/>
                    </a:cubicBezTo>
                    <a:cubicBezTo>
                      <a:pt x="588683" y="968188"/>
                      <a:pt x="587373" y="1022096"/>
                      <a:pt x="582706" y="1075764"/>
                    </a:cubicBezTo>
                    <a:cubicBezTo>
                      <a:pt x="580296" y="1103475"/>
                      <a:pt x="570184" y="1129413"/>
                      <a:pt x="564777" y="1156447"/>
                    </a:cubicBezTo>
                    <a:cubicBezTo>
                      <a:pt x="561212" y="1174271"/>
                      <a:pt x="558576" y="1192270"/>
                      <a:pt x="555812" y="1210235"/>
                    </a:cubicBezTo>
                    <a:cubicBezTo>
                      <a:pt x="542512" y="1296688"/>
                      <a:pt x="555018" y="1248479"/>
                      <a:pt x="528918" y="1326776"/>
                    </a:cubicBezTo>
                    <a:cubicBezTo>
                      <a:pt x="525930" y="1335741"/>
                      <a:pt x="525195" y="1345807"/>
                      <a:pt x="519953" y="1353670"/>
                    </a:cubicBezTo>
                    <a:cubicBezTo>
                      <a:pt x="497336" y="1387597"/>
                      <a:pt x="509642" y="1372945"/>
                      <a:pt x="484095" y="1398494"/>
                    </a:cubicBezTo>
                    <a:cubicBezTo>
                      <a:pt x="436283" y="1395506"/>
                      <a:pt x="387291" y="1400501"/>
                      <a:pt x="340659" y="1389529"/>
                    </a:cubicBezTo>
                    <a:cubicBezTo>
                      <a:pt x="331461" y="1387365"/>
                      <a:pt x="336557" y="1370738"/>
                      <a:pt x="331695" y="1362635"/>
                    </a:cubicBezTo>
                    <a:cubicBezTo>
                      <a:pt x="327346" y="1355387"/>
                      <a:pt x="319742" y="1350682"/>
                      <a:pt x="313765" y="1344706"/>
                    </a:cubicBezTo>
                    <a:cubicBezTo>
                      <a:pt x="282562" y="1251094"/>
                      <a:pt x="277009" y="1256140"/>
                      <a:pt x="304800" y="1111623"/>
                    </a:cubicBezTo>
                    <a:cubicBezTo>
                      <a:pt x="306884" y="1100786"/>
                      <a:pt x="340508" y="1053466"/>
                      <a:pt x="358589" y="1039906"/>
                    </a:cubicBezTo>
                    <a:cubicBezTo>
                      <a:pt x="375828" y="1026977"/>
                      <a:pt x="397140" y="1019284"/>
                      <a:pt x="412377" y="1004047"/>
                    </a:cubicBezTo>
                    <a:cubicBezTo>
                      <a:pt x="464546" y="951875"/>
                      <a:pt x="391682" y="1027087"/>
                      <a:pt x="448236" y="959223"/>
                    </a:cubicBezTo>
                    <a:cubicBezTo>
                      <a:pt x="469048" y="934249"/>
                      <a:pt x="484607" y="925221"/>
                      <a:pt x="510989" y="905435"/>
                    </a:cubicBezTo>
                    <a:cubicBezTo>
                      <a:pt x="521765" y="889271"/>
                      <a:pt x="530589" y="872224"/>
                      <a:pt x="546848" y="860611"/>
                    </a:cubicBezTo>
                    <a:cubicBezTo>
                      <a:pt x="561027" y="850483"/>
                      <a:pt x="575749" y="840793"/>
                      <a:pt x="591671" y="833717"/>
                    </a:cubicBezTo>
                    <a:cubicBezTo>
                      <a:pt x="607715" y="826587"/>
                      <a:pt x="670625" y="817570"/>
                      <a:pt x="681318" y="815788"/>
                    </a:cubicBezTo>
                    <a:cubicBezTo>
                      <a:pt x="672353" y="812800"/>
                      <a:pt x="663745" y="805269"/>
                      <a:pt x="654424" y="806823"/>
                    </a:cubicBezTo>
                    <a:cubicBezTo>
                      <a:pt x="637000" y="809727"/>
                      <a:pt x="622203" y="832600"/>
                      <a:pt x="609600" y="842682"/>
                    </a:cubicBezTo>
                    <a:cubicBezTo>
                      <a:pt x="601187" y="849412"/>
                      <a:pt x="591119" y="853880"/>
                      <a:pt x="582706" y="860611"/>
                    </a:cubicBezTo>
                    <a:cubicBezTo>
                      <a:pt x="576106" y="865891"/>
                      <a:pt x="572024" y="874192"/>
                      <a:pt x="564777" y="878541"/>
                    </a:cubicBezTo>
                    <a:cubicBezTo>
                      <a:pt x="556674" y="883403"/>
                      <a:pt x="546848" y="884518"/>
                      <a:pt x="537883" y="887506"/>
                    </a:cubicBezTo>
                    <a:cubicBezTo>
                      <a:pt x="494582" y="930805"/>
                      <a:pt x="549615" y="878118"/>
                      <a:pt x="493059" y="923364"/>
                    </a:cubicBezTo>
                    <a:cubicBezTo>
                      <a:pt x="486459" y="928644"/>
                      <a:pt x="481730" y="936014"/>
                      <a:pt x="475130" y="941294"/>
                    </a:cubicBezTo>
                    <a:cubicBezTo>
                      <a:pt x="466717" y="948025"/>
                      <a:pt x="456344" y="952128"/>
                      <a:pt x="448236" y="959223"/>
                    </a:cubicBezTo>
                    <a:cubicBezTo>
                      <a:pt x="432334" y="973137"/>
                      <a:pt x="420993" y="992326"/>
                      <a:pt x="403412" y="1004047"/>
                    </a:cubicBezTo>
                    <a:cubicBezTo>
                      <a:pt x="341762" y="1045148"/>
                      <a:pt x="370067" y="1033092"/>
                      <a:pt x="322730" y="1048870"/>
                    </a:cubicBezTo>
                    <a:cubicBezTo>
                      <a:pt x="313765" y="1054847"/>
                      <a:pt x="306231" y="1063965"/>
                      <a:pt x="295836" y="1066800"/>
                    </a:cubicBezTo>
                    <a:cubicBezTo>
                      <a:pt x="272593" y="1073139"/>
                      <a:pt x="247821" y="1071454"/>
                      <a:pt x="224118" y="1075764"/>
                    </a:cubicBezTo>
                    <a:cubicBezTo>
                      <a:pt x="214821" y="1077454"/>
                      <a:pt x="206189" y="1081741"/>
                      <a:pt x="197224" y="1084729"/>
                    </a:cubicBezTo>
                    <a:cubicBezTo>
                      <a:pt x="181883" y="1079615"/>
                      <a:pt x="153366" y="1072730"/>
                      <a:pt x="143436" y="1057835"/>
                    </a:cubicBezTo>
                    <a:cubicBezTo>
                      <a:pt x="136602" y="1047583"/>
                      <a:pt x="137459" y="1033929"/>
                      <a:pt x="134471" y="1021976"/>
                    </a:cubicBezTo>
                    <a:cubicBezTo>
                      <a:pt x="137459" y="977153"/>
                      <a:pt x="136051" y="931818"/>
                      <a:pt x="143436" y="887506"/>
                    </a:cubicBezTo>
                    <a:cubicBezTo>
                      <a:pt x="145207" y="876878"/>
                      <a:pt x="154634" y="869024"/>
                      <a:pt x="161365" y="860611"/>
                    </a:cubicBezTo>
                    <a:cubicBezTo>
                      <a:pt x="172482" y="846715"/>
                      <a:pt x="190659" y="832518"/>
                      <a:pt x="206189" y="824753"/>
                    </a:cubicBezTo>
                    <a:cubicBezTo>
                      <a:pt x="220582" y="817556"/>
                      <a:pt x="235945" y="812473"/>
                      <a:pt x="251012" y="806823"/>
                    </a:cubicBezTo>
                    <a:cubicBezTo>
                      <a:pt x="272786" y="798658"/>
                      <a:pt x="290655" y="794030"/>
                      <a:pt x="313765" y="788894"/>
                    </a:cubicBezTo>
                    <a:cubicBezTo>
                      <a:pt x="328639" y="785588"/>
                      <a:pt x="343352" y="779929"/>
                      <a:pt x="358589" y="779929"/>
                    </a:cubicBezTo>
                    <a:cubicBezTo>
                      <a:pt x="368039" y="779929"/>
                      <a:pt x="340660" y="785906"/>
                      <a:pt x="331695" y="788894"/>
                    </a:cubicBezTo>
                    <a:cubicBezTo>
                      <a:pt x="319589" y="788318"/>
                      <a:pt x="167424" y="793406"/>
                      <a:pt x="107577" y="770964"/>
                    </a:cubicBezTo>
                    <a:cubicBezTo>
                      <a:pt x="95064" y="766272"/>
                      <a:pt x="83671" y="759011"/>
                      <a:pt x="71718" y="753035"/>
                    </a:cubicBezTo>
                    <a:cubicBezTo>
                      <a:pt x="48353" y="729670"/>
                      <a:pt x="23790" y="710965"/>
                      <a:pt x="8965" y="681317"/>
                    </a:cubicBezTo>
                    <a:cubicBezTo>
                      <a:pt x="4739" y="672865"/>
                      <a:pt x="2988" y="663388"/>
                      <a:pt x="0" y="654423"/>
                    </a:cubicBezTo>
                    <a:cubicBezTo>
                      <a:pt x="5977" y="624541"/>
                      <a:pt x="5320" y="592519"/>
                      <a:pt x="17930" y="564776"/>
                    </a:cubicBezTo>
                    <a:cubicBezTo>
                      <a:pt x="21840" y="556173"/>
                      <a:pt x="35657" y="558103"/>
                      <a:pt x="44824" y="555811"/>
                    </a:cubicBezTo>
                    <a:lnTo>
                      <a:pt x="116542" y="537882"/>
                    </a:lnTo>
                    <a:cubicBezTo>
                      <a:pt x="255143" y="549433"/>
                      <a:pt x="184005" y="532925"/>
                      <a:pt x="268942" y="564776"/>
                    </a:cubicBezTo>
                    <a:cubicBezTo>
                      <a:pt x="277790" y="568094"/>
                      <a:pt x="287384" y="569515"/>
                      <a:pt x="295836" y="573741"/>
                    </a:cubicBezTo>
                    <a:cubicBezTo>
                      <a:pt x="354496" y="603071"/>
                      <a:pt x="290145" y="578911"/>
                      <a:pt x="349624" y="618564"/>
                    </a:cubicBezTo>
                    <a:cubicBezTo>
                      <a:pt x="357487" y="623806"/>
                      <a:pt x="367553" y="624541"/>
                      <a:pt x="376518" y="627529"/>
                    </a:cubicBezTo>
                    <a:cubicBezTo>
                      <a:pt x="462312" y="713323"/>
                      <a:pt x="352463" y="611492"/>
                      <a:pt x="430306" y="663388"/>
                    </a:cubicBezTo>
                    <a:cubicBezTo>
                      <a:pt x="440855" y="670421"/>
                      <a:pt x="447460" y="682166"/>
                      <a:pt x="457200" y="690282"/>
                    </a:cubicBezTo>
                    <a:cubicBezTo>
                      <a:pt x="465477" y="697179"/>
                      <a:pt x="474458" y="703393"/>
                      <a:pt x="484095" y="708211"/>
                    </a:cubicBezTo>
                    <a:cubicBezTo>
                      <a:pt x="514134" y="723230"/>
                      <a:pt x="566101" y="723300"/>
                      <a:pt x="591671" y="726141"/>
                    </a:cubicBezTo>
                    <a:cubicBezTo>
                      <a:pt x="579718" y="723153"/>
                      <a:pt x="567137" y="722029"/>
                      <a:pt x="555812" y="717176"/>
                    </a:cubicBezTo>
                    <a:cubicBezTo>
                      <a:pt x="528428" y="705440"/>
                      <a:pt x="531404" y="698329"/>
                      <a:pt x="510989" y="681317"/>
                    </a:cubicBezTo>
                    <a:cubicBezTo>
                      <a:pt x="499511" y="671752"/>
                      <a:pt x="488103" y="661836"/>
                      <a:pt x="475130" y="654423"/>
                    </a:cubicBezTo>
                    <a:cubicBezTo>
                      <a:pt x="466925" y="649735"/>
                      <a:pt x="456921" y="649181"/>
                      <a:pt x="448236" y="645459"/>
                    </a:cubicBezTo>
                    <a:cubicBezTo>
                      <a:pt x="435953" y="640195"/>
                      <a:pt x="424785" y="632492"/>
                      <a:pt x="412377" y="627529"/>
                    </a:cubicBezTo>
                    <a:cubicBezTo>
                      <a:pt x="394830" y="620510"/>
                      <a:pt x="358589" y="609600"/>
                      <a:pt x="358589" y="609600"/>
                    </a:cubicBezTo>
                    <a:cubicBezTo>
                      <a:pt x="297553" y="548564"/>
                      <a:pt x="392928" y="641595"/>
                      <a:pt x="313765" y="573741"/>
                    </a:cubicBezTo>
                    <a:cubicBezTo>
                      <a:pt x="289239" y="552719"/>
                      <a:pt x="275203" y="537635"/>
                      <a:pt x="259977" y="510988"/>
                    </a:cubicBezTo>
                    <a:cubicBezTo>
                      <a:pt x="253347" y="499385"/>
                      <a:pt x="247011" y="487537"/>
                      <a:pt x="242048" y="475129"/>
                    </a:cubicBezTo>
                    <a:cubicBezTo>
                      <a:pt x="235029" y="457582"/>
                      <a:pt x="224118" y="421341"/>
                      <a:pt x="224118" y="421341"/>
                    </a:cubicBezTo>
                    <a:cubicBezTo>
                      <a:pt x="227106" y="394447"/>
                      <a:pt x="209207" y="353393"/>
                      <a:pt x="233083" y="340659"/>
                    </a:cubicBezTo>
                    <a:cubicBezTo>
                      <a:pt x="273861" y="318911"/>
                      <a:pt x="340013" y="343431"/>
                      <a:pt x="385483" y="358588"/>
                    </a:cubicBezTo>
                    <a:cubicBezTo>
                      <a:pt x="391459" y="367553"/>
                      <a:pt x="395794" y="377864"/>
                      <a:pt x="403412" y="385482"/>
                    </a:cubicBezTo>
                    <a:cubicBezTo>
                      <a:pt x="455213" y="437283"/>
                      <a:pt x="405792" y="364209"/>
                      <a:pt x="457200" y="430306"/>
                    </a:cubicBezTo>
                    <a:cubicBezTo>
                      <a:pt x="470429" y="447315"/>
                      <a:pt x="475130" y="472141"/>
                      <a:pt x="493059" y="484094"/>
                    </a:cubicBezTo>
                    <a:cubicBezTo>
                      <a:pt x="502024" y="490070"/>
                      <a:pt x="511900" y="494865"/>
                      <a:pt x="519953" y="502023"/>
                    </a:cubicBezTo>
                    <a:cubicBezTo>
                      <a:pt x="538905" y="518869"/>
                      <a:pt x="573742" y="555811"/>
                      <a:pt x="573742" y="555811"/>
                    </a:cubicBezTo>
                    <a:cubicBezTo>
                      <a:pt x="589387" y="602752"/>
                      <a:pt x="576024" y="576023"/>
                      <a:pt x="627530" y="627529"/>
                    </a:cubicBezTo>
                    <a:cubicBezTo>
                      <a:pt x="636495" y="636494"/>
                      <a:pt x="642125" y="651348"/>
                      <a:pt x="654424" y="654423"/>
                    </a:cubicBezTo>
                    <a:cubicBezTo>
                      <a:pt x="666377" y="657411"/>
                      <a:pt x="678436" y="660003"/>
                      <a:pt x="690283" y="663388"/>
                    </a:cubicBezTo>
                    <a:cubicBezTo>
                      <a:pt x="699369" y="665984"/>
                      <a:pt x="735106" y="663388"/>
                      <a:pt x="744071" y="663388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24-Point Star 120"/>
              <p:cNvSpPr/>
              <p:nvPr/>
            </p:nvSpPr>
            <p:spPr>
              <a:xfrm>
                <a:off x="2149814" y="2729970"/>
                <a:ext cx="546535" cy="533207"/>
              </a:xfrm>
              <a:prstGeom prst="star24">
                <a:avLst>
                  <a:gd name="adj" fmla="val 28497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6241677" y="2454996"/>
              <a:ext cx="1154999" cy="1172902"/>
              <a:chOff x="1664583" y="2257632"/>
              <a:chExt cx="1516998" cy="1506070"/>
            </a:xfrm>
          </p:grpSpPr>
          <p:sp>
            <p:nvSpPr>
              <p:cNvPr id="118" name="Freeform 117"/>
              <p:cNvSpPr/>
              <p:nvPr/>
            </p:nvSpPr>
            <p:spPr>
              <a:xfrm>
                <a:off x="1664583" y="2257632"/>
                <a:ext cx="1516998" cy="1506070"/>
              </a:xfrm>
              <a:custGeom>
                <a:avLst/>
                <a:gdLst>
                  <a:gd name="connsiteX0" fmla="*/ 744071 w 1516998"/>
                  <a:gd name="connsiteY0" fmla="*/ 663388 h 1506070"/>
                  <a:gd name="connsiteX1" fmla="*/ 744071 w 1516998"/>
                  <a:gd name="connsiteY1" fmla="*/ 663388 h 1506070"/>
                  <a:gd name="connsiteX2" fmla="*/ 681318 w 1516998"/>
                  <a:gd name="connsiteY2" fmla="*/ 609600 h 1506070"/>
                  <a:gd name="connsiteX3" fmla="*/ 654424 w 1516998"/>
                  <a:gd name="connsiteY3" fmla="*/ 582706 h 1506070"/>
                  <a:gd name="connsiteX4" fmla="*/ 645459 w 1516998"/>
                  <a:gd name="connsiteY4" fmla="*/ 555811 h 1506070"/>
                  <a:gd name="connsiteX5" fmla="*/ 609600 w 1516998"/>
                  <a:gd name="connsiteY5" fmla="*/ 502023 h 1506070"/>
                  <a:gd name="connsiteX6" fmla="*/ 591671 w 1516998"/>
                  <a:gd name="connsiteY6" fmla="*/ 475129 h 1506070"/>
                  <a:gd name="connsiteX7" fmla="*/ 564777 w 1516998"/>
                  <a:gd name="connsiteY7" fmla="*/ 448235 h 1506070"/>
                  <a:gd name="connsiteX8" fmla="*/ 528918 w 1516998"/>
                  <a:gd name="connsiteY8" fmla="*/ 385482 h 1506070"/>
                  <a:gd name="connsiteX9" fmla="*/ 502024 w 1516998"/>
                  <a:gd name="connsiteY9" fmla="*/ 358588 h 1506070"/>
                  <a:gd name="connsiteX10" fmla="*/ 484095 w 1516998"/>
                  <a:gd name="connsiteY10" fmla="*/ 304800 h 1506070"/>
                  <a:gd name="connsiteX11" fmla="*/ 448236 w 1516998"/>
                  <a:gd name="connsiteY11" fmla="*/ 259976 h 1506070"/>
                  <a:gd name="connsiteX12" fmla="*/ 430306 w 1516998"/>
                  <a:gd name="connsiteY12" fmla="*/ 242047 h 1506070"/>
                  <a:gd name="connsiteX13" fmla="*/ 403412 w 1516998"/>
                  <a:gd name="connsiteY13" fmla="*/ 179294 h 1506070"/>
                  <a:gd name="connsiteX14" fmla="*/ 376518 w 1516998"/>
                  <a:gd name="connsiteY14" fmla="*/ 134470 h 1506070"/>
                  <a:gd name="connsiteX15" fmla="*/ 385483 w 1516998"/>
                  <a:gd name="connsiteY15" fmla="*/ 62753 h 1506070"/>
                  <a:gd name="connsiteX16" fmla="*/ 564777 w 1516998"/>
                  <a:gd name="connsiteY16" fmla="*/ 80682 h 1506070"/>
                  <a:gd name="connsiteX17" fmla="*/ 636495 w 1516998"/>
                  <a:gd name="connsiteY17" fmla="*/ 143435 h 1506070"/>
                  <a:gd name="connsiteX18" fmla="*/ 672353 w 1516998"/>
                  <a:gd name="connsiteY18" fmla="*/ 197223 h 1506070"/>
                  <a:gd name="connsiteX19" fmla="*/ 708212 w 1516998"/>
                  <a:gd name="connsiteY19" fmla="*/ 242047 h 1506070"/>
                  <a:gd name="connsiteX20" fmla="*/ 717177 w 1516998"/>
                  <a:gd name="connsiteY20" fmla="*/ 277906 h 1506070"/>
                  <a:gd name="connsiteX21" fmla="*/ 726142 w 1516998"/>
                  <a:gd name="connsiteY21" fmla="*/ 331694 h 1506070"/>
                  <a:gd name="connsiteX22" fmla="*/ 735106 w 1516998"/>
                  <a:gd name="connsiteY22" fmla="*/ 358588 h 1506070"/>
                  <a:gd name="connsiteX23" fmla="*/ 744071 w 1516998"/>
                  <a:gd name="connsiteY23" fmla="*/ 403411 h 1506070"/>
                  <a:gd name="connsiteX24" fmla="*/ 762000 w 1516998"/>
                  <a:gd name="connsiteY24" fmla="*/ 421341 h 1506070"/>
                  <a:gd name="connsiteX25" fmla="*/ 779930 w 1516998"/>
                  <a:gd name="connsiteY25" fmla="*/ 457200 h 1506070"/>
                  <a:gd name="connsiteX26" fmla="*/ 797859 w 1516998"/>
                  <a:gd name="connsiteY26" fmla="*/ 484094 h 1506070"/>
                  <a:gd name="connsiteX27" fmla="*/ 806824 w 1516998"/>
                  <a:gd name="connsiteY27" fmla="*/ 519953 h 1506070"/>
                  <a:gd name="connsiteX28" fmla="*/ 797859 w 1516998"/>
                  <a:gd name="connsiteY28" fmla="*/ 439270 h 1506070"/>
                  <a:gd name="connsiteX29" fmla="*/ 770965 w 1516998"/>
                  <a:gd name="connsiteY29" fmla="*/ 376517 h 1506070"/>
                  <a:gd name="connsiteX30" fmla="*/ 762000 w 1516998"/>
                  <a:gd name="connsiteY30" fmla="*/ 340659 h 1506070"/>
                  <a:gd name="connsiteX31" fmla="*/ 744071 w 1516998"/>
                  <a:gd name="connsiteY31" fmla="*/ 286870 h 1506070"/>
                  <a:gd name="connsiteX32" fmla="*/ 753036 w 1516998"/>
                  <a:gd name="connsiteY32" fmla="*/ 116541 h 1506070"/>
                  <a:gd name="connsiteX33" fmla="*/ 779930 w 1516998"/>
                  <a:gd name="connsiteY33" fmla="*/ 17929 h 1506070"/>
                  <a:gd name="connsiteX34" fmla="*/ 806824 w 1516998"/>
                  <a:gd name="connsiteY34" fmla="*/ 0 h 1506070"/>
                  <a:gd name="connsiteX35" fmla="*/ 887506 w 1516998"/>
                  <a:gd name="connsiteY35" fmla="*/ 8964 h 1506070"/>
                  <a:gd name="connsiteX36" fmla="*/ 914400 w 1516998"/>
                  <a:gd name="connsiteY36" fmla="*/ 53788 h 1506070"/>
                  <a:gd name="connsiteX37" fmla="*/ 950259 w 1516998"/>
                  <a:gd name="connsiteY37" fmla="*/ 116541 h 1506070"/>
                  <a:gd name="connsiteX38" fmla="*/ 977153 w 1516998"/>
                  <a:gd name="connsiteY38" fmla="*/ 197223 h 1506070"/>
                  <a:gd name="connsiteX39" fmla="*/ 986118 w 1516998"/>
                  <a:gd name="connsiteY39" fmla="*/ 224117 h 1506070"/>
                  <a:gd name="connsiteX40" fmla="*/ 986118 w 1516998"/>
                  <a:gd name="connsiteY40" fmla="*/ 448235 h 1506070"/>
                  <a:gd name="connsiteX41" fmla="*/ 977153 w 1516998"/>
                  <a:gd name="connsiteY41" fmla="*/ 493059 h 1506070"/>
                  <a:gd name="connsiteX42" fmla="*/ 959224 w 1516998"/>
                  <a:gd name="connsiteY42" fmla="*/ 546847 h 1506070"/>
                  <a:gd name="connsiteX43" fmla="*/ 968189 w 1516998"/>
                  <a:gd name="connsiteY43" fmla="*/ 510988 h 1506070"/>
                  <a:gd name="connsiteX44" fmla="*/ 977153 w 1516998"/>
                  <a:gd name="connsiteY44" fmla="*/ 466164 h 1506070"/>
                  <a:gd name="connsiteX45" fmla="*/ 995083 w 1516998"/>
                  <a:gd name="connsiteY45" fmla="*/ 412376 h 1506070"/>
                  <a:gd name="connsiteX46" fmla="*/ 1030942 w 1516998"/>
                  <a:gd name="connsiteY46" fmla="*/ 358588 h 1506070"/>
                  <a:gd name="connsiteX47" fmla="*/ 1057836 w 1516998"/>
                  <a:gd name="connsiteY47" fmla="*/ 304800 h 1506070"/>
                  <a:gd name="connsiteX48" fmla="*/ 1084730 w 1516998"/>
                  <a:gd name="connsiteY48" fmla="*/ 286870 h 1506070"/>
                  <a:gd name="connsiteX49" fmla="*/ 1102659 w 1516998"/>
                  <a:gd name="connsiteY49" fmla="*/ 259976 h 1506070"/>
                  <a:gd name="connsiteX50" fmla="*/ 1120589 w 1516998"/>
                  <a:gd name="connsiteY50" fmla="*/ 242047 h 1506070"/>
                  <a:gd name="connsiteX51" fmla="*/ 1129553 w 1516998"/>
                  <a:gd name="connsiteY51" fmla="*/ 215153 h 1506070"/>
                  <a:gd name="connsiteX52" fmla="*/ 1237130 w 1516998"/>
                  <a:gd name="connsiteY52" fmla="*/ 188259 h 1506070"/>
                  <a:gd name="connsiteX53" fmla="*/ 1264024 w 1516998"/>
                  <a:gd name="connsiteY53" fmla="*/ 179294 h 1506070"/>
                  <a:gd name="connsiteX54" fmla="*/ 1335742 w 1516998"/>
                  <a:gd name="connsiteY54" fmla="*/ 188259 h 1506070"/>
                  <a:gd name="connsiteX55" fmla="*/ 1362636 w 1516998"/>
                  <a:gd name="connsiteY55" fmla="*/ 215153 h 1506070"/>
                  <a:gd name="connsiteX56" fmla="*/ 1389530 w 1516998"/>
                  <a:gd name="connsiteY56" fmla="*/ 277906 h 1506070"/>
                  <a:gd name="connsiteX57" fmla="*/ 1380565 w 1516998"/>
                  <a:gd name="connsiteY57" fmla="*/ 367553 h 1506070"/>
                  <a:gd name="connsiteX58" fmla="*/ 1371600 w 1516998"/>
                  <a:gd name="connsiteY58" fmla="*/ 394447 h 1506070"/>
                  <a:gd name="connsiteX59" fmla="*/ 1344706 w 1516998"/>
                  <a:gd name="connsiteY59" fmla="*/ 403411 h 1506070"/>
                  <a:gd name="connsiteX60" fmla="*/ 1290918 w 1516998"/>
                  <a:gd name="connsiteY60" fmla="*/ 448235 h 1506070"/>
                  <a:gd name="connsiteX61" fmla="*/ 1264024 w 1516998"/>
                  <a:gd name="connsiteY61" fmla="*/ 466164 h 1506070"/>
                  <a:gd name="connsiteX62" fmla="*/ 1201271 w 1516998"/>
                  <a:gd name="connsiteY62" fmla="*/ 519953 h 1506070"/>
                  <a:gd name="connsiteX63" fmla="*/ 1183342 w 1516998"/>
                  <a:gd name="connsiteY63" fmla="*/ 546847 h 1506070"/>
                  <a:gd name="connsiteX64" fmla="*/ 1129553 w 1516998"/>
                  <a:gd name="connsiteY64" fmla="*/ 564776 h 1506070"/>
                  <a:gd name="connsiteX65" fmla="*/ 1066800 w 1516998"/>
                  <a:gd name="connsiteY65" fmla="*/ 591670 h 1506070"/>
                  <a:gd name="connsiteX66" fmla="*/ 1030942 w 1516998"/>
                  <a:gd name="connsiteY66" fmla="*/ 609600 h 1506070"/>
                  <a:gd name="connsiteX67" fmla="*/ 1004048 w 1516998"/>
                  <a:gd name="connsiteY67" fmla="*/ 618564 h 1506070"/>
                  <a:gd name="connsiteX68" fmla="*/ 986118 w 1516998"/>
                  <a:gd name="connsiteY68" fmla="*/ 636494 h 1506070"/>
                  <a:gd name="connsiteX69" fmla="*/ 941295 w 1516998"/>
                  <a:gd name="connsiteY69" fmla="*/ 654423 h 1506070"/>
                  <a:gd name="connsiteX70" fmla="*/ 977153 w 1516998"/>
                  <a:gd name="connsiteY70" fmla="*/ 645459 h 1506070"/>
                  <a:gd name="connsiteX71" fmla="*/ 1030942 w 1516998"/>
                  <a:gd name="connsiteY71" fmla="*/ 636494 h 1506070"/>
                  <a:gd name="connsiteX72" fmla="*/ 1084730 w 1516998"/>
                  <a:gd name="connsiteY72" fmla="*/ 618564 h 1506070"/>
                  <a:gd name="connsiteX73" fmla="*/ 1201271 w 1516998"/>
                  <a:gd name="connsiteY73" fmla="*/ 591670 h 1506070"/>
                  <a:gd name="connsiteX74" fmla="*/ 1255059 w 1516998"/>
                  <a:gd name="connsiteY74" fmla="*/ 573741 h 1506070"/>
                  <a:gd name="connsiteX75" fmla="*/ 1488142 w 1516998"/>
                  <a:gd name="connsiteY75" fmla="*/ 582706 h 1506070"/>
                  <a:gd name="connsiteX76" fmla="*/ 1515036 w 1516998"/>
                  <a:gd name="connsiteY76" fmla="*/ 591670 h 1506070"/>
                  <a:gd name="connsiteX77" fmla="*/ 1506071 w 1516998"/>
                  <a:gd name="connsiteY77" fmla="*/ 717176 h 1506070"/>
                  <a:gd name="connsiteX78" fmla="*/ 1488142 w 1516998"/>
                  <a:gd name="connsiteY78" fmla="*/ 744070 h 1506070"/>
                  <a:gd name="connsiteX79" fmla="*/ 1434353 w 1516998"/>
                  <a:gd name="connsiteY79" fmla="*/ 762000 h 1506070"/>
                  <a:gd name="connsiteX80" fmla="*/ 1326777 w 1516998"/>
                  <a:gd name="connsiteY80" fmla="*/ 779929 h 1506070"/>
                  <a:gd name="connsiteX81" fmla="*/ 1228165 w 1516998"/>
                  <a:gd name="connsiteY81" fmla="*/ 797859 h 1506070"/>
                  <a:gd name="connsiteX82" fmla="*/ 1192306 w 1516998"/>
                  <a:gd name="connsiteY82" fmla="*/ 806823 h 1506070"/>
                  <a:gd name="connsiteX83" fmla="*/ 1084730 w 1516998"/>
                  <a:gd name="connsiteY83" fmla="*/ 815788 h 1506070"/>
                  <a:gd name="connsiteX84" fmla="*/ 932330 w 1516998"/>
                  <a:gd name="connsiteY84" fmla="*/ 806823 h 1506070"/>
                  <a:gd name="connsiteX85" fmla="*/ 887506 w 1516998"/>
                  <a:gd name="connsiteY85" fmla="*/ 797859 h 1506070"/>
                  <a:gd name="connsiteX86" fmla="*/ 914400 w 1516998"/>
                  <a:gd name="connsiteY86" fmla="*/ 788894 h 1506070"/>
                  <a:gd name="connsiteX87" fmla="*/ 1004048 w 1516998"/>
                  <a:gd name="connsiteY87" fmla="*/ 806823 h 1506070"/>
                  <a:gd name="connsiteX88" fmla="*/ 1030942 w 1516998"/>
                  <a:gd name="connsiteY88" fmla="*/ 815788 h 1506070"/>
                  <a:gd name="connsiteX89" fmla="*/ 1255059 w 1516998"/>
                  <a:gd name="connsiteY89" fmla="*/ 824753 h 1506070"/>
                  <a:gd name="connsiteX90" fmla="*/ 1326777 w 1516998"/>
                  <a:gd name="connsiteY90" fmla="*/ 842682 h 1506070"/>
                  <a:gd name="connsiteX91" fmla="*/ 1380565 w 1516998"/>
                  <a:gd name="connsiteY91" fmla="*/ 860611 h 1506070"/>
                  <a:gd name="connsiteX92" fmla="*/ 1416424 w 1516998"/>
                  <a:gd name="connsiteY92" fmla="*/ 923364 h 1506070"/>
                  <a:gd name="connsiteX93" fmla="*/ 1425389 w 1516998"/>
                  <a:gd name="connsiteY93" fmla="*/ 950259 h 1506070"/>
                  <a:gd name="connsiteX94" fmla="*/ 1398495 w 1516998"/>
                  <a:gd name="connsiteY94" fmla="*/ 1030941 h 1506070"/>
                  <a:gd name="connsiteX95" fmla="*/ 1362636 w 1516998"/>
                  <a:gd name="connsiteY95" fmla="*/ 1066800 h 1506070"/>
                  <a:gd name="connsiteX96" fmla="*/ 1308848 w 1516998"/>
                  <a:gd name="connsiteY96" fmla="*/ 1084729 h 1506070"/>
                  <a:gd name="connsiteX97" fmla="*/ 1174377 w 1516998"/>
                  <a:gd name="connsiteY97" fmla="*/ 1075764 h 1506070"/>
                  <a:gd name="connsiteX98" fmla="*/ 1093695 w 1516998"/>
                  <a:gd name="connsiteY98" fmla="*/ 1057835 h 1506070"/>
                  <a:gd name="connsiteX99" fmla="*/ 1039906 w 1516998"/>
                  <a:gd name="connsiteY99" fmla="*/ 1039906 h 1506070"/>
                  <a:gd name="connsiteX100" fmla="*/ 950259 w 1516998"/>
                  <a:gd name="connsiteY100" fmla="*/ 1013011 h 1506070"/>
                  <a:gd name="connsiteX101" fmla="*/ 896471 w 1516998"/>
                  <a:gd name="connsiteY101" fmla="*/ 968188 h 1506070"/>
                  <a:gd name="connsiteX102" fmla="*/ 833718 w 1516998"/>
                  <a:gd name="connsiteY102" fmla="*/ 914400 h 1506070"/>
                  <a:gd name="connsiteX103" fmla="*/ 842683 w 1516998"/>
                  <a:gd name="connsiteY103" fmla="*/ 914400 h 1506070"/>
                  <a:gd name="connsiteX104" fmla="*/ 878542 w 1516998"/>
                  <a:gd name="connsiteY104" fmla="*/ 977153 h 1506070"/>
                  <a:gd name="connsiteX105" fmla="*/ 932330 w 1516998"/>
                  <a:gd name="connsiteY105" fmla="*/ 1030941 h 1506070"/>
                  <a:gd name="connsiteX106" fmla="*/ 986118 w 1516998"/>
                  <a:gd name="connsiteY106" fmla="*/ 1066800 h 1506070"/>
                  <a:gd name="connsiteX107" fmla="*/ 1004048 w 1516998"/>
                  <a:gd name="connsiteY107" fmla="*/ 1084729 h 1506070"/>
                  <a:gd name="connsiteX108" fmla="*/ 1030942 w 1516998"/>
                  <a:gd name="connsiteY108" fmla="*/ 1093694 h 1506070"/>
                  <a:gd name="connsiteX109" fmla="*/ 1048871 w 1516998"/>
                  <a:gd name="connsiteY109" fmla="*/ 1120588 h 1506070"/>
                  <a:gd name="connsiteX110" fmla="*/ 1093695 w 1516998"/>
                  <a:gd name="connsiteY110" fmla="*/ 1165411 h 1506070"/>
                  <a:gd name="connsiteX111" fmla="*/ 1102659 w 1516998"/>
                  <a:gd name="connsiteY111" fmla="*/ 1192306 h 1506070"/>
                  <a:gd name="connsiteX112" fmla="*/ 1129553 w 1516998"/>
                  <a:gd name="connsiteY112" fmla="*/ 1237129 h 1506070"/>
                  <a:gd name="connsiteX113" fmla="*/ 1120589 w 1516998"/>
                  <a:gd name="connsiteY113" fmla="*/ 1281953 h 1506070"/>
                  <a:gd name="connsiteX114" fmla="*/ 1075765 w 1516998"/>
                  <a:gd name="connsiteY114" fmla="*/ 1308847 h 1506070"/>
                  <a:gd name="connsiteX115" fmla="*/ 977153 w 1516998"/>
                  <a:gd name="connsiteY115" fmla="*/ 1335741 h 1506070"/>
                  <a:gd name="connsiteX116" fmla="*/ 914400 w 1516998"/>
                  <a:gd name="connsiteY116" fmla="*/ 1326776 h 1506070"/>
                  <a:gd name="connsiteX117" fmla="*/ 860612 w 1516998"/>
                  <a:gd name="connsiteY117" fmla="*/ 1272988 h 1506070"/>
                  <a:gd name="connsiteX118" fmla="*/ 851648 w 1516998"/>
                  <a:gd name="connsiteY118" fmla="*/ 1246094 h 1506070"/>
                  <a:gd name="connsiteX119" fmla="*/ 833718 w 1516998"/>
                  <a:gd name="connsiteY119" fmla="*/ 1228164 h 1506070"/>
                  <a:gd name="connsiteX120" fmla="*/ 815789 w 1516998"/>
                  <a:gd name="connsiteY120" fmla="*/ 1174376 h 1506070"/>
                  <a:gd name="connsiteX121" fmla="*/ 806824 w 1516998"/>
                  <a:gd name="connsiteY121" fmla="*/ 1147482 h 1506070"/>
                  <a:gd name="connsiteX122" fmla="*/ 797859 w 1516998"/>
                  <a:gd name="connsiteY122" fmla="*/ 1111623 h 1506070"/>
                  <a:gd name="connsiteX123" fmla="*/ 770965 w 1516998"/>
                  <a:gd name="connsiteY123" fmla="*/ 1084729 h 1506070"/>
                  <a:gd name="connsiteX124" fmla="*/ 762000 w 1516998"/>
                  <a:gd name="connsiteY124" fmla="*/ 1021976 h 1506070"/>
                  <a:gd name="connsiteX125" fmla="*/ 744071 w 1516998"/>
                  <a:gd name="connsiteY125" fmla="*/ 995082 h 1506070"/>
                  <a:gd name="connsiteX126" fmla="*/ 726142 w 1516998"/>
                  <a:gd name="connsiteY126" fmla="*/ 959223 h 1506070"/>
                  <a:gd name="connsiteX127" fmla="*/ 717177 w 1516998"/>
                  <a:gd name="connsiteY127" fmla="*/ 905435 h 1506070"/>
                  <a:gd name="connsiteX128" fmla="*/ 735106 w 1516998"/>
                  <a:gd name="connsiteY128" fmla="*/ 995082 h 1506070"/>
                  <a:gd name="connsiteX129" fmla="*/ 762000 w 1516998"/>
                  <a:gd name="connsiteY129" fmla="*/ 1093694 h 1506070"/>
                  <a:gd name="connsiteX130" fmla="*/ 779930 w 1516998"/>
                  <a:gd name="connsiteY130" fmla="*/ 1120588 h 1506070"/>
                  <a:gd name="connsiteX131" fmla="*/ 788895 w 1516998"/>
                  <a:gd name="connsiteY131" fmla="*/ 1147482 h 1506070"/>
                  <a:gd name="connsiteX132" fmla="*/ 815789 w 1516998"/>
                  <a:gd name="connsiteY132" fmla="*/ 1246094 h 1506070"/>
                  <a:gd name="connsiteX133" fmla="*/ 806824 w 1516998"/>
                  <a:gd name="connsiteY133" fmla="*/ 1434353 h 1506070"/>
                  <a:gd name="connsiteX134" fmla="*/ 735106 w 1516998"/>
                  <a:gd name="connsiteY134" fmla="*/ 1488141 h 1506070"/>
                  <a:gd name="connsiteX135" fmla="*/ 708212 w 1516998"/>
                  <a:gd name="connsiteY135" fmla="*/ 1506070 h 1506070"/>
                  <a:gd name="connsiteX136" fmla="*/ 627530 w 1516998"/>
                  <a:gd name="connsiteY136" fmla="*/ 1497106 h 1506070"/>
                  <a:gd name="connsiteX137" fmla="*/ 609600 w 1516998"/>
                  <a:gd name="connsiteY137" fmla="*/ 1479176 h 1506070"/>
                  <a:gd name="connsiteX138" fmla="*/ 582706 w 1516998"/>
                  <a:gd name="connsiteY138" fmla="*/ 1443317 h 1506070"/>
                  <a:gd name="connsiteX139" fmla="*/ 573742 w 1516998"/>
                  <a:gd name="connsiteY139" fmla="*/ 1416423 h 1506070"/>
                  <a:gd name="connsiteX140" fmla="*/ 591671 w 1516998"/>
                  <a:gd name="connsiteY140" fmla="*/ 914400 h 1506070"/>
                  <a:gd name="connsiteX141" fmla="*/ 582706 w 1516998"/>
                  <a:gd name="connsiteY141" fmla="*/ 1075764 h 1506070"/>
                  <a:gd name="connsiteX142" fmla="*/ 564777 w 1516998"/>
                  <a:gd name="connsiteY142" fmla="*/ 1156447 h 1506070"/>
                  <a:gd name="connsiteX143" fmla="*/ 555812 w 1516998"/>
                  <a:gd name="connsiteY143" fmla="*/ 1210235 h 1506070"/>
                  <a:gd name="connsiteX144" fmla="*/ 528918 w 1516998"/>
                  <a:gd name="connsiteY144" fmla="*/ 1326776 h 1506070"/>
                  <a:gd name="connsiteX145" fmla="*/ 519953 w 1516998"/>
                  <a:gd name="connsiteY145" fmla="*/ 1353670 h 1506070"/>
                  <a:gd name="connsiteX146" fmla="*/ 484095 w 1516998"/>
                  <a:gd name="connsiteY146" fmla="*/ 1398494 h 1506070"/>
                  <a:gd name="connsiteX147" fmla="*/ 340659 w 1516998"/>
                  <a:gd name="connsiteY147" fmla="*/ 1389529 h 1506070"/>
                  <a:gd name="connsiteX148" fmla="*/ 331695 w 1516998"/>
                  <a:gd name="connsiteY148" fmla="*/ 1362635 h 1506070"/>
                  <a:gd name="connsiteX149" fmla="*/ 313765 w 1516998"/>
                  <a:gd name="connsiteY149" fmla="*/ 1344706 h 1506070"/>
                  <a:gd name="connsiteX150" fmla="*/ 304800 w 1516998"/>
                  <a:gd name="connsiteY150" fmla="*/ 1111623 h 1506070"/>
                  <a:gd name="connsiteX151" fmla="*/ 358589 w 1516998"/>
                  <a:gd name="connsiteY151" fmla="*/ 1039906 h 1506070"/>
                  <a:gd name="connsiteX152" fmla="*/ 412377 w 1516998"/>
                  <a:gd name="connsiteY152" fmla="*/ 1004047 h 1506070"/>
                  <a:gd name="connsiteX153" fmla="*/ 448236 w 1516998"/>
                  <a:gd name="connsiteY153" fmla="*/ 959223 h 1506070"/>
                  <a:gd name="connsiteX154" fmla="*/ 510989 w 1516998"/>
                  <a:gd name="connsiteY154" fmla="*/ 905435 h 1506070"/>
                  <a:gd name="connsiteX155" fmla="*/ 546848 w 1516998"/>
                  <a:gd name="connsiteY155" fmla="*/ 860611 h 1506070"/>
                  <a:gd name="connsiteX156" fmla="*/ 591671 w 1516998"/>
                  <a:gd name="connsiteY156" fmla="*/ 833717 h 1506070"/>
                  <a:gd name="connsiteX157" fmla="*/ 681318 w 1516998"/>
                  <a:gd name="connsiteY157" fmla="*/ 815788 h 1506070"/>
                  <a:gd name="connsiteX158" fmla="*/ 654424 w 1516998"/>
                  <a:gd name="connsiteY158" fmla="*/ 806823 h 1506070"/>
                  <a:gd name="connsiteX159" fmla="*/ 609600 w 1516998"/>
                  <a:gd name="connsiteY159" fmla="*/ 842682 h 1506070"/>
                  <a:gd name="connsiteX160" fmla="*/ 582706 w 1516998"/>
                  <a:gd name="connsiteY160" fmla="*/ 860611 h 1506070"/>
                  <a:gd name="connsiteX161" fmla="*/ 564777 w 1516998"/>
                  <a:gd name="connsiteY161" fmla="*/ 878541 h 1506070"/>
                  <a:gd name="connsiteX162" fmla="*/ 537883 w 1516998"/>
                  <a:gd name="connsiteY162" fmla="*/ 887506 h 1506070"/>
                  <a:gd name="connsiteX163" fmla="*/ 493059 w 1516998"/>
                  <a:gd name="connsiteY163" fmla="*/ 923364 h 1506070"/>
                  <a:gd name="connsiteX164" fmla="*/ 475130 w 1516998"/>
                  <a:gd name="connsiteY164" fmla="*/ 941294 h 1506070"/>
                  <a:gd name="connsiteX165" fmla="*/ 448236 w 1516998"/>
                  <a:gd name="connsiteY165" fmla="*/ 959223 h 1506070"/>
                  <a:gd name="connsiteX166" fmla="*/ 403412 w 1516998"/>
                  <a:gd name="connsiteY166" fmla="*/ 1004047 h 1506070"/>
                  <a:gd name="connsiteX167" fmla="*/ 322730 w 1516998"/>
                  <a:gd name="connsiteY167" fmla="*/ 1048870 h 1506070"/>
                  <a:gd name="connsiteX168" fmla="*/ 295836 w 1516998"/>
                  <a:gd name="connsiteY168" fmla="*/ 1066800 h 1506070"/>
                  <a:gd name="connsiteX169" fmla="*/ 224118 w 1516998"/>
                  <a:gd name="connsiteY169" fmla="*/ 1075764 h 1506070"/>
                  <a:gd name="connsiteX170" fmla="*/ 197224 w 1516998"/>
                  <a:gd name="connsiteY170" fmla="*/ 1084729 h 1506070"/>
                  <a:gd name="connsiteX171" fmla="*/ 143436 w 1516998"/>
                  <a:gd name="connsiteY171" fmla="*/ 1057835 h 1506070"/>
                  <a:gd name="connsiteX172" fmla="*/ 134471 w 1516998"/>
                  <a:gd name="connsiteY172" fmla="*/ 1021976 h 1506070"/>
                  <a:gd name="connsiteX173" fmla="*/ 143436 w 1516998"/>
                  <a:gd name="connsiteY173" fmla="*/ 887506 h 1506070"/>
                  <a:gd name="connsiteX174" fmla="*/ 161365 w 1516998"/>
                  <a:gd name="connsiteY174" fmla="*/ 860611 h 1506070"/>
                  <a:gd name="connsiteX175" fmla="*/ 206189 w 1516998"/>
                  <a:gd name="connsiteY175" fmla="*/ 824753 h 1506070"/>
                  <a:gd name="connsiteX176" fmla="*/ 251012 w 1516998"/>
                  <a:gd name="connsiteY176" fmla="*/ 806823 h 1506070"/>
                  <a:gd name="connsiteX177" fmla="*/ 313765 w 1516998"/>
                  <a:gd name="connsiteY177" fmla="*/ 788894 h 1506070"/>
                  <a:gd name="connsiteX178" fmla="*/ 358589 w 1516998"/>
                  <a:gd name="connsiteY178" fmla="*/ 779929 h 1506070"/>
                  <a:gd name="connsiteX179" fmla="*/ 331695 w 1516998"/>
                  <a:gd name="connsiteY179" fmla="*/ 788894 h 1506070"/>
                  <a:gd name="connsiteX180" fmla="*/ 107577 w 1516998"/>
                  <a:gd name="connsiteY180" fmla="*/ 770964 h 1506070"/>
                  <a:gd name="connsiteX181" fmla="*/ 71718 w 1516998"/>
                  <a:gd name="connsiteY181" fmla="*/ 753035 h 1506070"/>
                  <a:gd name="connsiteX182" fmla="*/ 8965 w 1516998"/>
                  <a:gd name="connsiteY182" fmla="*/ 681317 h 1506070"/>
                  <a:gd name="connsiteX183" fmla="*/ 0 w 1516998"/>
                  <a:gd name="connsiteY183" fmla="*/ 654423 h 1506070"/>
                  <a:gd name="connsiteX184" fmla="*/ 17930 w 1516998"/>
                  <a:gd name="connsiteY184" fmla="*/ 564776 h 1506070"/>
                  <a:gd name="connsiteX185" fmla="*/ 44824 w 1516998"/>
                  <a:gd name="connsiteY185" fmla="*/ 555811 h 1506070"/>
                  <a:gd name="connsiteX186" fmla="*/ 116542 w 1516998"/>
                  <a:gd name="connsiteY186" fmla="*/ 537882 h 1506070"/>
                  <a:gd name="connsiteX187" fmla="*/ 268942 w 1516998"/>
                  <a:gd name="connsiteY187" fmla="*/ 564776 h 1506070"/>
                  <a:gd name="connsiteX188" fmla="*/ 295836 w 1516998"/>
                  <a:gd name="connsiteY188" fmla="*/ 573741 h 1506070"/>
                  <a:gd name="connsiteX189" fmla="*/ 349624 w 1516998"/>
                  <a:gd name="connsiteY189" fmla="*/ 618564 h 1506070"/>
                  <a:gd name="connsiteX190" fmla="*/ 376518 w 1516998"/>
                  <a:gd name="connsiteY190" fmla="*/ 627529 h 1506070"/>
                  <a:gd name="connsiteX191" fmla="*/ 430306 w 1516998"/>
                  <a:gd name="connsiteY191" fmla="*/ 663388 h 1506070"/>
                  <a:gd name="connsiteX192" fmla="*/ 457200 w 1516998"/>
                  <a:gd name="connsiteY192" fmla="*/ 690282 h 1506070"/>
                  <a:gd name="connsiteX193" fmla="*/ 484095 w 1516998"/>
                  <a:gd name="connsiteY193" fmla="*/ 708211 h 1506070"/>
                  <a:gd name="connsiteX194" fmla="*/ 591671 w 1516998"/>
                  <a:gd name="connsiteY194" fmla="*/ 726141 h 1506070"/>
                  <a:gd name="connsiteX195" fmla="*/ 555812 w 1516998"/>
                  <a:gd name="connsiteY195" fmla="*/ 717176 h 1506070"/>
                  <a:gd name="connsiteX196" fmla="*/ 510989 w 1516998"/>
                  <a:gd name="connsiteY196" fmla="*/ 681317 h 1506070"/>
                  <a:gd name="connsiteX197" fmla="*/ 475130 w 1516998"/>
                  <a:gd name="connsiteY197" fmla="*/ 654423 h 1506070"/>
                  <a:gd name="connsiteX198" fmla="*/ 448236 w 1516998"/>
                  <a:gd name="connsiteY198" fmla="*/ 645459 h 1506070"/>
                  <a:gd name="connsiteX199" fmla="*/ 412377 w 1516998"/>
                  <a:gd name="connsiteY199" fmla="*/ 627529 h 1506070"/>
                  <a:gd name="connsiteX200" fmla="*/ 358589 w 1516998"/>
                  <a:gd name="connsiteY200" fmla="*/ 609600 h 1506070"/>
                  <a:gd name="connsiteX201" fmla="*/ 313765 w 1516998"/>
                  <a:gd name="connsiteY201" fmla="*/ 573741 h 1506070"/>
                  <a:gd name="connsiteX202" fmla="*/ 259977 w 1516998"/>
                  <a:gd name="connsiteY202" fmla="*/ 510988 h 1506070"/>
                  <a:gd name="connsiteX203" fmla="*/ 242048 w 1516998"/>
                  <a:gd name="connsiteY203" fmla="*/ 475129 h 1506070"/>
                  <a:gd name="connsiteX204" fmla="*/ 224118 w 1516998"/>
                  <a:gd name="connsiteY204" fmla="*/ 421341 h 1506070"/>
                  <a:gd name="connsiteX205" fmla="*/ 233083 w 1516998"/>
                  <a:gd name="connsiteY205" fmla="*/ 340659 h 1506070"/>
                  <a:gd name="connsiteX206" fmla="*/ 385483 w 1516998"/>
                  <a:gd name="connsiteY206" fmla="*/ 358588 h 1506070"/>
                  <a:gd name="connsiteX207" fmla="*/ 403412 w 1516998"/>
                  <a:gd name="connsiteY207" fmla="*/ 385482 h 1506070"/>
                  <a:gd name="connsiteX208" fmla="*/ 457200 w 1516998"/>
                  <a:gd name="connsiteY208" fmla="*/ 430306 h 1506070"/>
                  <a:gd name="connsiteX209" fmla="*/ 493059 w 1516998"/>
                  <a:gd name="connsiteY209" fmla="*/ 484094 h 1506070"/>
                  <a:gd name="connsiteX210" fmla="*/ 519953 w 1516998"/>
                  <a:gd name="connsiteY210" fmla="*/ 502023 h 1506070"/>
                  <a:gd name="connsiteX211" fmla="*/ 573742 w 1516998"/>
                  <a:gd name="connsiteY211" fmla="*/ 555811 h 1506070"/>
                  <a:gd name="connsiteX212" fmla="*/ 627530 w 1516998"/>
                  <a:gd name="connsiteY212" fmla="*/ 627529 h 1506070"/>
                  <a:gd name="connsiteX213" fmla="*/ 654424 w 1516998"/>
                  <a:gd name="connsiteY213" fmla="*/ 654423 h 1506070"/>
                  <a:gd name="connsiteX214" fmla="*/ 690283 w 1516998"/>
                  <a:gd name="connsiteY214" fmla="*/ 663388 h 1506070"/>
                  <a:gd name="connsiteX215" fmla="*/ 744071 w 1516998"/>
                  <a:gd name="connsiteY215" fmla="*/ 663388 h 1506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</a:cxnLst>
                <a:rect l="l" t="t" r="r" b="b"/>
                <a:pathLst>
                  <a:path w="1516998" h="1506070">
                    <a:moveTo>
                      <a:pt x="744071" y="663388"/>
                    </a:moveTo>
                    <a:lnTo>
                      <a:pt x="744071" y="663388"/>
                    </a:lnTo>
                    <a:cubicBezTo>
                      <a:pt x="723153" y="645459"/>
                      <a:pt x="701796" y="628030"/>
                      <a:pt x="681318" y="609600"/>
                    </a:cubicBezTo>
                    <a:cubicBezTo>
                      <a:pt x="671895" y="601119"/>
                      <a:pt x="661456" y="593255"/>
                      <a:pt x="654424" y="582706"/>
                    </a:cubicBezTo>
                    <a:cubicBezTo>
                      <a:pt x="649182" y="574843"/>
                      <a:pt x="650048" y="564072"/>
                      <a:pt x="645459" y="555811"/>
                    </a:cubicBezTo>
                    <a:cubicBezTo>
                      <a:pt x="634994" y="536974"/>
                      <a:pt x="621553" y="519952"/>
                      <a:pt x="609600" y="502023"/>
                    </a:cubicBezTo>
                    <a:cubicBezTo>
                      <a:pt x="603624" y="493058"/>
                      <a:pt x="599289" y="482747"/>
                      <a:pt x="591671" y="475129"/>
                    </a:cubicBezTo>
                    <a:lnTo>
                      <a:pt x="564777" y="448235"/>
                    </a:lnTo>
                    <a:cubicBezTo>
                      <a:pt x="553815" y="426310"/>
                      <a:pt x="544760" y="404492"/>
                      <a:pt x="528918" y="385482"/>
                    </a:cubicBezTo>
                    <a:cubicBezTo>
                      <a:pt x="520802" y="375743"/>
                      <a:pt x="510989" y="367553"/>
                      <a:pt x="502024" y="358588"/>
                    </a:cubicBezTo>
                    <a:cubicBezTo>
                      <a:pt x="496048" y="340659"/>
                      <a:pt x="497459" y="318164"/>
                      <a:pt x="484095" y="304800"/>
                    </a:cubicBezTo>
                    <a:cubicBezTo>
                      <a:pt x="440798" y="261503"/>
                      <a:pt x="493477" y="316526"/>
                      <a:pt x="448236" y="259976"/>
                    </a:cubicBezTo>
                    <a:cubicBezTo>
                      <a:pt x="442956" y="253376"/>
                      <a:pt x="436283" y="248023"/>
                      <a:pt x="430306" y="242047"/>
                    </a:cubicBezTo>
                    <a:cubicBezTo>
                      <a:pt x="409336" y="137186"/>
                      <a:pt x="437857" y="236702"/>
                      <a:pt x="403412" y="179294"/>
                    </a:cubicBezTo>
                    <a:cubicBezTo>
                      <a:pt x="368497" y="121104"/>
                      <a:pt x="421951" y="179903"/>
                      <a:pt x="376518" y="134470"/>
                    </a:cubicBezTo>
                    <a:cubicBezTo>
                      <a:pt x="379506" y="110564"/>
                      <a:pt x="363206" y="71926"/>
                      <a:pt x="385483" y="62753"/>
                    </a:cubicBezTo>
                    <a:cubicBezTo>
                      <a:pt x="429609" y="44583"/>
                      <a:pt x="511148" y="67274"/>
                      <a:pt x="564777" y="80682"/>
                    </a:cubicBezTo>
                    <a:cubicBezTo>
                      <a:pt x="593208" y="99636"/>
                      <a:pt x="615518" y="111969"/>
                      <a:pt x="636495" y="143435"/>
                    </a:cubicBezTo>
                    <a:cubicBezTo>
                      <a:pt x="648448" y="161364"/>
                      <a:pt x="657116" y="181986"/>
                      <a:pt x="672353" y="197223"/>
                    </a:cubicBezTo>
                    <a:cubicBezTo>
                      <a:pt x="697901" y="222771"/>
                      <a:pt x="685595" y="208120"/>
                      <a:pt x="708212" y="242047"/>
                    </a:cubicBezTo>
                    <a:cubicBezTo>
                      <a:pt x="711200" y="254000"/>
                      <a:pt x="714761" y="265824"/>
                      <a:pt x="717177" y="277906"/>
                    </a:cubicBezTo>
                    <a:cubicBezTo>
                      <a:pt x="720742" y="295730"/>
                      <a:pt x="722199" y="313950"/>
                      <a:pt x="726142" y="331694"/>
                    </a:cubicBezTo>
                    <a:cubicBezTo>
                      <a:pt x="728192" y="340919"/>
                      <a:pt x="732814" y="349421"/>
                      <a:pt x="735106" y="358588"/>
                    </a:cubicBezTo>
                    <a:cubicBezTo>
                      <a:pt x="738801" y="373370"/>
                      <a:pt x="738069" y="389406"/>
                      <a:pt x="744071" y="403411"/>
                    </a:cubicBezTo>
                    <a:cubicBezTo>
                      <a:pt x="747400" y="411180"/>
                      <a:pt x="757312" y="414308"/>
                      <a:pt x="762000" y="421341"/>
                    </a:cubicBezTo>
                    <a:cubicBezTo>
                      <a:pt x="769413" y="432460"/>
                      <a:pt x="773300" y="445597"/>
                      <a:pt x="779930" y="457200"/>
                    </a:cubicBezTo>
                    <a:cubicBezTo>
                      <a:pt x="785275" y="466555"/>
                      <a:pt x="791883" y="475129"/>
                      <a:pt x="797859" y="484094"/>
                    </a:cubicBezTo>
                    <a:cubicBezTo>
                      <a:pt x="800847" y="496047"/>
                      <a:pt x="806824" y="532274"/>
                      <a:pt x="806824" y="519953"/>
                    </a:cubicBezTo>
                    <a:cubicBezTo>
                      <a:pt x="806824" y="492893"/>
                      <a:pt x="802307" y="465962"/>
                      <a:pt x="797859" y="439270"/>
                    </a:cubicBezTo>
                    <a:cubicBezTo>
                      <a:pt x="793406" y="412552"/>
                      <a:pt x="780765" y="402649"/>
                      <a:pt x="770965" y="376517"/>
                    </a:cubicBezTo>
                    <a:cubicBezTo>
                      <a:pt x="766639" y="364981"/>
                      <a:pt x="765540" y="352460"/>
                      <a:pt x="762000" y="340659"/>
                    </a:cubicBezTo>
                    <a:cubicBezTo>
                      <a:pt x="756569" y="322557"/>
                      <a:pt x="744071" y="286870"/>
                      <a:pt x="744071" y="286870"/>
                    </a:cubicBezTo>
                    <a:cubicBezTo>
                      <a:pt x="747059" y="230094"/>
                      <a:pt x="748315" y="173200"/>
                      <a:pt x="753036" y="116541"/>
                    </a:cubicBezTo>
                    <a:cubicBezTo>
                      <a:pt x="754105" y="103712"/>
                      <a:pt x="771571" y="23502"/>
                      <a:pt x="779930" y="17929"/>
                    </a:cubicBezTo>
                    <a:lnTo>
                      <a:pt x="806824" y="0"/>
                    </a:lnTo>
                    <a:cubicBezTo>
                      <a:pt x="833718" y="2988"/>
                      <a:pt x="861400" y="1844"/>
                      <a:pt x="887506" y="8964"/>
                    </a:cubicBezTo>
                    <a:cubicBezTo>
                      <a:pt x="907782" y="14494"/>
                      <a:pt x="907610" y="40209"/>
                      <a:pt x="914400" y="53788"/>
                    </a:cubicBezTo>
                    <a:cubicBezTo>
                      <a:pt x="946752" y="118492"/>
                      <a:pt x="918818" y="37939"/>
                      <a:pt x="950259" y="116541"/>
                    </a:cubicBezTo>
                    <a:cubicBezTo>
                      <a:pt x="950276" y="116583"/>
                      <a:pt x="972663" y="183754"/>
                      <a:pt x="977153" y="197223"/>
                    </a:cubicBezTo>
                    <a:lnTo>
                      <a:pt x="986118" y="224117"/>
                    </a:lnTo>
                    <a:cubicBezTo>
                      <a:pt x="1001305" y="330421"/>
                      <a:pt x="999817" y="290703"/>
                      <a:pt x="986118" y="448235"/>
                    </a:cubicBezTo>
                    <a:cubicBezTo>
                      <a:pt x="984798" y="463415"/>
                      <a:pt x="981162" y="478359"/>
                      <a:pt x="977153" y="493059"/>
                    </a:cubicBezTo>
                    <a:cubicBezTo>
                      <a:pt x="972180" y="511292"/>
                      <a:pt x="954640" y="565182"/>
                      <a:pt x="959224" y="546847"/>
                    </a:cubicBezTo>
                    <a:cubicBezTo>
                      <a:pt x="962212" y="534894"/>
                      <a:pt x="965516" y="523016"/>
                      <a:pt x="968189" y="510988"/>
                    </a:cubicBezTo>
                    <a:cubicBezTo>
                      <a:pt x="971494" y="496114"/>
                      <a:pt x="973144" y="480864"/>
                      <a:pt x="977153" y="466164"/>
                    </a:cubicBezTo>
                    <a:cubicBezTo>
                      <a:pt x="982126" y="447931"/>
                      <a:pt x="984600" y="428101"/>
                      <a:pt x="995083" y="412376"/>
                    </a:cubicBezTo>
                    <a:lnTo>
                      <a:pt x="1030942" y="358588"/>
                    </a:lnTo>
                    <a:cubicBezTo>
                      <a:pt x="1038233" y="336712"/>
                      <a:pt x="1040456" y="322180"/>
                      <a:pt x="1057836" y="304800"/>
                    </a:cubicBezTo>
                    <a:cubicBezTo>
                      <a:pt x="1065455" y="297181"/>
                      <a:pt x="1075765" y="292847"/>
                      <a:pt x="1084730" y="286870"/>
                    </a:cubicBezTo>
                    <a:cubicBezTo>
                      <a:pt x="1090706" y="277905"/>
                      <a:pt x="1095928" y="268389"/>
                      <a:pt x="1102659" y="259976"/>
                    </a:cubicBezTo>
                    <a:cubicBezTo>
                      <a:pt x="1107939" y="253376"/>
                      <a:pt x="1116240" y="249295"/>
                      <a:pt x="1120589" y="242047"/>
                    </a:cubicBezTo>
                    <a:cubicBezTo>
                      <a:pt x="1125451" y="233944"/>
                      <a:pt x="1121864" y="220645"/>
                      <a:pt x="1129553" y="215153"/>
                    </a:cubicBezTo>
                    <a:cubicBezTo>
                      <a:pt x="1151173" y="199710"/>
                      <a:pt x="1212222" y="192410"/>
                      <a:pt x="1237130" y="188259"/>
                    </a:cubicBezTo>
                    <a:cubicBezTo>
                      <a:pt x="1246095" y="185271"/>
                      <a:pt x="1254574" y="179294"/>
                      <a:pt x="1264024" y="179294"/>
                    </a:cubicBezTo>
                    <a:cubicBezTo>
                      <a:pt x="1288116" y="179294"/>
                      <a:pt x="1313100" y="180026"/>
                      <a:pt x="1335742" y="188259"/>
                    </a:cubicBezTo>
                    <a:cubicBezTo>
                      <a:pt x="1347657" y="192592"/>
                      <a:pt x="1355267" y="204837"/>
                      <a:pt x="1362636" y="215153"/>
                    </a:cubicBezTo>
                    <a:cubicBezTo>
                      <a:pt x="1376483" y="234539"/>
                      <a:pt x="1382214" y="255959"/>
                      <a:pt x="1389530" y="277906"/>
                    </a:cubicBezTo>
                    <a:cubicBezTo>
                      <a:pt x="1386542" y="307788"/>
                      <a:pt x="1385132" y="337871"/>
                      <a:pt x="1380565" y="367553"/>
                    </a:cubicBezTo>
                    <a:cubicBezTo>
                      <a:pt x="1379128" y="376893"/>
                      <a:pt x="1378282" y="387765"/>
                      <a:pt x="1371600" y="394447"/>
                    </a:cubicBezTo>
                    <a:cubicBezTo>
                      <a:pt x="1364918" y="401129"/>
                      <a:pt x="1353671" y="400423"/>
                      <a:pt x="1344706" y="403411"/>
                    </a:cubicBezTo>
                    <a:cubicBezTo>
                      <a:pt x="1277926" y="447932"/>
                      <a:pt x="1359951" y="390708"/>
                      <a:pt x="1290918" y="448235"/>
                    </a:cubicBezTo>
                    <a:cubicBezTo>
                      <a:pt x="1282641" y="455132"/>
                      <a:pt x="1272204" y="459152"/>
                      <a:pt x="1264024" y="466164"/>
                    </a:cubicBezTo>
                    <a:cubicBezTo>
                      <a:pt x="1187932" y="531385"/>
                      <a:pt x="1263018" y="478787"/>
                      <a:pt x="1201271" y="519953"/>
                    </a:cubicBezTo>
                    <a:cubicBezTo>
                      <a:pt x="1195295" y="528918"/>
                      <a:pt x="1192478" y="541137"/>
                      <a:pt x="1183342" y="546847"/>
                    </a:cubicBezTo>
                    <a:cubicBezTo>
                      <a:pt x="1167315" y="556864"/>
                      <a:pt x="1129553" y="564776"/>
                      <a:pt x="1129553" y="564776"/>
                    </a:cubicBezTo>
                    <a:cubicBezTo>
                      <a:pt x="1094957" y="599373"/>
                      <a:pt x="1130535" y="570425"/>
                      <a:pt x="1066800" y="591670"/>
                    </a:cubicBezTo>
                    <a:cubicBezTo>
                      <a:pt x="1054122" y="595896"/>
                      <a:pt x="1043225" y="604336"/>
                      <a:pt x="1030942" y="609600"/>
                    </a:cubicBezTo>
                    <a:cubicBezTo>
                      <a:pt x="1022257" y="613322"/>
                      <a:pt x="1013013" y="615576"/>
                      <a:pt x="1004048" y="618564"/>
                    </a:cubicBezTo>
                    <a:cubicBezTo>
                      <a:pt x="998071" y="624541"/>
                      <a:pt x="993457" y="632300"/>
                      <a:pt x="986118" y="636494"/>
                    </a:cubicBezTo>
                    <a:cubicBezTo>
                      <a:pt x="972146" y="644478"/>
                      <a:pt x="952674" y="643044"/>
                      <a:pt x="941295" y="654423"/>
                    </a:cubicBezTo>
                    <a:cubicBezTo>
                      <a:pt x="932583" y="663135"/>
                      <a:pt x="965072" y="647875"/>
                      <a:pt x="977153" y="645459"/>
                    </a:cubicBezTo>
                    <a:cubicBezTo>
                      <a:pt x="994977" y="641894"/>
                      <a:pt x="1013012" y="639482"/>
                      <a:pt x="1030942" y="636494"/>
                    </a:cubicBezTo>
                    <a:cubicBezTo>
                      <a:pt x="1048871" y="630517"/>
                      <a:pt x="1066198" y="622270"/>
                      <a:pt x="1084730" y="618564"/>
                    </a:cubicBezTo>
                    <a:cubicBezTo>
                      <a:pt x="1120295" y="611452"/>
                      <a:pt x="1168822" y="602486"/>
                      <a:pt x="1201271" y="591670"/>
                    </a:cubicBezTo>
                    <a:lnTo>
                      <a:pt x="1255059" y="573741"/>
                    </a:lnTo>
                    <a:cubicBezTo>
                      <a:pt x="1332753" y="576729"/>
                      <a:pt x="1410574" y="577357"/>
                      <a:pt x="1488142" y="582706"/>
                    </a:cubicBezTo>
                    <a:cubicBezTo>
                      <a:pt x="1497569" y="583356"/>
                      <a:pt x="1513787" y="582303"/>
                      <a:pt x="1515036" y="591670"/>
                    </a:cubicBezTo>
                    <a:cubicBezTo>
                      <a:pt x="1520579" y="633244"/>
                      <a:pt x="1513360" y="675872"/>
                      <a:pt x="1506071" y="717176"/>
                    </a:cubicBezTo>
                    <a:cubicBezTo>
                      <a:pt x="1504199" y="727786"/>
                      <a:pt x="1497278" y="738360"/>
                      <a:pt x="1488142" y="744070"/>
                    </a:cubicBezTo>
                    <a:cubicBezTo>
                      <a:pt x="1472115" y="754087"/>
                      <a:pt x="1452886" y="758294"/>
                      <a:pt x="1434353" y="762000"/>
                    </a:cubicBezTo>
                    <a:cubicBezTo>
                      <a:pt x="1368810" y="775108"/>
                      <a:pt x="1404614" y="768809"/>
                      <a:pt x="1326777" y="779929"/>
                    </a:cubicBezTo>
                    <a:cubicBezTo>
                      <a:pt x="1269078" y="799163"/>
                      <a:pt x="1329527" y="780966"/>
                      <a:pt x="1228165" y="797859"/>
                    </a:cubicBezTo>
                    <a:cubicBezTo>
                      <a:pt x="1216012" y="799884"/>
                      <a:pt x="1204532" y="805295"/>
                      <a:pt x="1192306" y="806823"/>
                    </a:cubicBezTo>
                    <a:cubicBezTo>
                      <a:pt x="1156601" y="811286"/>
                      <a:pt x="1120589" y="812800"/>
                      <a:pt x="1084730" y="815788"/>
                    </a:cubicBezTo>
                    <a:cubicBezTo>
                      <a:pt x="1033930" y="812800"/>
                      <a:pt x="983009" y="811430"/>
                      <a:pt x="932330" y="806823"/>
                    </a:cubicBezTo>
                    <a:cubicBezTo>
                      <a:pt x="917155" y="805444"/>
                      <a:pt x="898281" y="808633"/>
                      <a:pt x="887506" y="797859"/>
                    </a:cubicBezTo>
                    <a:cubicBezTo>
                      <a:pt x="880824" y="791177"/>
                      <a:pt x="905435" y="791882"/>
                      <a:pt x="914400" y="788894"/>
                    </a:cubicBezTo>
                    <a:cubicBezTo>
                      <a:pt x="975163" y="809148"/>
                      <a:pt x="901034" y="786221"/>
                      <a:pt x="1004048" y="806823"/>
                    </a:cubicBezTo>
                    <a:cubicBezTo>
                      <a:pt x="1013314" y="808676"/>
                      <a:pt x="1021516" y="815115"/>
                      <a:pt x="1030942" y="815788"/>
                    </a:cubicBezTo>
                    <a:cubicBezTo>
                      <a:pt x="1105517" y="821115"/>
                      <a:pt x="1180353" y="821765"/>
                      <a:pt x="1255059" y="824753"/>
                    </a:cubicBezTo>
                    <a:cubicBezTo>
                      <a:pt x="1278965" y="830729"/>
                      <a:pt x="1303400" y="834890"/>
                      <a:pt x="1326777" y="842682"/>
                    </a:cubicBezTo>
                    <a:lnTo>
                      <a:pt x="1380565" y="860611"/>
                    </a:lnTo>
                    <a:cubicBezTo>
                      <a:pt x="1398571" y="887620"/>
                      <a:pt x="1402776" y="891518"/>
                      <a:pt x="1416424" y="923364"/>
                    </a:cubicBezTo>
                    <a:cubicBezTo>
                      <a:pt x="1420146" y="932050"/>
                      <a:pt x="1422401" y="941294"/>
                      <a:pt x="1425389" y="950259"/>
                    </a:cubicBezTo>
                    <a:cubicBezTo>
                      <a:pt x="1417912" y="995118"/>
                      <a:pt x="1424574" y="1000515"/>
                      <a:pt x="1398495" y="1030941"/>
                    </a:cubicBezTo>
                    <a:cubicBezTo>
                      <a:pt x="1387494" y="1043776"/>
                      <a:pt x="1378673" y="1061455"/>
                      <a:pt x="1362636" y="1066800"/>
                    </a:cubicBezTo>
                    <a:lnTo>
                      <a:pt x="1308848" y="1084729"/>
                    </a:lnTo>
                    <a:cubicBezTo>
                      <a:pt x="1264024" y="1081741"/>
                      <a:pt x="1219077" y="1080234"/>
                      <a:pt x="1174377" y="1075764"/>
                    </a:cubicBezTo>
                    <a:cubicBezTo>
                      <a:pt x="1161572" y="1074484"/>
                      <a:pt x="1108676" y="1062329"/>
                      <a:pt x="1093695" y="1057835"/>
                    </a:cubicBezTo>
                    <a:cubicBezTo>
                      <a:pt x="1075593" y="1052404"/>
                      <a:pt x="1058241" y="1044490"/>
                      <a:pt x="1039906" y="1039906"/>
                    </a:cubicBezTo>
                    <a:cubicBezTo>
                      <a:pt x="1019861" y="1034894"/>
                      <a:pt x="963354" y="1021741"/>
                      <a:pt x="950259" y="1013011"/>
                    </a:cubicBezTo>
                    <a:cubicBezTo>
                      <a:pt x="883486" y="968497"/>
                      <a:pt x="965496" y="1025708"/>
                      <a:pt x="896471" y="968188"/>
                    </a:cubicBezTo>
                    <a:cubicBezTo>
                      <a:pt x="814553" y="899923"/>
                      <a:pt x="941458" y="1022140"/>
                      <a:pt x="833718" y="914400"/>
                    </a:cubicBezTo>
                    <a:cubicBezTo>
                      <a:pt x="796259" y="876941"/>
                      <a:pt x="796682" y="879899"/>
                      <a:pt x="842683" y="914400"/>
                    </a:cubicBezTo>
                    <a:cubicBezTo>
                      <a:pt x="851961" y="932957"/>
                      <a:pt x="864058" y="960859"/>
                      <a:pt x="878542" y="977153"/>
                    </a:cubicBezTo>
                    <a:cubicBezTo>
                      <a:pt x="895388" y="996104"/>
                      <a:pt x="914401" y="1013012"/>
                      <a:pt x="932330" y="1030941"/>
                    </a:cubicBezTo>
                    <a:cubicBezTo>
                      <a:pt x="965906" y="1064517"/>
                      <a:pt x="947197" y="1053826"/>
                      <a:pt x="986118" y="1066800"/>
                    </a:cubicBezTo>
                    <a:cubicBezTo>
                      <a:pt x="992095" y="1072776"/>
                      <a:pt x="996800" y="1080381"/>
                      <a:pt x="1004048" y="1084729"/>
                    </a:cubicBezTo>
                    <a:cubicBezTo>
                      <a:pt x="1012151" y="1089591"/>
                      <a:pt x="1023563" y="1087791"/>
                      <a:pt x="1030942" y="1093694"/>
                    </a:cubicBezTo>
                    <a:cubicBezTo>
                      <a:pt x="1039355" y="1100425"/>
                      <a:pt x="1041776" y="1112480"/>
                      <a:pt x="1048871" y="1120588"/>
                    </a:cubicBezTo>
                    <a:cubicBezTo>
                      <a:pt x="1062785" y="1136490"/>
                      <a:pt x="1093695" y="1165411"/>
                      <a:pt x="1093695" y="1165411"/>
                    </a:cubicBezTo>
                    <a:cubicBezTo>
                      <a:pt x="1096683" y="1174376"/>
                      <a:pt x="1097797" y="1184203"/>
                      <a:pt x="1102659" y="1192306"/>
                    </a:cubicBezTo>
                    <a:cubicBezTo>
                      <a:pt x="1139577" y="1253836"/>
                      <a:pt x="1104158" y="1160940"/>
                      <a:pt x="1129553" y="1237129"/>
                    </a:cubicBezTo>
                    <a:cubicBezTo>
                      <a:pt x="1126565" y="1252070"/>
                      <a:pt x="1126591" y="1267948"/>
                      <a:pt x="1120589" y="1281953"/>
                    </a:cubicBezTo>
                    <a:cubicBezTo>
                      <a:pt x="1111039" y="1304237"/>
                      <a:pt x="1093838" y="1299811"/>
                      <a:pt x="1075765" y="1308847"/>
                    </a:cubicBezTo>
                    <a:cubicBezTo>
                      <a:pt x="1007964" y="1342747"/>
                      <a:pt x="1106209" y="1319609"/>
                      <a:pt x="977153" y="1335741"/>
                    </a:cubicBezTo>
                    <a:cubicBezTo>
                      <a:pt x="956235" y="1332753"/>
                      <a:pt x="933004" y="1336794"/>
                      <a:pt x="914400" y="1326776"/>
                    </a:cubicBezTo>
                    <a:cubicBezTo>
                      <a:pt x="892075" y="1314755"/>
                      <a:pt x="860612" y="1272988"/>
                      <a:pt x="860612" y="1272988"/>
                    </a:cubicBezTo>
                    <a:cubicBezTo>
                      <a:pt x="857624" y="1264023"/>
                      <a:pt x="856510" y="1254197"/>
                      <a:pt x="851648" y="1246094"/>
                    </a:cubicBezTo>
                    <a:cubicBezTo>
                      <a:pt x="847299" y="1238846"/>
                      <a:pt x="837498" y="1235724"/>
                      <a:pt x="833718" y="1228164"/>
                    </a:cubicBezTo>
                    <a:cubicBezTo>
                      <a:pt x="825266" y="1211260"/>
                      <a:pt x="821765" y="1192305"/>
                      <a:pt x="815789" y="1174376"/>
                    </a:cubicBezTo>
                    <a:cubicBezTo>
                      <a:pt x="812801" y="1165411"/>
                      <a:pt x="809116" y="1156649"/>
                      <a:pt x="806824" y="1147482"/>
                    </a:cubicBezTo>
                    <a:cubicBezTo>
                      <a:pt x="803836" y="1135529"/>
                      <a:pt x="803972" y="1122321"/>
                      <a:pt x="797859" y="1111623"/>
                    </a:cubicBezTo>
                    <a:cubicBezTo>
                      <a:pt x="791569" y="1100615"/>
                      <a:pt x="779930" y="1093694"/>
                      <a:pt x="770965" y="1084729"/>
                    </a:cubicBezTo>
                    <a:cubicBezTo>
                      <a:pt x="767977" y="1063811"/>
                      <a:pt x="768072" y="1042215"/>
                      <a:pt x="762000" y="1021976"/>
                    </a:cubicBezTo>
                    <a:cubicBezTo>
                      <a:pt x="758904" y="1011656"/>
                      <a:pt x="749416" y="1004437"/>
                      <a:pt x="744071" y="995082"/>
                    </a:cubicBezTo>
                    <a:cubicBezTo>
                      <a:pt x="737441" y="983479"/>
                      <a:pt x="732118" y="971176"/>
                      <a:pt x="726142" y="959223"/>
                    </a:cubicBezTo>
                    <a:cubicBezTo>
                      <a:pt x="723154" y="941294"/>
                      <a:pt x="717177" y="887258"/>
                      <a:pt x="717177" y="905435"/>
                    </a:cubicBezTo>
                    <a:cubicBezTo>
                      <a:pt x="717177" y="971317"/>
                      <a:pt x="724067" y="950926"/>
                      <a:pt x="735106" y="995082"/>
                    </a:cubicBezTo>
                    <a:cubicBezTo>
                      <a:pt x="741841" y="1022021"/>
                      <a:pt x="746616" y="1070619"/>
                      <a:pt x="762000" y="1093694"/>
                    </a:cubicBezTo>
                    <a:cubicBezTo>
                      <a:pt x="767977" y="1102659"/>
                      <a:pt x="775111" y="1110951"/>
                      <a:pt x="779930" y="1120588"/>
                    </a:cubicBezTo>
                    <a:cubicBezTo>
                      <a:pt x="784156" y="1129040"/>
                      <a:pt x="786409" y="1138365"/>
                      <a:pt x="788895" y="1147482"/>
                    </a:cubicBezTo>
                    <a:cubicBezTo>
                      <a:pt x="819227" y="1258699"/>
                      <a:pt x="795154" y="1184191"/>
                      <a:pt x="815789" y="1246094"/>
                    </a:cubicBezTo>
                    <a:cubicBezTo>
                      <a:pt x="812801" y="1308847"/>
                      <a:pt x="820951" y="1373138"/>
                      <a:pt x="806824" y="1434353"/>
                    </a:cubicBezTo>
                    <a:cubicBezTo>
                      <a:pt x="795543" y="1483237"/>
                      <a:pt x="764057" y="1473666"/>
                      <a:pt x="735106" y="1488141"/>
                    </a:cubicBezTo>
                    <a:cubicBezTo>
                      <a:pt x="725469" y="1492959"/>
                      <a:pt x="717177" y="1500094"/>
                      <a:pt x="708212" y="1506070"/>
                    </a:cubicBezTo>
                    <a:cubicBezTo>
                      <a:pt x="681318" y="1503082"/>
                      <a:pt x="653636" y="1504226"/>
                      <a:pt x="627530" y="1497106"/>
                    </a:cubicBezTo>
                    <a:cubicBezTo>
                      <a:pt x="619376" y="1494882"/>
                      <a:pt x="615011" y="1485669"/>
                      <a:pt x="609600" y="1479176"/>
                    </a:cubicBezTo>
                    <a:cubicBezTo>
                      <a:pt x="600035" y="1467698"/>
                      <a:pt x="591671" y="1455270"/>
                      <a:pt x="582706" y="1443317"/>
                    </a:cubicBezTo>
                    <a:cubicBezTo>
                      <a:pt x="579718" y="1434352"/>
                      <a:pt x="573742" y="1425873"/>
                      <a:pt x="573742" y="1416423"/>
                    </a:cubicBezTo>
                    <a:cubicBezTo>
                      <a:pt x="573742" y="959272"/>
                      <a:pt x="533158" y="1089933"/>
                      <a:pt x="591671" y="914400"/>
                    </a:cubicBezTo>
                    <a:cubicBezTo>
                      <a:pt x="588683" y="968188"/>
                      <a:pt x="587373" y="1022096"/>
                      <a:pt x="582706" y="1075764"/>
                    </a:cubicBezTo>
                    <a:cubicBezTo>
                      <a:pt x="580296" y="1103475"/>
                      <a:pt x="570184" y="1129413"/>
                      <a:pt x="564777" y="1156447"/>
                    </a:cubicBezTo>
                    <a:cubicBezTo>
                      <a:pt x="561212" y="1174271"/>
                      <a:pt x="558576" y="1192270"/>
                      <a:pt x="555812" y="1210235"/>
                    </a:cubicBezTo>
                    <a:cubicBezTo>
                      <a:pt x="542512" y="1296688"/>
                      <a:pt x="555018" y="1248479"/>
                      <a:pt x="528918" y="1326776"/>
                    </a:cubicBezTo>
                    <a:cubicBezTo>
                      <a:pt x="525930" y="1335741"/>
                      <a:pt x="525195" y="1345807"/>
                      <a:pt x="519953" y="1353670"/>
                    </a:cubicBezTo>
                    <a:cubicBezTo>
                      <a:pt x="497336" y="1387597"/>
                      <a:pt x="509642" y="1372945"/>
                      <a:pt x="484095" y="1398494"/>
                    </a:cubicBezTo>
                    <a:cubicBezTo>
                      <a:pt x="436283" y="1395506"/>
                      <a:pt x="387291" y="1400501"/>
                      <a:pt x="340659" y="1389529"/>
                    </a:cubicBezTo>
                    <a:cubicBezTo>
                      <a:pt x="331461" y="1387365"/>
                      <a:pt x="336557" y="1370738"/>
                      <a:pt x="331695" y="1362635"/>
                    </a:cubicBezTo>
                    <a:cubicBezTo>
                      <a:pt x="327346" y="1355387"/>
                      <a:pt x="319742" y="1350682"/>
                      <a:pt x="313765" y="1344706"/>
                    </a:cubicBezTo>
                    <a:cubicBezTo>
                      <a:pt x="282562" y="1251094"/>
                      <a:pt x="277009" y="1256140"/>
                      <a:pt x="304800" y="1111623"/>
                    </a:cubicBezTo>
                    <a:cubicBezTo>
                      <a:pt x="306884" y="1100786"/>
                      <a:pt x="340508" y="1053466"/>
                      <a:pt x="358589" y="1039906"/>
                    </a:cubicBezTo>
                    <a:cubicBezTo>
                      <a:pt x="375828" y="1026977"/>
                      <a:pt x="397140" y="1019284"/>
                      <a:pt x="412377" y="1004047"/>
                    </a:cubicBezTo>
                    <a:cubicBezTo>
                      <a:pt x="464546" y="951875"/>
                      <a:pt x="391682" y="1027087"/>
                      <a:pt x="448236" y="959223"/>
                    </a:cubicBezTo>
                    <a:cubicBezTo>
                      <a:pt x="469048" y="934249"/>
                      <a:pt x="484607" y="925221"/>
                      <a:pt x="510989" y="905435"/>
                    </a:cubicBezTo>
                    <a:cubicBezTo>
                      <a:pt x="521765" y="889271"/>
                      <a:pt x="530589" y="872224"/>
                      <a:pt x="546848" y="860611"/>
                    </a:cubicBezTo>
                    <a:cubicBezTo>
                      <a:pt x="561027" y="850483"/>
                      <a:pt x="575749" y="840793"/>
                      <a:pt x="591671" y="833717"/>
                    </a:cubicBezTo>
                    <a:cubicBezTo>
                      <a:pt x="607715" y="826587"/>
                      <a:pt x="670625" y="817570"/>
                      <a:pt x="681318" y="815788"/>
                    </a:cubicBezTo>
                    <a:cubicBezTo>
                      <a:pt x="672353" y="812800"/>
                      <a:pt x="663745" y="805269"/>
                      <a:pt x="654424" y="806823"/>
                    </a:cubicBezTo>
                    <a:cubicBezTo>
                      <a:pt x="637000" y="809727"/>
                      <a:pt x="622203" y="832600"/>
                      <a:pt x="609600" y="842682"/>
                    </a:cubicBezTo>
                    <a:cubicBezTo>
                      <a:pt x="601187" y="849412"/>
                      <a:pt x="591119" y="853880"/>
                      <a:pt x="582706" y="860611"/>
                    </a:cubicBezTo>
                    <a:cubicBezTo>
                      <a:pt x="576106" y="865891"/>
                      <a:pt x="572024" y="874192"/>
                      <a:pt x="564777" y="878541"/>
                    </a:cubicBezTo>
                    <a:cubicBezTo>
                      <a:pt x="556674" y="883403"/>
                      <a:pt x="546848" y="884518"/>
                      <a:pt x="537883" y="887506"/>
                    </a:cubicBezTo>
                    <a:cubicBezTo>
                      <a:pt x="494582" y="930805"/>
                      <a:pt x="549615" y="878118"/>
                      <a:pt x="493059" y="923364"/>
                    </a:cubicBezTo>
                    <a:cubicBezTo>
                      <a:pt x="486459" y="928644"/>
                      <a:pt x="481730" y="936014"/>
                      <a:pt x="475130" y="941294"/>
                    </a:cubicBezTo>
                    <a:cubicBezTo>
                      <a:pt x="466717" y="948025"/>
                      <a:pt x="456344" y="952128"/>
                      <a:pt x="448236" y="959223"/>
                    </a:cubicBezTo>
                    <a:cubicBezTo>
                      <a:pt x="432334" y="973137"/>
                      <a:pt x="420993" y="992326"/>
                      <a:pt x="403412" y="1004047"/>
                    </a:cubicBezTo>
                    <a:cubicBezTo>
                      <a:pt x="341762" y="1045148"/>
                      <a:pt x="370067" y="1033092"/>
                      <a:pt x="322730" y="1048870"/>
                    </a:cubicBezTo>
                    <a:cubicBezTo>
                      <a:pt x="313765" y="1054847"/>
                      <a:pt x="306231" y="1063965"/>
                      <a:pt x="295836" y="1066800"/>
                    </a:cubicBezTo>
                    <a:cubicBezTo>
                      <a:pt x="272593" y="1073139"/>
                      <a:pt x="247821" y="1071454"/>
                      <a:pt x="224118" y="1075764"/>
                    </a:cubicBezTo>
                    <a:cubicBezTo>
                      <a:pt x="214821" y="1077454"/>
                      <a:pt x="206189" y="1081741"/>
                      <a:pt x="197224" y="1084729"/>
                    </a:cubicBezTo>
                    <a:cubicBezTo>
                      <a:pt x="181883" y="1079615"/>
                      <a:pt x="153366" y="1072730"/>
                      <a:pt x="143436" y="1057835"/>
                    </a:cubicBezTo>
                    <a:cubicBezTo>
                      <a:pt x="136602" y="1047583"/>
                      <a:pt x="137459" y="1033929"/>
                      <a:pt x="134471" y="1021976"/>
                    </a:cubicBezTo>
                    <a:cubicBezTo>
                      <a:pt x="137459" y="977153"/>
                      <a:pt x="136051" y="931818"/>
                      <a:pt x="143436" y="887506"/>
                    </a:cubicBezTo>
                    <a:cubicBezTo>
                      <a:pt x="145207" y="876878"/>
                      <a:pt x="154634" y="869024"/>
                      <a:pt x="161365" y="860611"/>
                    </a:cubicBezTo>
                    <a:cubicBezTo>
                      <a:pt x="172482" y="846715"/>
                      <a:pt x="190659" y="832518"/>
                      <a:pt x="206189" y="824753"/>
                    </a:cubicBezTo>
                    <a:cubicBezTo>
                      <a:pt x="220582" y="817556"/>
                      <a:pt x="235945" y="812473"/>
                      <a:pt x="251012" y="806823"/>
                    </a:cubicBezTo>
                    <a:cubicBezTo>
                      <a:pt x="272786" y="798658"/>
                      <a:pt x="290655" y="794030"/>
                      <a:pt x="313765" y="788894"/>
                    </a:cubicBezTo>
                    <a:cubicBezTo>
                      <a:pt x="328639" y="785588"/>
                      <a:pt x="343352" y="779929"/>
                      <a:pt x="358589" y="779929"/>
                    </a:cubicBezTo>
                    <a:cubicBezTo>
                      <a:pt x="368039" y="779929"/>
                      <a:pt x="340660" y="785906"/>
                      <a:pt x="331695" y="788894"/>
                    </a:cubicBezTo>
                    <a:cubicBezTo>
                      <a:pt x="319589" y="788318"/>
                      <a:pt x="167424" y="793406"/>
                      <a:pt x="107577" y="770964"/>
                    </a:cubicBezTo>
                    <a:cubicBezTo>
                      <a:pt x="95064" y="766272"/>
                      <a:pt x="83671" y="759011"/>
                      <a:pt x="71718" y="753035"/>
                    </a:cubicBezTo>
                    <a:cubicBezTo>
                      <a:pt x="48353" y="729670"/>
                      <a:pt x="23790" y="710965"/>
                      <a:pt x="8965" y="681317"/>
                    </a:cubicBezTo>
                    <a:cubicBezTo>
                      <a:pt x="4739" y="672865"/>
                      <a:pt x="2988" y="663388"/>
                      <a:pt x="0" y="654423"/>
                    </a:cubicBezTo>
                    <a:cubicBezTo>
                      <a:pt x="5977" y="624541"/>
                      <a:pt x="5320" y="592519"/>
                      <a:pt x="17930" y="564776"/>
                    </a:cubicBezTo>
                    <a:cubicBezTo>
                      <a:pt x="21840" y="556173"/>
                      <a:pt x="35657" y="558103"/>
                      <a:pt x="44824" y="555811"/>
                    </a:cubicBezTo>
                    <a:lnTo>
                      <a:pt x="116542" y="537882"/>
                    </a:lnTo>
                    <a:cubicBezTo>
                      <a:pt x="255143" y="549433"/>
                      <a:pt x="184005" y="532925"/>
                      <a:pt x="268942" y="564776"/>
                    </a:cubicBezTo>
                    <a:cubicBezTo>
                      <a:pt x="277790" y="568094"/>
                      <a:pt x="287384" y="569515"/>
                      <a:pt x="295836" y="573741"/>
                    </a:cubicBezTo>
                    <a:cubicBezTo>
                      <a:pt x="354496" y="603071"/>
                      <a:pt x="290145" y="578911"/>
                      <a:pt x="349624" y="618564"/>
                    </a:cubicBezTo>
                    <a:cubicBezTo>
                      <a:pt x="357487" y="623806"/>
                      <a:pt x="367553" y="624541"/>
                      <a:pt x="376518" y="627529"/>
                    </a:cubicBezTo>
                    <a:cubicBezTo>
                      <a:pt x="462312" y="713323"/>
                      <a:pt x="352463" y="611492"/>
                      <a:pt x="430306" y="663388"/>
                    </a:cubicBezTo>
                    <a:cubicBezTo>
                      <a:pt x="440855" y="670421"/>
                      <a:pt x="447460" y="682166"/>
                      <a:pt x="457200" y="690282"/>
                    </a:cubicBezTo>
                    <a:cubicBezTo>
                      <a:pt x="465477" y="697179"/>
                      <a:pt x="474458" y="703393"/>
                      <a:pt x="484095" y="708211"/>
                    </a:cubicBezTo>
                    <a:cubicBezTo>
                      <a:pt x="514134" y="723230"/>
                      <a:pt x="566101" y="723300"/>
                      <a:pt x="591671" y="726141"/>
                    </a:cubicBezTo>
                    <a:cubicBezTo>
                      <a:pt x="579718" y="723153"/>
                      <a:pt x="567137" y="722029"/>
                      <a:pt x="555812" y="717176"/>
                    </a:cubicBezTo>
                    <a:cubicBezTo>
                      <a:pt x="528428" y="705440"/>
                      <a:pt x="531404" y="698329"/>
                      <a:pt x="510989" y="681317"/>
                    </a:cubicBezTo>
                    <a:cubicBezTo>
                      <a:pt x="499511" y="671752"/>
                      <a:pt x="488103" y="661836"/>
                      <a:pt x="475130" y="654423"/>
                    </a:cubicBezTo>
                    <a:cubicBezTo>
                      <a:pt x="466925" y="649735"/>
                      <a:pt x="456921" y="649181"/>
                      <a:pt x="448236" y="645459"/>
                    </a:cubicBezTo>
                    <a:cubicBezTo>
                      <a:pt x="435953" y="640195"/>
                      <a:pt x="424785" y="632492"/>
                      <a:pt x="412377" y="627529"/>
                    </a:cubicBezTo>
                    <a:cubicBezTo>
                      <a:pt x="394830" y="620510"/>
                      <a:pt x="358589" y="609600"/>
                      <a:pt x="358589" y="609600"/>
                    </a:cubicBezTo>
                    <a:cubicBezTo>
                      <a:pt x="297553" y="548564"/>
                      <a:pt x="392928" y="641595"/>
                      <a:pt x="313765" y="573741"/>
                    </a:cubicBezTo>
                    <a:cubicBezTo>
                      <a:pt x="289239" y="552719"/>
                      <a:pt x="275203" y="537635"/>
                      <a:pt x="259977" y="510988"/>
                    </a:cubicBezTo>
                    <a:cubicBezTo>
                      <a:pt x="253347" y="499385"/>
                      <a:pt x="247011" y="487537"/>
                      <a:pt x="242048" y="475129"/>
                    </a:cubicBezTo>
                    <a:cubicBezTo>
                      <a:pt x="235029" y="457582"/>
                      <a:pt x="224118" y="421341"/>
                      <a:pt x="224118" y="421341"/>
                    </a:cubicBezTo>
                    <a:cubicBezTo>
                      <a:pt x="227106" y="394447"/>
                      <a:pt x="209207" y="353393"/>
                      <a:pt x="233083" y="340659"/>
                    </a:cubicBezTo>
                    <a:cubicBezTo>
                      <a:pt x="273861" y="318911"/>
                      <a:pt x="340013" y="343431"/>
                      <a:pt x="385483" y="358588"/>
                    </a:cubicBezTo>
                    <a:cubicBezTo>
                      <a:pt x="391459" y="367553"/>
                      <a:pt x="395794" y="377864"/>
                      <a:pt x="403412" y="385482"/>
                    </a:cubicBezTo>
                    <a:cubicBezTo>
                      <a:pt x="455213" y="437283"/>
                      <a:pt x="405792" y="364209"/>
                      <a:pt x="457200" y="430306"/>
                    </a:cubicBezTo>
                    <a:cubicBezTo>
                      <a:pt x="470429" y="447315"/>
                      <a:pt x="475130" y="472141"/>
                      <a:pt x="493059" y="484094"/>
                    </a:cubicBezTo>
                    <a:cubicBezTo>
                      <a:pt x="502024" y="490070"/>
                      <a:pt x="511900" y="494865"/>
                      <a:pt x="519953" y="502023"/>
                    </a:cubicBezTo>
                    <a:cubicBezTo>
                      <a:pt x="538905" y="518869"/>
                      <a:pt x="573742" y="555811"/>
                      <a:pt x="573742" y="555811"/>
                    </a:cubicBezTo>
                    <a:cubicBezTo>
                      <a:pt x="589387" y="602752"/>
                      <a:pt x="576024" y="576023"/>
                      <a:pt x="627530" y="627529"/>
                    </a:cubicBezTo>
                    <a:cubicBezTo>
                      <a:pt x="636495" y="636494"/>
                      <a:pt x="642125" y="651348"/>
                      <a:pt x="654424" y="654423"/>
                    </a:cubicBezTo>
                    <a:cubicBezTo>
                      <a:pt x="666377" y="657411"/>
                      <a:pt x="678436" y="660003"/>
                      <a:pt x="690283" y="663388"/>
                    </a:cubicBezTo>
                    <a:cubicBezTo>
                      <a:pt x="699369" y="665984"/>
                      <a:pt x="735106" y="663388"/>
                      <a:pt x="744071" y="663388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24-Point Star 118"/>
              <p:cNvSpPr/>
              <p:nvPr/>
            </p:nvSpPr>
            <p:spPr>
              <a:xfrm>
                <a:off x="2149814" y="2729970"/>
                <a:ext cx="546535" cy="533207"/>
              </a:xfrm>
              <a:prstGeom prst="star24">
                <a:avLst>
                  <a:gd name="adj" fmla="val 28497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105"/>
            <p:cNvGrpSpPr/>
            <p:nvPr/>
          </p:nvGrpSpPr>
          <p:grpSpPr>
            <a:xfrm>
              <a:off x="8141515" y="3700399"/>
              <a:ext cx="1154999" cy="1172902"/>
              <a:chOff x="1664583" y="2257632"/>
              <a:chExt cx="1516998" cy="1506070"/>
            </a:xfrm>
          </p:grpSpPr>
          <p:sp>
            <p:nvSpPr>
              <p:cNvPr id="116" name="Freeform 115"/>
              <p:cNvSpPr/>
              <p:nvPr/>
            </p:nvSpPr>
            <p:spPr>
              <a:xfrm>
                <a:off x="1664583" y="2257632"/>
                <a:ext cx="1516998" cy="1506070"/>
              </a:xfrm>
              <a:custGeom>
                <a:avLst/>
                <a:gdLst>
                  <a:gd name="connsiteX0" fmla="*/ 744071 w 1516998"/>
                  <a:gd name="connsiteY0" fmla="*/ 663388 h 1506070"/>
                  <a:gd name="connsiteX1" fmla="*/ 744071 w 1516998"/>
                  <a:gd name="connsiteY1" fmla="*/ 663388 h 1506070"/>
                  <a:gd name="connsiteX2" fmla="*/ 681318 w 1516998"/>
                  <a:gd name="connsiteY2" fmla="*/ 609600 h 1506070"/>
                  <a:gd name="connsiteX3" fmla="*/ 654424 w 1516998"/>
                  <a:gd name="connsiteY3" fmla="*/ 582706 h 1506070"/>
                  <a:gd name="connsiteX4" fmla="*/ 645459 w 1516998"/>
                  <a:gd name="connsiteY4" fmla="*/ 555811 h 1506070"/>
                  <a:gd name="connsiteX5" fmla="*/ 609600 w 1516998"/>
                  <a:gd name="connsiteY5" fmla="*/ 502023 h 1506070"/>
                  <a:gd name="connsiteX6" fmla="*/ 591671 w 1516998"/>
                  <a:gd name="connsiteY6" fmla="*/ 475129 h 1506070"/>
                  <a:gd name="connsiteX7" fmla="*/ 564777 w 1516998"/>
                  <a:gd name="connsiteY7" fmla="*/ 448235 h 1506070"/>
                  <a:gd name="connsiteX8" fmla="*/ 528918 w 1516998"/>
                  <a:gd name="connsiteY8" fmla="*/ 385482 h 1506070"/>
                  <a:gd name="connsiteX9" fmla="*/ 502024 w 1516998"/>
                  <a:gd name="connsiteY9" fmla="*/ 358588 h 1506070"/>
                  <a:gd name="connsiteX10" fmla="*/ 484095 w 1516998"/>
                  <a:gd name="connsiteY10" fmla="*/ 304800 h 1506070"/>
                  <a:gd name="connsiteX11" fmla="*/ 448236 w 1516998"/>
                  <a:gd name="connsiteY11" fmla="*/ 259976 h 1506070"/>
                  <a:gd name="connsiteX12" fmla="*/ 430306 w 1516998"/>
                  <a:gd name="connsiteY12" fmla="*/ 242047 h 1506070"/>
                  <a:gd name="connsiteX13" fmla="*/ 403412 w 1516998"/>
                  <a:gd name="connsiteY13" fmla="*/ 179294 h 1506070"/>
                  <a:gd name="connsiteX14" fmla="*/ 376518 w 1516998"/>
                  <a:gd name="connsiteY14" fmla="*/ 134470 h 1506070"/>
                  <a:gd name="connsiteX15" fmla="*/ 385483 w 1516998"/>
                  <a:gd name="connsiteY15" fmla="*/ 62753 h 1506070"/>
                  <a:gd name="connsiteX16" fmla="*/ 564777 w 1516998"/>
                  <a:gd name="connsiteY16" fmla="*/ 80682 h 1506070"/>
                  <a:gd name="connsiteX17" fmla="*/ 636495 w 1516998"/>
                  <a:gd name="connsiteY17" fmla="*/ 143435 h 1506070"/>
                  <a:gd name="connsiteX18" fmla="*/ 672353 w 1516998"/>
                  <a:gd name="connsiteY18" fmla="*/ 197223 h 1506070"/>
                  <a:gd name="connsiteX19" fmla="*/ 708212 w 1516998"/>
                  <a:gd name="connsiteY19" fmla="*/ 242047 h 1506070"/>
                  <a:gd name="connsiteX20" fmla="*/ 717177 w 1516998"/>
                  <a:gd name="connsiteY20" fmla="*/ 277906 h 1506070"/>
                  <a:gd name="connsiteX21" fmla="*/ 726142 w 1516998"/>
                  <a:gd name="connsiteY21" fmla="*/ 331694 h 1506070"/>
                  <a:gd name="connsiteX22" fmla="*/ 735106 w 1516998"/>
                  <a:gd name="connsiteY22" fmla="*/ 358588 h 1506070"/>
                  <a:gd name="connsiteX23" fmla="*/ 744071 w 1516998"/>
                  <a:gd name="connsiteY23" fmla="*/ 403411 h 1506070"/>
                  <a:gd name="connsiteX24" fmla="*/ 762000 w 1516998"/>
                  <a:gd name="connsiteY24" fmla="*/ 421341 h 1506070"/>
                  <a:gd name="connsiteX25" fmla="*/ 779930 w 1516998"/>
                  <a:gd name="connsiteY25" fmla="*/ 457200 h 1506070"/>
                  <a:gd name="connsiteX26" fmla="*/ 797859 w 1516998"/>
                  <a:gd name="connsiteY26" fmla="*/ 484094 h 1506070"/>
                  <a:gd name="connsiteX27" fmla="*/ 806824 w 1516998"/>
                  <a:gd name="connsiteY27" fmla="*/ 519953 h 1506070"/>
                  <a:gd name="connsiteX28" fmla="*/ 797859 w 1516998"/>
                  <a:gd name="connsiteY28" fmla="*/ 439270 h 1506070"/>
                  <a:gd name="connsiteX29" fmla="*/ 770965 w 1516998"/>
                  <a:gd name="connsiteY29" fmla="*/ 376517 h 1506070"/>
                  <a:gd name="connsiteX30" fmla="*/ 762000 w 1516998"/>
                  <a:gd name="connsiteY30" fmla="*/ 340659 h 1506070"/>
                  <a:gd name="connsiteX31" fmla="*/ 744071 w 1516998"/>
                  <a:gd name="connsiteY31" fmla="*/ 286870 h 1506070"/>
                  <a:gd name="connsiteX32" fmla="*/ 753036 w 1516998"/>
                  <a:gd name="connsiteY32" fmla="*/ 116541 h 1506070"/>
                  <a:gd name="connsiteX33" fmla="*/ 779930 w 1516998"/>
                  <a:gd name="connsiteY33" fmla="*/ 17929 h 1506070"/>
                  <a:gd name="connsiteX34" fmla="*/ 806824 w 1516998"/>
                  <a:gd name="connsiteY34" fmla="*/ 0 h 1506070"/>
                  <a:gd name="connsiteX35" fmla="*/ 887506 w 1516998"/>
                  <a:gd name="connsiteY35" fmla="*/ 8964 h 1506070"/>
                  <a:gd name="connsiteX36" fmla="*/ 914400 w 1516998"/>
                  <a:gd name="connsiteY36" fmla="*/ 53788 h 1506070"/>
                  <a:gd name="connsiteX37" fmla="*/ 950259 w 1516998"/>
                  <a:gd name="connsiteY37" fmla="*/ 116541 h 1506070"/>
                  <a:gd name="connsiteX38" fmla="*/ 977153 w 1516998"/>
                  <a:gd name="connsiteY38" fmla="*/ 197223 h 1506070"/>
                  <a:gd name="connsiteX39" fmla="*/ 986118 w 1516998"/>
                  <a:gd name="connsiteY39" fmla="*/ 224117 h 1506070"/>
                  <a:gd name="connsiteX40" fmla="*/ 986118 w 1516998"/>
                  <a:gd name="connsiteY40" fmla="*/ 448235 h 1506070"/>
                  <a:gd name="connsiteX41" fmla="*/ 977153 w 1516998"/>
                  <a:gd name="connsiteY41" fmla="*/ 493059 h 1506070"/>
                  <a:gd name="connsiteX42" fmla="*/ 959224 w 1516998"/>
                  <a:gd name="connsiteY42" fmla="*/ 546847 h 1506070"/>
                  <a:gd name="connsiteX43" fmla="*/ 968189 w 1516998"/>
                  <a:gd name="connsiteY43" fmla="*/ 510988 h 1506070"/>
                  <a:gd name="connsiteX44" fmla="*/ 977153 w 1516998"/>
                  <a:gd name="connsiteY44" fmla="*/ 466164 h 1506070"/>
                  <a:gd name="connsiteX45" fmla="*/ 995083 w 1516998"/>
                  <a:gd name="connsiteY45" fmla="*/ 412376 h 1506070"/>
                  <a:gd name="connsiteX46" fmla="*/ 1030942 w 1516998"/>
                  <a:gd name="connsiteY46" fmla="*/ 358588 h 1506070"/>
                  <a:gd name="connsiteX47" fmla="*/ 1057836 w 1516998"/>
                  <a:gd name="connsiteY47" fmla="*/ 304800 h 1506070"/>
                  <a:gd name="connsiteX48" fmla="*/ 1084730 w 1516998"/>
                  <a:gd name="connsiteY48" fmla="*/ 286870 h 1506070"/>
                  <a:gd name="connsiteX49" fmla="*/ 1102659 w 1516998"/>
                  <a:gd name="connsiteY49" fmla="*/ 259976 h 1506070"/>
                  <a:gd name="connsiteX50" fmla="*/ 1120589 w 1516998"/>
                  <a:gd name="connsiteY50" fmla="*/ 242047 h 1506070"/>
                  <a:gd name="connsiteX51" fmla="*/ 1129553 w 1516998"/>
                  <a:gd name="connsiteY51" fmla="*/ 215153 h 1506070"/>
                  <a:gd name="connsiteX52" fmla="*/ 1237130 w 1516998"/>
                  <a:gd name="connsiteY52" fmla="*/ 188259 h 1506070"/>
                  <a:gd name="connsiteX53" fmla="*/ 1264024 w 1516998"/>
                  <a:gd name="connsiteY53" fmla="*/ 179294 h 1506070"/>
                  <a:gd name="connsiteX54" fmla="*/ 1335742 w 1516998"/>
                  <a:gd name="connsiteY54" fmla="*/ 188259 h 1506070"/>
                  <a:gd name="connsiteX55" fmla="*/ 1362636 w 1516998"/>
                  <a:gd name="connsiteY55" fmla="*/ 215153 h 1506070"/>
                  <a:gd name="connsiteX56" fmla="*/ 1389530 w 1516998"/>
                  <a:gd name="connsiteY56" fmla="*/ 277906 h 1506070"/>
                  <a:gd name="connsiteX57" fmla="*/ 1380565 w 1516998"/>
                  <a:gd name="connsiteY57" fmla="*/ 367553 h 1506070"/>
                  <a:gd name="connsiteX58" fmla="*/ 1371600 w 1516998"/>
                  <a:gd name="connsiteY58" fmla="*/ 394447 h 1506070"/>
                  <a:gd name="connsiteX59" fmla="*/ 1344706 w 1516998"/>
                  <a:gd name="connsiteY59" fmla="*/ 403411 h 1506070"/>
                  <a:gd name="connsiteX60" fmla="*/ 1290918 w 1516998"/>
                  <a:gd name="connsiteY60" fmla="*/ 448235 h 1506070"/>
                  <a:gd name="connsiteX61" fmla="*/ 1264024 w 1516998"/>
                  <a:gd name="connsiteY61" fmla="*/ 466164 h 1506070"/>
                  <a:gd name="connsiteX62" fmla="*/ 1201271 w 1516998"/>
                  <a:gd name="connsiteY62" fmla="*/ 519953 h 1506070"/>
                  <a:gd name="connsiteX63" fmla="*/ 1183342 w 1516998"/>
                  <a:gd name="connsiteY63" fmla="*/ 546847 h 1506070"/>
                  <a:gd name="connsiteX64" fmla="*/ 1129553 w 1516998"/>
                  <a:gd name="connsiteY64" fmla="*/ 564776 h 1506070"/>
                  <a:gd name="connsiteX65" fmla="*/ 1066800 w 1516998"/>
                  <a:gd name="connsiteY65" fmla="*/ 591670 h 1506070"/>
                  <a:gd name="connsiteX66" fmla="*/ 1030942 w 1516998"/>
                  <a:gd name="connsiteY66" fmla="*/ 609600 h 1506070"/>
                  <a:gd name="connsiteX67" fmla="*/ 1004048 w 1516998"/>
                  <a:gd name="connsiteY67" fmla="*/ 618564 h 1506070"/>
                  <a:gd name="connsiteX68" fmla="*/ 986118 w 1516998"/>
                  <a:gd name="connsiteY68" fmla="*/ 636494 h 1506070"/>
                  <a:gd name="connsiteX69" fmla="*/ 941295 w 1516998"/>
                  <a:gd name="connsiteY69" fmla="*/ 654423 h 1506070"/>
                  <a:gd name="connsiteX70" fmla="*/ 977153 w 1516998"/>
                  <a:gd name="connsiteY70" fmla="*/ 645459 h 1506070"/>
                  <a:gd name="connsiteX71" fmla="*/ 1030942 w 1516998"/>
                  <a:gd name="connsiteY71" fmla="*/ 636494 h 1506070"/>
                  <a:gd name="connsiteX72" fmla="*/ 1084730 w 1516998"/>
                  <a:gd name="connsiteY72" fmla="*/ 618564 h 1506070"/>
                  <a:gd name="connsiteX73" fmla="*/ 1201271 w 1516998"/>
                  <a:gd name="connsiteY73" fmla="*/ 591670 h 1506070"/>
                  <a:gd name="connsiteX74" fmla="*/ 1255059 w 1516998"/>
                  <a:gd name="connsiteY74" fmla="*/ 573741 h 1506070"/>
                  <a:gd name="connsiteX75" fmla="*/ 1488142 w 1516998"/>
                  <a:gd name="connsiteY75" fmla="*/ 582706 h 1506070"/>
                  <a:gd name="connsiteX76" fmla="*/ 1515036 w 1516998"/>
                  <a:gd name="connsiteY76" fmla="*/ 591670 h 1506070"/>
                  <a:gd name="connsiteX77" fmla="*/ 1506071 w 1516998"/>
                  <a:gd name="connsiteY77" fmla="*/ 717176 h 1506070"/>
                  <a:gd name="connsiteX78" fmla="*/ 1488142 w 1516998"/>
                  <a:gd name="connsiteY78" fmla="*/ 744070 h 1506070"/>
                  <a:gd name="connsiteX79" fmla="*/ 1434353 w 1516998"/>
                  <a:gd name="connsiteY79" fmla="*/ 762000 h 1506070"/>
                  <a:gd name="connsiteX80" fmla="*/ 1326777 w 1516998"/>
                  <a:gd name="connsiteY80" fmla="*/ 779929 h 1506070"/>
                  <a:gd name="connsiteX81" fmla="*/ 1228165 w 1516998"/>
                  <a:gd name="connsiteY81" fmla="*/ 797859 h 1506070"/>
                  <a:gd name="connsiteX82" fmla="*/ 1192306 w 1516998"/>
                  <a:gd name="connsiteY82" fmla="*/ 806823 h 1506070"/>
                  <a:gd name="connsiteX83" fmla="*/ 1084730 w 1516998"/>
                  <a:gd name="connsiteY83" fmla="*/ 815788 h 1506070"/>
                  <a:gd name="connsiteX84" fmla="*/ 932330 w 1516998"/>
                  <a:gd name="connsiteY84" fmla="*/ 806823 h 1506070"/>
                  <a:gd name="connsiteX85" fmla="*/ 887506 w 1516998"/>
                  <a:gd name="connsiteY85" fmla="*/ 797859 h 1506070"/>
                  <a:gd name="connsiteX86" fmla="*/ 914400 w 1516998"/>
                  <a:gd name="connsiteY86" fmla="*/ 788894 h 1506070"/>
                  <a:gd name="connsiteX87" fmla="*/ 1004048 w 1516998"/>
                  <a:gd name="connsiteY87" fmla="*/ 806823 h 1506070"/>
                  <a:gd name="connsiteX88" fmla="*/ 1030942 w 1516998"/>
                  <a:gd name="connsiteY88" fmla="*/ 815788 h 1506070"/>
                  <a:gd name="connsiteX89" fmla="*/ 1255059 w 1516998"/>
                  <a:gd name="connsiteY89" fmla="*/ 824753 h 1506070"/>
                  <a:gd name="connsiteX90" fmla="*/ 1326777 w 1516998"/>
                  <a:gd name="connsiteY90" fmla="*/ 842682 h 1506070"/>
                  <a:gd name="connsiteX91" fmla="*/ 1380565 w 1516998"/>
                  <a:gd name="connsiteY91" fmla="*/ 860611 h 1506070"/>
                  <a:gd name="connsiteX92" fmla="*/ 1416424 w 1516998"/>
                  <a:gd name="connsiteY92" fmla="*/ 923364 h 1506070"/>
                  <a:gd name="connsiteX93" fmla="*/ 1425389 w 1516998"/>
                  <a:gd name="connsiteY93" fmla="*/ 950259 h 1506070"/>
                  <a:gd name="connsiteX94" fmla="*/ 1398495 w 1516998"/>
                  <a:gd name="connsiteY94" fmla="*/ 1030941 h 1506070"/>
                  <a:gd name="connsiteX95" fmla="*/ 1362636 w 1516998"/>
                  <a:gd name="connsiteY95" fmla="*/ 1066800 h 1506070"/>
                  <a:gd name="connsiteX96" fmla="*/ 1308848 w 1516998"/>
                  <a:gd name="connsiteY96" fmla="*/ 1084729 h 1506070"/>
                  <a:gd name="connsiteX97" fmla="*/ 1174377 w 1516998"/>
                  <a:gd name="connsiteY97" fmla="*/ 1075764 h 1506070"/>
                  <a:gd name="connsiteX98" fmla="*/ 1093695 w 1516998"/>
                  <a:gd name="connsiteY98" fmla="*/ 1057835 h 1506070"/>
                  <a:gd name="connsiteX99" fmla="*/ 1039906 w 1516998"/>
                  <a:gd name="connsiteY99" fmla="*/ 1039906 h 1506070"/>
                  <a:gd name="connsiteX100" fmla="*/ 950259 w 1516998"/>
                  <a:gd name="connsiteY100" fmla="*/ 1013011 h 1506070"/>
                  <a:gd name="connsiteX101" fmla="*/ 896471 w 1516998"/>
                  <a:gd name="connsiteY101" fmla="*/ 968188 h 1506070"/>
                  <a:gd name="connsiteX102" fmla="*/ 833718 w 1516998"/>
                  <a:gd name="connsiteY102" fmla="*/ 914400 h 1506070"/>
                  <a:gd name="connsiteX103" fmla="*/ 842683 w 1516998"/>
                  <a:gd name="connsiteY103" fmla="*/ 914400 h 1506070"/>
                  <a:gd name="connsiteX104" fmla="*/ 878542 w 1516998"/>
                  <a:gd name="connsiteY104" fmla="*/ 977153 h 1506070"/>
                  <a:gd name="connsiteX105" fmla="*/ 932330 w 1516998"/>
                  <a:gd name="connsiteY105" fmla="*/ 1030941 h 1506070"/>
                  <a:gd name="connsiteX106" fmla="*/ 986118 w 1516998"/>
                  <a:gd name="connsiteY106" fmla="*/ 1066800 h 1506070"/>
                  <a:gd name="connsiteX107" fmla="*/ 1004048 w 1516998"/>
                  <a:gd name="connsiteY107" fmla="*/ 1084729 h 1506070"/>
                  <a:gd name="connsiteX108" fmla="*/ 1030942 w 1516998"/>
                  <a:gd name="connsiteY108" fmla="*/ 1093694 h 1506070"/>
                  <a:gd name="connsiteX109" fmla="*/ 1048871 w 1516998"/>
                  <a:gd name="connsiteY109" fmla="*/ 1120588 h 1506070"/>
                  <a:gd name="connsiteX110" fmla="*/ 1093695 w 1516998"/>
                  <a:gd name="connsiteY110" fmla="*/ 1165411 h 1506070"/>
                  <a:gd name="connsiteX111" fmla="*/ 1102659 w 1516998"/>
                  <a:gd name="connsiteY111" fmla="*/ 1192306 h 1506070"/>
                  <a:gd name="connsiteX112" fmla="*/ 1129553 w 1516998"/>
                  <a:gd name="connsiteY112" fmla="*/ 1237129 h 1506070"/>
                  <a:gd name="connsiteX113" fmla="*/ 1120589 w 1516998"/>
                  <a:gd name="connsiteY113" fmla="*/ 1281953 h 1506070"/>
                  <a:gd name="connsiteX114" fmla="*/ 1075765 w 1516998"/>
                  <a:gd name="connsiteY114" fmla="*/ 1308847 h 1506070"/>
                  <a:gd name="connsiteX115" fmla="*/ 977153 w 1516998"/>
                  <a:gd name="connsiteY115" fmla="*/ 1335741 h 1506070"/>
                  <a:gd name="connsiteX116" fmla="*/ 914400 w 1516998"/>
                  <a:gd name="connsiteY116" fmla="*/ 1326776 h 1506070"/>
                  <a:gd name="connsiteX117" fmla="*/ 860612 w 1516998"/>
                  <a:gd name="connsiteY117" fmla="*/ 1272988 h 1506070"/>
                  <a:gd name="connsiteX118" fmla="*/ 851648 w 1516998"/>
                  <a:gd name="connsiteY118" fmla="*/ 1246094 h 1506070"/>
                  <a:gd name="connsiteX119" fmla="*/ 833718 w 1516998"/>
                  <a:gd name="connsiteY119" fmla="*/ 1228164 h 1506070"/>
                  <a:gd name="connsiteX120" fmla="*/ 815789 w 1516998"/>
                  <a:gd name="connsiteY120" fmla="*/ 1174376 h 1506070"/>
                  <a:gd name="connsiteX121" fmla="*/ 806824 w 1516998"/>
                  <a:gd name="connsiteY121" fmla="*/ 1147482 h 1506070"/>
                  <a:gd name="connsiteX122" fmla="*/ 797859 w 1516998"/>
                  <a:gd name="connsiteY122" fmla="*/ 1111623 h 1506070"/>
                  <a:gd name="connsiteX123" fmla="*/ 770965 w 1516998"/>
                  <a:gd name="connsiteY123" fmla="*/ 1084729 h 1506070"/>
                  <a:gd name="connsiteX124" fmla="*/ 762000 w 1516998"/>
                  <a:gd name="connsiteY124" fmla="*/ 1021976 h 1506070"/>
                  <a:gd name="connsiteX125" fmla="*/ 744071 w 1516998"/>
                  <a:gd name="connsiteY125" fmla="*/ 995082 h 1506070"/>
                  <a:gd name="connsiteX126" fmla="*/ 726142 w 1516998"/>
                  <a:gd name="connsiteY126" fmla="*/ 959223 h 1506070"/>
                  <a:gd name="connsiteX127" fmla="*/ 717177 w 1516998"/>
                  <a:gd name="connsiteY127" fmla="*/ 905435 h 1506070"/>
                  <a:gd name="connsiteX128" fmla="*/ 735106 w 1516998"/>
                  <a:gd name="connsiteY128" fmla="*/ 995082 h 1506070"/>
                  <a:gd name="connsiteX129" fmla="*/ 762000 w 1516998"/>
                  <a:gd name="connsiteY129" fmla="*/ 1093694 h 1506070"/>
                  <a:gd name="connsiteX130" fmla="*/ 779930 w 1516998"/>
                  <a:gd name="connsiteY130" fmla="*/ 1120588 h 1506070"/>
                  <a:gd name="connsiteX131" fmla="*/ 788895 w 1516998"/>
                  <a:gd name="connsiteY131" fmla="*/ 1147482 h 1506070"/>
                  <a:gd name="connsiteX132" fmla="*/ 815789 w 1516998"/>
                  <a:gd name="connsiteY132" fmla="*/ 1246094 h 1506070"/>
                  <a:gd name="connsiteX133" fmla="*/ 806824 w 1516998"/>
                  <a:gd name="connsiteY133" fmla="*/ 1434353 h 1506070"/>
                  <a:gd name="connsiteX134" fmla="*/ 735106 w 1516998"/>
                  <a:gd name="connsiteY134" fmla="*/ 1488141 h 1506070"/>
                  <a:gd name="connsiteX135" fmla="*/ 708212 w 1516998"/>
                  <a:gd name="connsiteY135" fmla="*/ 1506070 h 1506070"/>
                  <a:gd name="connsiteX136" fmla="*/ 627530 w 1516998"/>
                  <a:gd name="connsiteY136" fmla="*/ 1497106 h 1506070"/>
                  <a:gd name="connsiteX137" fmla="*/ 609600 w 1516998"/>
                  <a:gd name="connsiteY137" fmla="*/ 1479176 h 1506070"/>
                  <a:gd name="connsiteX138" fmla="*/ 582706 w 1516998"/>
                  <a:gd name="connsiteY138" fmla="*/ 1443317 h 1506070"/>
                  <a:gd name="connsiteX139" fmla="*/ 573742 w 1516998"/>
                  <a:gd name="connsiteY139" fmla="*/ 1416423 h 1506070"/>
                  <a:gd name="connsiteX140" fmla="*/ 591671 w 1516998"/>
                  <a:gd name="connsiteY140" fmla="*/ 914400 h 1506070"/>
                  <a:gd name="connsiteX141" fmla="*/ 582706 w 1516998"/>
                  <a:gd name="connsiteY141" fmla="*/ 1075764 h 1506070"/>
                  <a:gd name="connsiteX142" fmla="*/ 564777 w 1516998"/>
                  <a:gd name="connsiteY142" fmla="*/ 1156447 h 1506070"/>
                  <a:gd name="connsiteX143" fmla="*/ 555812 w 1516998"/>
                  <a:gd name="connsiteY143" fmla="*/ 1210235 h 1506070"/>
                  <a:gd name="connsiteX144" fmla="*/ 528918 w 1516998"/>
                  <a:gd name="connsiteY144" fmla="*/ 1326776 h 1506070"/>
                  <a:gd name="connsiteX145" fmla="*/ 519953 w 1516998"/>
                  <a:gd name="connsiteY145" fmla="*/ 1353670 h 1506070"/>
                  <a:gd name="connsiteX146" fmla="*/ 484095 w 1516998"/>
                  <a:gd name="connsiteY146" fmla="*/ 1398494 h 1506070"/>
                  <a:gd name="connsiteX147" fmla="*/ 340659 w 1516998"/>
                  <a:gd name="connsiteY147" fmla="*/ 1389529 h 1506070"/>
                  <a:gd name="connsiteX148" fmla="*/ 331695 w 1516998"/>
                  <a:gd name="connsiteY148" fmla="*/ 1362635 h 1506070"/>
                  <a:gd name="connsiteX149" fmla="*/ 313765 w 1516998"/>
                  <a:gd name="connsiteY149" fmla="*/ 1344706 h 1506070"/>
                  <a:gd name="connsiteX150" fmla="*/ 304800 w 1516998"/>
                  <a:gd name="connsiteY150" fmla="*/ 1111623 h 1506070"/>
                  <a:gd name="connsiteX151" fmla="*/ 358589 w 1516998"/>
                  <a:gd name="connsiteY151" fmla="*/ 1039906 h 1506070"/>
                  <a:gd name="connsiteX152" fmla="*/ 412377 w 1516998"/>
                  <a:gd name="connsiteY152" fmla="*/ 1004047 h 1506070"/>
                  <a:gd name="connsiteX153" fmla="*/ 448236 w 1516998"/>
                  <a:gd name="connsiteY153" fmla="*/ 959223 h 1506070"/>
                  <a:gd name="connsiteX154" fmla="*/ 510989 w 1516998"/>
                  <a:gd name="connsiteY154" fmla="*/ 905435 h 1506070"/>
                  <a:gd name="connsiteX155" fmla="*/ 546848 w 1516998"/>
                  <a:gd name="connsiteY155" fmla="*/ 860611 h 1506070"/>
                  <a:gd name="connsiteX156" fmla="*/ 591671 w 1516998"/>
                  <a:gd name="connsiteY156" fmla="*/ 833717 h 1506070"/>
                  <a:gd name="connsiteX157" fmla="*/ 681318 w 1516998"/>
                  <a:gd name="connsiteY157" fmla="*/ 815788 h 1506070"/>
                  <a:gd name="connsiteX158" fmla="*/ 654424 w 1516998"/>
                  <a:gd name="connsiteY158" fmla="*/ 806823 h 1506070"/>
                  <a:gd name="connsiteX159" fmla="*/ 609600 w 1516998"/>
                  <a:gd name="connsiteY159" fmla="*/ 842682 h 1506070"/>
                  <a:gd name="connsiteX160" fmla="*/ 582706 w 1516998"/>
                  <a:gd name="connsiteY160" fmla="*/ 860611 h 1506070"/>
                  <a:gd name="connsiteX161" fmla="*/ 564777 w 1516998"/>
                  <a:gd name="connsiteY161" fmla="*/ 878541 h 1506070"/>
                  <a:gd name="connsiteX162" fmla="*/ 537883 w 1516998"/>
                  <a:gd name="connsiteY162" fmla="*/ 887506 h 1506070"/>
                  <a:gd name="connsiteX163" fmla="*/ 493059 w 1516998"/>
                  <a:gd name="connsiteY163" fmla="*/ 923364 h 1506070"/>
                  <a:gd name="connsiteX164" fmla="*/ 475130 w 1516998"/>
                  <a:gd name="connsiteY164" fmla="*/ 941294 h 1506070"/>
                  <a:gd name="connsiteX165" fmla="*/ 448236 w 1516998"/>
                  <a:gd name="connsiteY165" fmla="*/ 959223 h 1506070"/>
                  <a:gd name="connsiteX166" fmla="*/ 403412 w 1516998"/>
                  <a:gd name="connsiteY166" fmla="*/ 1004047 h 1506070"/>
                  <a:gd name="connsiteX167" fmla="*/ 322730 w 1516998"/>
                  <a:gd name="connsiteY167" fmla="*/ 1048870 h 1506070"/>
                  <a:gd name="connsiteX168" fmla="*/ 295836 w 1516998"/>
                  <a:gd name="connsiteY168" fmla="*/ 1066800 h 1506070"/>
                  <a:gd name="connsiteX169" fmla="*/ 224118 w 1516998"/>
                  <a:gd name="connsiteY169" fmla="*/ 1075764 h 1506070"/>
                  <a:gd name="connsiteX170" fmla="*/ 197224 w 1516998"/>
                  <a:gd name="connsiteY170" fmla="*/ 1084729 h 1506070"/>
                  <a:gd name="connsiteX171" fmla="*/ 143436 w 1516998"/>
                  <a:gd name="connsiteY171" fmla="*/ 1057835 h 1506070"/>
                  <a:gd name="connsiteX172" fmla="*/ 134471 w 1516998"/>
                  <a:gd name="connsiteY172" fmla="*/ 1021976 h 1506070"/>
                  <a:gd name="connsiteX173" fmla="*/ 143436 w 1516998"/>
                  <a:gd name="connsiteY173" fmla="*/ 887506 h 1506070"/>
                  <a:gd name="connsiteX174" fmla="*/ 161365 w 1516998"/>
                  <a:gd name="connsiteY174" fmla="*/ 860611 h 1506070"/>
                  <a:gd name="connsiteX175" fmla="*/ 206189 w 1516998"/>
                  <a:gd name="connsiteY175" fmla="*/ 824753 h 1506070"/>
                  <a:gd name="connsiteX176" fmla="*/ 251012 w 1516998"/>
                  <a:gd name="connsiteY176" fmla="*/ 806823 h 1506070"/>
                  <a:gd name="connsiteX177" fmla="*/ 313765 w 1516998"/>
                  <a:gd name="connsiteY177" fmla="*/ 788894 h 1506070"/>
                  <a:gd name="connsiteX178" fmla="*/ 358589 w 1516998"/>
                  <a:gd name="connsiteY178" fmla="*/ 779929 h 1506070"/>
                  <a:gd name="connsiteX179" fmla="*/ 331695 w 1516998"/>
                  <a:gd name="connsiteY179" fmla="*/ 788894 h 1506070"/>
                  <a:gd name="connsiteX180" fmla="*/ 107577 w 1516998"/>
                  <a:gd name="connsiteY180" fmla="*/ 770964 h 1506070"/>
                  <a:gd name="connsiteX181" fmla="*/ 71718 w 1516998"/>
                  <a:gd name="connsiteY181" fmla="*/ 753035 h 1506070"/>
                  <a:gd name="connsiteX182" fmla="*/ 8965 w 1516998"/>
                  <a:gd name="connsiteY182" fmla="*/ 681317 h 1506070"/>
                  <a:gd name="connsiteX183" fmla="*/ 0 w 1516998"/>
                  <a:gd name="connsiteY183" fmla="*/ 654423 h 1506070"/>
                  <a:gd name="connsiteX184" fmla="*/ 17930 w 1516998"/>
                  <a:gd name="connsiteY184" fmla="*/ 564776 h 1506070"/>
                  <a:gd name="connsiteX185" fmla="*/ 44824 w 1516998"/>
                  <a:gd name="connsiteY185" fmla="*/ 555811 h 1506070"/>
                  <a:gd name="connsiteX186" fmla="*/ 116542 w 1516998"/>
                  <a:gd name="connsiteY186" fmla="*/ 537882 h 1506070"/>
                  <a:gd name="connsiteX187" fmla="*/ 268942 w 1516998"/>
                  <a:gd name="connsiteY187" fmla="*/ 564776 h 1506070"/>
                  <a:gd name="connsiteX188" fmla="*/ 295836 w 1516998"/>
                  <a:gd name="connsiteY188" fmla="*/ 573741 h 1506070"/>
                  <a:gd name="connsiteX189" fmla="*/ 349624 w 1516998"/>
                  <a:gd name="connsiteY189" fmla="*/ 618564 h 1506070"/>
                  <a:gd name="connsiteX190" fmla="*/ 376518 w 1516998"/>
                  <a:gd name="connsiteY190" fmla="*/ 627529 h 1506070"/>
                  <a:gd name="connsiteX191" fmla="*/ 430306 w 1516998"/>
                  <a:gd name="connsiteY191" fmla="*/ 663388 h 1506070"/>
                  <a:gd name="connsiteX192" fmla="*/ 457200 w 1516998"/>
                  <a:gd name="connsiteY192" fmla="*/ 690282 h 1506070"/>
                  <a:gd name="connsiteX193" fmla="*/ 484095 w 1516998"/>
                  <a:gd name="connsiteY193" fmla="*/ 708211 h 1506070"/>
                  <a:gd name="connsiteX194" fmla="*/ 591671 w 1516998"/>
                  <a:gd name="connsiteY194" fmla="*/ 726141 h 1506070"/>
                  <a:gd name="connsiteX195" fmla="*/ 555812 w 1516998"/>
                  <a:gd name="connsiteY195" fmla="*/ 717176 h 1506070"/>
                  <a:gd name="connsiteX196" fmla="*/ 510989 w 1516998"/>
                  <a:gd name="connsiteY196" fmla="*/ 681317 h 1506070"/>
                  <a:gd name="connsiteX197" fmla="*/ 475130 w 1516998"/>
                  <a:gd name="connsiteY197" fmla="*/ 654423 h 1506070"/>
                  <a:gd name="connsiteX198" fmla="*/ 448236 w 1516998"/>
                  <a:gd name="connsiteY198" fmla="*/ 645459 h 1506070"/>
                  <a:gd name="connsiteX199" fmla="*/ 412377 w 1516998"/>
                  <a:gd name="connsiteY199" fmla="*/ 627529 h 1506070"/>
                  <a:gd name="connsiteX200" fmla="*/ 358589 w 1516998"/>
                  <a:gd name="connsiteY200" fmla="*/ 609600 h 1506070"/>
                  <a:gd name="connsiteX201" fmla="*/ 313765 w 1516998"/>
                  <a:gd name="connsiteY201" fmla="*/ 573741 h 1506070"/>
                  <a:gd name="connsiteX202" fmla="*/ 259977 w 1516998"/>
                  <a:gd name="connsiteY202" fmla="*/ 510988 h 1506070"/>
                  <a:gd name="connsiteX203" fmla="*/ 242048 w 1516998"/>
                  <a:gd name="connsiteY203" fmla="*/ 475129 h 1506070"/>
                  <a:gd name="connsiteX204" fmla="*/ 224118 w 1516998"/>
                  <a:gd name="connsiteY204" fmla="*/ 421341 h 1506070"/>
                  <a:gd name="connsiteX205" fmla="*/ 233083 w 1516998"/>
                  <a:gd name="connsiteY205" fmla="*/ 340659 h 1506070"/>
                  <a:gd name="connsiteX206" fmla="*/ 385483 w 1516998"/>
                  <a:gd name="connsiteY206" fmla="*/ 358588 h 1506070"/>
                  <a:gd name="connsiteX207" fmla="*/ 403412 w 1516998"/>
                  <a:gd name="connsiteY207" fmla="*/ 385482 h 1506070"/>
                  <a:gd name="connsiteX208" fmla="*/ 457200 w 1516998"/>
                  <a:gd name="connsiteY208" fmla="*/ 430306 h 1506070"/>
                  <a:gd name="connsiteX209" fmla="*/ 493059 w 1516998"/>
                  <a:gd name="connsiteY209" fmla="*/ 484094 h 1506070"/>
                  <a:gd name="connsiteX210" fmla="*/ 519953 w 1516998"/>
                  <a:gd name="connsiteY210" fmla="*/ 502023 h 1506070"/>
                  <a:gd name="connsiteX211" fmla="*/ 573742 w 1516998"/>
                  <a:gd name="connsiteY211" fmla="*/ 555811 h 1506070"/>
                  <a:gd name="connsiteX212" fmla="*/ 627530 w 1516998"/>
                  <a:gd name="connsiteY212" fmla="*/ 627529 h 1506070"/>
                  <a:gd name="connsiteX213" fmla="*/ 654424 w 1516998"/>
                  <a:gd name="connsiteY213" fmla="*/ 654423 h 1506070"/>
                  <a:gd name="connsiteX214" fmla="*/ 690283 w 1516998"/>
                  <a:gd name="connsiteY214" fmla="*/ 663388 h 1506070"/>
                  <a:gd name="connsiteX215" fmla="*/ 744071 w 1516998"/>
                  <a:gd name="connsiteY215" fmla="*/ 663388 h 1506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</a:cxnLst>
                <a:rect l="l" t="t" r="r" b="b"/>
                <a:pathLst>
                  <a:path w="1516998" h="1506070">
                    <a:moveTo>
                      <a:pt x="744071" y="663388"/>
                    </a:moveTo>
                    <a:lnTo>
                      <a:pt x="744071" y="663388"/>
                    </a:lnTo>
                    <a:cubicBezTo>
                      <a:pt x="723153" y="645459"/>
                      <a:pt x="701796" y="628030"/>
                      <a:pt x="681318" y="609600"/>
                    </a:cubicBezTo>
                    <a:cubicBezTo>
                      <a:pt x="671895" y="601119"/>
                      <a:pt x="661456" y="593255"/>
                      <a:pt x="654424" y="582706"/>
                    </a:cubicBezTo>
                    <a:cubicBezTo>
                      <a:pt x="649182" y="574843"/>
                      <a:pt x="650048" y="564072"/>
                      <a:pt x="645459" y="555811"/>
                    </a:cubicBezTo>
                    <a:cubicBezTo>
                      <a:pt x="634994" y="536974"/>
                      <a:pt x="621553" y="519952"/>
                      <a:pt x="609600" y="502023"/>
                    </a:cubicBezTo>
                    <a:cubicBezTo>
                      <a:pt x="603624" y="493058"/>
                      <a:pt x="599289" y="482747"/>
                      <a:pt x="591671" y="475129"/>
                    </a:cubicBezTo>
                    <a:lnTo>
                      <a:pt x="564777" y="448235"/>
                    </a:lnTo>
                    <a:cubicBezTo>
                      <a:pt x="553815" y="426310"/>
                      <a:pt x="544760" y="404492"/>
                      <a:pt x="528918" y="385482"/>
                    </a:cubicBezTo>
                    <a:cubicBezTo>
                      <a:pt x="520802" y="375743"/>
                      <a:pt x="510989" y="367553"/>
                      <a:pt x="502024" y="358588"/>
                    </a:cubicBezTo>
                    <a:cubicBezTo>
                      <a:pt x="496048" y="340659"/>
                      <a:pt x="497459" y="318164"/>
                      <a:pt x="484095" y="304800"/>
                    </a:cubicBezTo>
                    <a:cubicBezTo>
                      <a:pt x="440798" y="261503"/>
                      <a:pt x="493477" y="316526"/>
                      <a:pt x="448236" y="259976"/>
                    </a:cubicBezTo>
                    <a:cubicBezTo>
                      <a:pt x="442956" y="253376"/>
                      <a:pt x="436283" y="248023"/>
                      <a:pt x="430306" y="242047"/>
                    </a:cubicBezTo>
                    <a:cubicBezTo>
                      <a:pt x="409336" y="137186"/>
                      <a:pt x="437857" y="236702"/>
                      <a:pt x="403412" y="179294"/>
                    </a:cubicBezTo>
                    <a:cubicBezTo>
                      <a:pt x="368497" y="121104"/>
                      <a:pt x="421951" y="179903"/>
                      <a:pt x="376518" y="134470"/>
                    </a:cubicBezTo>
                    <a:cubicBezTo>
                      <a:pt x="379506" y="110564"/>
                      <a:pt x="363206" y="71926"/>
                      <a:pt x="385483" y="62753"/>
                    </a:cubicBezTo>
                    <a:cubicBezTo>
                      <a:pt x="429609" y="44583"/>
                      <a:pt x="511148" y="67274"/>
                      <a:pt x="564777" y="80682"/>
                    </a:cubicBezTo>
                    <a:cubicBezTo>
                      <a:pt x="593208" y="99636"/>
                      <a:pt x="615518" y="111969"/>
                      <a:pt x="636495" y="143435"/>
                    </a:cubicBezTo>
                    <a:cubicBezTo>
                      <a:pt x="648448" y="161364"/>
                      <a:pt x="657116" y="181986"/>
                      <a:pt x="672353" y="197223"/>
                    </a:cubicBezTo>
                    <a:cubicBezTo>
                      <a:pt x="697901" y="222771"/>
                      <a:pt x="685595" y="208120"/>
                      <a:pt x="708212" y="242047"/>
                    </a:cubicBezTo>
                    <a:cubicBezTo>
                      <a:pt x="711200" y="254000"/>
                      <a:pt x="714761" y="265824"/>
                      <a:pt x="717177" y="277906"/>
                    </a:cubicBezTo>
                    <a:cubicBezTo>
                      <a:pt x="720742" y="295730"/>
                      <a:pt x="722199" y="313950"/>
                      <a:pt x="726142" y="331694"/>
                    </a:cubicBezTo>
                    <a:cubicBezTo>
                      <a:pt x="728192" y="340919"/>
                      <a:pt x="732814" y="349421"/>
                      <a:pt x="735106" y="358588"/>
                    </a:cubicBezTo>
                    <a:cubicBezTo>
                      <a:pt x="738801" y="373370"/>
                      <a:pt x="738069" y="389406"/>
                      <a:pt x="744071" y="403411"/>
                    </a:cubicBezTo>
                    <a:cubicBezTo>
                      <a:pt x="747400" y="411180"/>
                      <a:pt x="757312" y="414308"/>
                      <a:pt x="762000" y="421341"/>
                    </a:cubicBezTo>
                    <a:cubicBezTo>
                      <a:pt x="769413" y="432460"/>
                      <a:pt x="773300" y="445597"/>
                      <a:pt x="779930" y="457200"/>
                    </a:cubicBezTo>
                    <a:cubicBezTo>
                      <a:pt x="785275" y="466555"/>
                      <a:pt x="791883" y="475129"/>
                      <a:pt x="797859" y="484094"/>
                    </a:cubicBezTo>
                    <a:cubicBezTo>
                      <a:pt x="800847" y="496047"/>
                      <a:pt x="806824" y="532274"/>
                      <a:pt x="806824" y="519953"/>
                    </a:cubicBezTo>
                    <a:cubicBezTo>
                      <a:pt x="806824" y="492893"/>
                      <a:pt x="802307" y="465962"/>
                      <a:pt x="797859" y="439270"/>
                    </a:cubicBezTo>
                    <a:cubicBezTo>
                      <a:pt x="793406" y="412552"/>
                      <a:pt x="780765" y="402649"/>
                      <a:pt x="770965" y="376517"/>
                    </a:cubicBezTo>
                    <a:cubicBezTo>
                      <a:pt x="766639" y="364981"/>
                      <a:pt x="765540" y="352460"/>
                      <a:pt x="762000" y="340659"/>
                    </a:cubicBezTo>
                    <a:cubicBezTo>
                      <a:pt x="756569" y="322557"/>
                      <a:pt x="744071" y="286870"/>
                      <a:pt x="744071" y="286870"/>
                    </a:cubicBezTo>
                    <a:cubicBezTo>
                      <a:pt x="747059" y="230094"/>
                      <a:pt x="748315" y="173200"/>
                      <a:pt x="753036" y="116541"/>
                    </a:cubicBezTo>
                    <a:cubicBezTo>
                      <a:pt x="754105" y="103712"/>
                      <a:pt x="771571" y="23502"/>
                      <a:pt x="779930" y="17929"/>
                    </a:cubicBezTo>
                    <a:lnTo>
                      <a:pt x="806824" y="0"/>
                    </a:lnTo>
                    <a:cubicBezTo>
                      <a:pt x="833718" y="2988"/>
                      <a:pt x="861400" y="1844"/>
                      <a:pt x="887506" y="8964"/>
                    </a:cubicBezTo>
                    <a:cubicBezTo>
                      <a:pt x="907782" y="14494"/>
                      <a:pt x="907610" y="40209"/>
                      <a:pt x="914400" y="53788"/>
                    </a:cubicBezTo>
                    <a:cubicBezTo>
                      <a:pt x="946752" y="118492"/>
                      <a:pt x="918818" y="37939"/>
                      <a:pt x="950259" y="116541"/>
                    </a:cubicBezTo>
                    <a:cubicBezTo>
                      <a:pt x="950276" y="116583"/>
                      <a:pt x="972663" y="183754"/>
                      <a:pt x="977153" y="197223"/>
                    </a:cubicBezTo>
                    <a:lnTo>
                      <a:pt x="986118" y="224117"/>
                    </a:lnTo>
                    <a:cubicBezTo>
                      <a:pt x="1001305" y="330421"/>
                      <a:pt x="999817" y="290703"/>
                      <a:pt x="986118" y="448235"/>
                    </a:cubicBezTo>
                    <a:cubicBezTo>
                      <a:pt x="984798" y="463415"/>
                      <a:pt x="981162" y="478359"/>
                      <a:pt x="977153" y="493059"/>
                    </a:cubicBezTo>
                    <a:cubicBezTo>
                      <a:pt x="972180" y="511292"/>
                      <a:pt x="954640" y="565182"/>
                      <a:pt x="959224" y="546847"/>
                    </a:cubicBezTo>
                    <a:cubicBezTo>
                      <a:pt x="962212" y="534894"/>
                      <a:pt x="965516" y="523016"/>
                      <a:pt x="968189" y="510988"/>
                    </a:cubicBezTo>
                    <a:cubicBezTo>
                      <a:pt x="971494" y="496114"/>
                      <a:pt x="973144" y="480864"/>
                      <a:pt x="977153" y="466164"/>
                    </a:cubicBezTo>
                    <a:cubicBezTo>
                      <a:pt x="982126" y="447931"/>
                      <a:pt x="984600" y="428101"/>
                      <a:pt x="995083" y="412376"/>
                    </a:cubicBezTo>
                    <a:lnTo>
                      <a:pt x="1030942" y="358588"/>
                    </a:lnTo>
                    <a:cubicBezTo>
                      <a:pt x="1038233" y="336712"/>
                      <a:pt x="1040456" y="322180"/>
                      <a:pt x="1057836" y="304800"/>
                    </a:cubicBezTo>
                    <a:cubicBezTo>
                      <a:pt x="1065455" y="297181"/>
                      <a:pt x="1075765" y="292847"/>
                      <a:pt x="1084730" y="286870"/>
                    </a:cubicBezTo>
                    <a:cubicBezTo>
                      <a:pt x="1090706" y="277905"/>
                      <a:pt x="1095928" y="268389"/>
                      <a:pt x="1102659" y="259976"/>
                    </a:cubicBezTo>
                    <a:cubicBezTo>
                      <a:pt x="1107939" y="253376"/>
                      <a:pt x="1116240" y="249295"/>
                      <a:pt x="1120589" y="242047"/>
                    </a:cubicBezTo>
                    <a:cubicBezTo>
                      <a:pt x="1125451" y="233944"/>
                      <a:pt x="1121864" y="220645"/>
                      <a:pt x="1129553" y="215153"/>
                    </a:cubicBezTo>
                    <a:cubicBezTo>
                      <a:pt x="1151173" y="199710"/>
                      <a:pt x="1212222" y="192410"/>
                      <a:pt x="1237130" y="188259"/>
                    </a:cubicBezTo>
                    <a:cubicBezTo>
                      <a:pt x="1246095" y="185271"/>
                      <a:pt x="1254574" y="179294"/>
                      <a:pt x="1264024" y="179294"/>
                    </a:cubicBezTo>
                    <a:cubicBezTo>
                      <a:pt x="1288116" y="179294"/>
                      <a:pt x="1313100" y="180026"/>
                      <a:pt x="1335742" y="188259"/>
                    </a:cubicBezTo>
                    <a:cubicBezTo>
                      <a:pt x="1347657" y="192592"/>
                      <a:pt x="1355267" y="204837"/>
                      <a:pt x="1362636" y="215153"/>
                    </a:cubicBezTo>
                    <a:cubicBezTo>
                      <a:pt x="1376483" y="234539"/>
                      <a:pt x="1382214" y="255959"/>
                      <a:pt x="1389530" y="277906"/>
                    </a:cubicBezTo>
                    <a:cubicBezTo>
                      <a:pt x="1386542" y="307788"/>
                      <a:pt x="1385132" y="337871"/>
                      <a:pt x="1380565" y="367553"/>
                    </a:cubicBezTo>
                    <a:cubicBezTo>
                      <a:pt x="1379128" y="376893"/>
                      <a:pt x="1378282" y="387765"/>
                      <a:pt x="1371600" y="394447"/>
                    </a:cubicBezTo>
                    <a:cubicBezTo>
                      <a:pt x="1364918" y="401129"/>
                      <a:pt x="1353671" y="400423"/>
                      <a:pt x="1344706" y="403411"/>
                    </a:cubicBezTo>
                    <a:cubicBezTo>
                      <a:pt x="1277926" y="447932"/>
                      <a:pt x="1359951" y="390708"/>
                      <a:pt x="1290918" y="448235"/>
                    </a:cubicBezTo>
                    <a:cubicBezTo>
                      <a:pt x="1282641" y="455132"/>
                      <a:pt x="1272204" y="459152"/>
                      <a:pt x="1264024" y="466164"/>
                    </a:cubicBezTo>
                    <a:cubicBezTo>
                      <a:pt x="1187932" y="531385"/>
                      <a:pt x="1263018" y="478787"/>
                      <a:pt x="1201271" y="519953"/>
                    </a:cubicBezTo>
                    <a:cubicBezTo>
                      <a:pt x="1195295" y="528918"/>
                      <a:pt x="1192478" y="541137"/>
                      <a:pt x="1183342" y="546847"/>
                    </a:cubicBezTo>
                    <a:cubicBezTo>
                      <a:pt x="1167315" y="556864"/>
                      <a:pt x="1129553" y="564776"/>
                      <a:pt x="1129553" y="564776"/>
                    </a:cubicBezTo>
                    <a:cubicBezTo>
                      <a:pt x="1094957" y="599373"/>
                      <a:pt x="1130535" y="570425"/>
                      <a:pt x="1066800" y="591670"/>
                    </a:cubicBezTo>
                    <a:cubicBezTo>
                      <a:pt x="1054122" y="595896"/>
                      <a:pt x="1043225" y="604336"/>
                      <a:pt x="1030942" y="609600"/>
                    </a:cubicBezTo>
                    <a:cubicBezTo>
                      <a:pt x="1022257" y="613322"/>
                      <a:pt x="1013013" y="615576"/>
                      <a:pt x="1004048" y="618564"/>
                    </a:cubicBezTo>
                    <a:cubicBezTo>
                      <a:pt x="998071" y="624541"/>
                      <a:pt x="993457" y="632300"/>
                      <a:pt x="986118" y="636494"/>
                    </a:cubicBezTo>
                    <a:cubicBezTo>
                      <a:pt x="972146" y="644478"/>
                      <a:pt x="952674" y="643044"/>
                      <a:pt x="941295" y="654423"/>
                    </a:cubicBezTo>
                    <a:cubicBezTo>
                      <a:pt x="932583" y="663135"/>
                      <a:pt x="965072" y="647875"/>
                      <a:pt x="977153" y="645459"/>
                    </a:cubicBezTo>
                    <a:cubicBezTo>
                      <a:pt x="994977" y="641894"/>
                      <a:pt x="1013012" y="639482"/>
                      <a:pt x="1030942" y="636494"/>
                    </a:cubicBezTo>
                    <a:cubicBezTo>
                      <a:pt x="1048871" y="630517"/>
                      <a:pt x="1066198" y="622270"/>
                      <a:pt x="1084730" y="618564"/>
                    </a:cubicBezTo>
                    <a:cubicBezTo>
                      <a:pt x="1120295" y="611452"/>
                      <a:pt x="1168822" y="602486"/>
                      <a:pt x="1201271" y="591670"/>
                    </a:cubicBezTo>
                    <a:lnTo>
                      <a:pt x="1255059" y="573741"/>
                    </a:lnTo>
                    <a:cubicBezTo>
                      <a:pt x="1332753" y="576729"/>
                      <a:pt x="1410574" y="577357"/>
                      <a:pt x="1488142" y="582706"/>
                    </a:cubicBezTo>
                    <a:cubicBezTo>
                      <a:pt x="1497569" y="583356"/>
                      <a:pt x="1513787" y="582303"/>
                      <a:pt x="1515036" y="591670"/>
                    </a:cubicBezTo>
                    <a:cubicBezTo>
                      <a:pt x="1520579" y="633244"/>
                      <a:pt x="1513360" y="675872"/>
                      <a:pt x="1506071" y="717176"/>
                    </a:cubicBezTo>
                    <a:cubicBezTo>
                      <a:pt x="1504199" y="727786"/>
                      <a:pt x="1497278" y="738360"/>
                      <a:pt x="1488142" y="744070"/>
                    </a:cubicBezTo>
                    <a:cubicBezTo>
                      <a:pt x="1472115" y="754087"/>
                      <a:pt x="1452886" y="758294"/>
                      <a:pt x="1434353" y="762000"/>
                    </a:cubicBezTo>
                    <a:cubicBezTo>
                      <a:pt x="1368810" y="775108"/>
                      <a:pt x="1404614" y="768809"/>
                      <a:pt x="1326777" y="779929"/>
                    </a:cubicBezTo>
                    <a:cubicBezTo>
                      <a:pt x="1269078" y="799163"/>
                      <a:pt x="1329527" y="780966"/>
                      <a:pt x="1228165" y="797859"/>
                    </a:cubicBezTo>
                    <a:cubicBezTo>
                      <a:pt x="1216012" y="799884"/>
                      <a:pt x="1204532" y="805295"/>
                      <a:pt x="1192306" y="806823"/>
                    </a:cubicBezTo>
                    <a:cubicBezTo>
                      <a:pt x="1156601" y="811286"/>
                      <a:pt x="1120589" y="812800"/>
                      <a:pt x="1084730" y="815788"/>
                    </a:cubicBezTo>
                    <a:cubicBezTo>
                      <a:pt x="1033930" y="812800"/>
                      <a:pt x="983009" y="811430"/>
                      <a:pt x="932330" y="806823"/>
                    </a:cubicBezTo>
                    <a:cubicBezTo>
                      <a:pt x="917155" y="805444"/>
                      <a:pt x="898281" y="808633"/>
                      <a:pt x="887506" y="797859"/>
                    </a:cubicBezTo>
                    <a:cubicBezTo>
                      <a:pt x="880824" y="791177"/>
                      <a:pt x="905435" y="791882"/>
                      <a:pt x="914400" y="788894"/>
                    </a:cubicBezTo>
                    <a:cubicBezTo>
                      <a:pt x="975163" y="809148"/>
                      <a:pt x="901034" y="786221"/>
                      <a:pt x="1004048" y="806823"/>
                    </a:cubicBezTo>
                    <a:cubicBezTo>
                      <a:pt x="1013314" y="808676"/>
                      <a:pt x="1021516" y="815115"/>
                      <a:pt x="1030942" y="815788"/>
                    </a:cubicBezTo>
                    <a:cubicBezTo>
                      <a:pt x="1105517" y="821115"/>
                      <a:pt x="1180353" y="821765"/>
                      <a:pt x="1255059" y="824753"/>
                    </a:cubicBezTo>
                    <a:cubicBezTo>
                      <a:pt x="1278965" y="830729"/>
                      <a:pt x="1303400" y="834890"/>
                      <a:pt x="1326777" y="842682"/>
                    </a:cubicBezTo>
                    <a:lnTo>
                      <a:pt x="1380565" y="860611"/>
                    </a:lnTo>
                    <a:cubicBezTo>
                      <a:pt x="1398571" y="887620"/>
                      <a:pt x="1402776" y="891518"/>
                      <a:pt x="1416424" y="923364"/>
                    </a:cubicBezTo>
                    <a:cubicBezTo>
                      <a:pt x="1420146" y="932050"/>
                      <a:pt x="1422401" y="941294"/>
                      <a:pt x="1425389" y="950259"/>
                    </a:cubicBezTo>
                    <a:cubicBezTo>
                      <a:pt x="1417912" y="995118"/>
                      <a:pt x="1424574" y="1000515"/>
                      <a:pt x="1398495" y="1030941"/>
                    </a:cubicBezTo>
                    <a:cubicBezTo>
                      <a:pt x="1387494" y="1043776"/>
                      <a:pt x="1378673" y="1061455"/>
                      <a:pt x="1362636" y="1066800"/>
                    </a:cubicBezTo>
                    <a:lnTo>
                      <a:pt x="1308848" y="1084729"/>
                    </a:lnTo>
                    <a:cubicBezTo>
                      <a:pt x="1264024" y="1081741"/>
                      <a:pt x="1219077" y="1080234"/>
                      <a:pt x="1174377" y="1075764"/>
                    </a:cubicBezTo>
                    <a:cubicBezTo>
                      <a:pt x="1161572" y="1074484"/>
                      <a:pt x="1108676" y="1062329"/>
                      <a:pt x="1093695" y="1057835"/>
                    </a:cubicBezTo>
                    <a:cubicBezTo>
                      <a:pt x="1075593" y="1052404"/>
                      <a:pt x="1058241" y="1044490"/>
                      <a:pt x="1039906" y="1039906"/>
                    </a:cubicBezTo>
                    <a:cubicBezTo>
                      <a:pt x="1019861" y="1034894"/>
                      <a:pt x="963354" y="1021741"/>
                      <a:pt x="950259" y="1013011"/>
                    </a:cubicBezTo>
                    <a:cubicBezTo>
                      <a:pt x="883486" y="968497"/>
                      <a:pt x="965496" y="1025708"/>
                      <a:pt x="896471" y="968188"/>
                    </a:cubicBezTo>
                    <a:cubicBezTo>
                      <a:pt x="814553" y="899923"/>
                      <a:pt x="941458" y="1022140"/>
                      <a:pt x="833718" y="914400"/>
                    </a:cubicBezTo>
                    <a:cubicBezTo>
                      <a:pt x="796259" y="876941"/>
                      <a:pt x="796682" y="879899"/>
                      <a:pt x="842683" y="914400"/>
                    </a:cubicBezTo>
                    <a:cubicBezTo>
                      <a:pt x="851961" y="932957"/>
                      <a:pt x="864058" y="960859"/>
                      <a:pt x="878542" y="977153"/>
                    </a:cubicBezTo>
                    <a:cubicBezTo>
                      <a:pt x="895388" y="996104"/>
                      <a:pt x="914401" y="1013012"/>
                      <a:pt x="932330" y="1030941"/>
                    </a:cubicBezTo>
                    <a:cubicBezTo>
                      <a:pt x="965906" y="1064517"/>
                      <a:pt x="947197" y="1053826"/>
                      <a:pt x="986118" y="1066800"/>
                    </a:cubicBezTo>
                    <a:cubicBezTo>
                      <a:pt x="992095" y="1072776"/>
                      <a:pt x="996800" y="1080381"/>
                      <a:pt x="1004048" y="1084729"/>
                    </a:cubicBezTo>
                    <a:cubicBezTo>
                      <a:pt x="1012151" y="1089591"/>
                      <a:pt x="1023563" y="1087791"/>
                      <a:pt x="1030942" y="1093694"/>
                    </a:cubicBezTo>
                    <a:cubicBezTo>
                      <a:pt x="1039355" y="1100425"/>
                      <a:pt x="1041776" y="1112480"/>
                      <a:pt x="1048871" y="1120588"/>
                    </a:cubicBezTo>
                    <a:cubicBezTo>
                      <a:pt x="1062785" y="1136490"/>
                      <a:pt x="1093695" y="1165411"/>
                      <a:pt x="1093695" y="1165411"/>
                    </a:cubicBezTo>
                    <a:cubicBezTo>
                      <a:pt x="1096683" y="1174376"/>
                      <a:pt x="1097797" y="1184203"/>
                      <a:pt x="1102659" y="1192306"/>
                    </a:cubicBezTo>
                    <a:cubicBezTo>
                      <a:pt x="1139577" y="1253836"/>
                      <a:pt x="1104158" y="1160940"/>
                      <a:pt x="1129553" y="1237129"/>
                    </a:cubicBezTo>
                    <a:cubicBezTo>
                      <a:pt x="1126565" y="1252070"/>
                      <a:pt x="1126591" y="1267948"/>
                      <a:pt x="1120589" y="1281953"/>
                    </a:cubicBezTo>
                    <a:cubicBezTo>
                      <a:pt x="1111039" y="1304237"/>
                      <a:pt x="1093838" y="1299811"/>
                      <a:pt x="1075765" y="1308847"/>
                    </a:cubicBezTo>
                    <a:cubicBezTo>
                      <a:pt x="1007964" y="1342747"/>
                      <a:pt x="1106209" y="1319609"/>
                      <a:pt x="977153" y="1335741"/>
                    </a:cubicBezTo>
                    <a:cubicBezTo>
                      <a:pt x="956235" y="1332753"/>
                      <a:pt x="933004" y="1336794"/>
                      <a:pt x="914400" y="1326776"/>
                    </a:cubicBezTo>
                    <a:cubicBezTo>
                      <a:pt x="892075" y="1314755"/>
                      <a:pt x="860612" y="1272988"/>
                      <a:pt x="860612" y="1272988"/>
                    </a:cubicBezTo>
                    <a:cubicBezTo>
                      <a:pt x="857624" y="1264023"/>
                      <a:pt x="856510" y="1254197"/>
                      <a:pt x="851648" y="1246094"/>
                    </a:cubicBezTo>
                    <a:cubicBezTo>
                      <a:pt x="847299" y="1238846"/>
                      <a:pt x="837498" y="1235724"/>
                      <a:pt x="833718" y="1228164"/>
                    </a:cubicBezTo>
                    <a:cubicBezTo>
                      <a:pt x="825266" y="1211260"/>
                      <a:pt x="821765" y="1192305"/>
                      <a:pt x="815789" y="1174376"/>
                    </a:cubicBezTo>
                    <a:cubicBezTo>
                      <a:pt x="812801" y="1165411"/>
                      <a:pt x="809116" y="1156649"/>
                      <a:pt x="806824" y="1147482"/>
                    </a:cubicBezTo>
                    <a:cubicBezTo>
                      <a:pt x="803836" y="1135529"/>
                      <a:pt x="803972" y="1122321"/>
                      <a:pt x="797859" y="1111623"/>
                    </a:cubicBezTo>
                    <a:cubicBezTo>
                      <a:pt x="791569" y="1100615"/>
                      <a:pt x="779930" y="1093694"/>
                      <a:pt x="770965" y="1084729"/>
                    </a:cubicBezTo>
                    <a:cubicBezTo>
                      <a:pt x="767977" y="1063811"/>
                      <a:pt x="768072" y="1042215"/>
                      <a:pt x="762000" y="1021976"/>
                    </a:cubicBezTo>
                    <a:cubicBezTo>
                      <a:pt x="758904" y="1011656"/>
                      <a:pt x="749416" y="1004437"/>
                      <a:pt x="744071" y="995082"/>
                    </a:cubicBezTo>
                    <a:cubicBezTo>
                      <a:pt x="737441" y="983479"/>
                      <a:pt x="732118" y="971176"/>
                      <a:pt x="726142" y="959223"/>
                    </a:cubicBezTo>
                    <a:cubicBezTo>
                      <a:pt x="723154" y="941294"/>
                      <a:pt x="717177" y="887258"/>
                      <a:pt x="717177" y="905435"/>
                    </a:cubicBezTo>
                    <a:cubicBezTo>
                      <a:pt x="717177" y="971317"/>
                      <a:pt x="724067" y="950926"/>
                      <a:pt x="735106" y="995082"/>
                    </a:cubicBezTo>
                    <a:cubicBezTo>
                      <a:pt x="741841" y="1022021"/>
                      <a:pt x="746616" y="1070619"/>
                      <a:pt x="762000" y="1093694"/>
                    </a:cubicBezTo>
                    <a:cubicBezTo>
                      <a:pt x="767977" y="1102659"/>
                      <a:pt x="775111" y="1110951"/>
                      <a:pt x="779930" y="1120588"/>
                    </a:cubicBezTo>
                    <a:cubicBezTo>
                      <a:pt x="784156" y="1129040"/>
                      <a:pt x="786409" y="1138365"/>
                      <a:pt x="788895" y="1147482"/>
                    </a:cubicBezTo>
                    <a:cubicBezTo>
                      <a:pt x="819227" y="1258699"/>
                      <a:pt x="795154" y="1184191"/>
                      <a:pt x="815789" y="1246094"/>
                    </a:cubicBezTo>
                    <a:cubicBezTo>
                      <a:pt x="812801" y="1308847"/>
                      <a:pt x="820951" y="1373138"/>
                      <a:pt x="806824" y="1434353"/>
                    </a:cubicBezTo>
                    <a:cubicBezTo>
                      <a:pt x="795543" y="1483237"/>
                      <a:pt x="764057" y="1473666"/>
                      <a:pt x="735106" y="1488141"/>
                    </a:cubicBezTo>
                    <a:cubicBezTo>
                      <a:pt x="725469" y="1492959"/>
                      <a:pt x="717177" y="1500094"/>
                      <a:pt x="708212" y="1506070"/>
                    </a:cubicBezTo>
                    <a:cubicBezTo>
                      <a:pt x="681318" y="1503082"/>
                      <a:pt x="653636" y="1504226"/>
                      <a:pt x="627530" y="1497106"/>
                    </a:cubicBezTo>
                    <a:cubicBezTo>
                      <a:pt x="619376" y="1494882"/>
                      <a:pt x="615011" y="1485669"/>
                      <a:pt x="609600" y="1479176"/>
                    </a:cubicBezTo>
                    <a:cubicBezTo>
                      <a:pt x="600035" y="1467698"/>
                      <a:pt x="591671" y="1455270"/>
                      <a:pt x="582706" y="1443317"/>
                    </a:cubicBezTo>
                    <a:cubicBezTo>
                      <a:pt x="579718" y="1434352"/>
                      <a:pt x="573742" y="1425873"/>
                      <a:pt x="573742" y="1416423"/>
                    </a:cubicBezTo>
                    <a:cubicBezTo>
                      <a:pt x="573742" y="959272"/>
                      <a:pt x="533158" y="1089933"/>
                      <a:pt x="591671" y="914400"/>
                    </a:cubicBezTo>
                    <a:cubicBezTo>
                      <a:pt x="588683" y="968188"/>
                      <a:pt x="587373" y="1022096"/>
                      <a:pt x="582706" y="1075764"/>
                    </a:cubicBezTo>
                    <a:cubicBezTo>
                      <a:pt x="580296" y="1103475"/>
                      <a:pt x="570184" y="1129413"/>
                      <a:pt x="564777" y="1156447"/>
                    </a:cubicBezTo>
                    <a:cubicBezTo>
                      <a:pt x="561212" y="1174271"/>
                      <a:pt x="558576" y="1192270"/>
                      <a:pt x="555812" y="1210235"/>
                    </a:cubicBezTo>
                    <a:cubicBezTo>
                      <a:pt x="542512" y="1296688"/>
                      <a:pt x="555018" y="1248479"/>
                      <a:pt x="528918" y="1326776"/>
                    </a:cubicBezTo>
                    <a:cubicBezTo>
                      <a:pt x="525930" y="1335741"/>
                      <a:pt x="525195" y="1345807"/>
                      <a:pt x="519953" y="1353670"/>
                    </a:cubicBezTo>
                    <a:cubicBezTo>
                      <a:pt x="497336" y="1387597"/>
                      <a:pt x="509642" y="1372945"/>
                      <a:pt x="484095" y="1398494"/>
                    </a:cubicBezTo>
                    <a:cubicBezTo>
                      <a:pt x="436283" y="1395506"/>
                      <a:pt x="387291" y="1400501"/>
                      <a:pt x="340659" y="1389529"/>
                    </a:cubicBezTo>
                    <a:cubicBezTo>
                      <a:pt x="331461" y="1387365"/>
                      <a:pt x="336557" y="1370738"/>
                      <a:pt x="331695" y="1362635"/>
                    </a:cubicBezTo>
                    <a:cubicBezTo>
                      <a:pt x="327346" y="1355387"/>
                      <a:pt x="319742" y="1350682"/>
                      <a:pt x="313765" y="1344706"/>
                    </a:cubicBezTo>
                    <a:cubicBezTo>
                      <a:pt x="282562" y="1251094"/>
                      <a:pt x="277009" y="1256140"/>
                      <a:pt x="304800" y="1111623"/>
                    </a:cubicBezTo>
                    <a:cubicBezTo>
                      <a:pt x="306884" y="1100786"/>
                      <a:pt x="340508" y="1053466"/>
                      <a:pt x="358589" y="1039906"/>
                    </a:cubicBezTo>
                    <a:cubicBezTo>
                      <a:pt x="375828" y="1026977"/>
                      <a:pt x="397140" y="1019284"/>
                      <a:pt x="412377" y="1004047"/>
                    </a:cubicBezTo>
                    <a:cubicBezTo>
                      <a:pt x="464546" y="951875"/>
                      <a:pt x="391682" y="1027087"/>
                      <a:pt x="448236" y="959223"/>
                    </a:cubicBezTo>
                    <a:cubicBezTo>
                      <a:pt x="469048" y="934249"/>
                      <a:pt x="484607" y="925221"/>
                      <a:pt x="510989" y="905435"/>
                    </a:cubicBezTo>
                    <a:cubicBezTo>
                      <a:pt x="521765" y="889271"/>
                      <a:pt x="530589" y="872224"/>
                      <a:pt x="546848" y="860611"/>
                    </a:cubicBezTo>
                    <a:cubicBezTo>
                      <a:pt x="561027" y="850483"/>
                      <a:pt x="575749" y="840793"/>
                      <a:pt x="591671" y="833717"/>
                    </a:cubicBezTo>
                    <a:cubicBezTo>
                      <a:pt x="607715" y="826587"/>
                      <a:pt x="670625" y="817570"/>
                      <a:pt x="681318" y="815788"/>
                    </a:cubicBezTo>
                    <a:cubicBezTo>
                      <a:pt x="672353" y="812800"/>
                      <a:pt x="663745" y="805269"/>
                      <a:pt x="654424" y="806823"/>
                    </a:cubicBezTo>
                    <a:cubicBezTo>
                      <a:pt x="637000" y="809727"/>
                      <a:pt x="622203" y="832600"/>
                      <a:pt x="609600" y="842682"/>
                    </a:cubicBezTo>
                    <a:cubicBezTo>
                      <a:pt x="601187" y="849412"/>
                      <a:pt x="591119" y="853880"/>
                      <a:pt x="582706" y="860611"/>
                    </a:cubicBezTo>
                    <a:cubicBezTo>
                      <a:pt x="576106" y="865891"/>
                      <a:pt x="572024" y="874192"/>
                      <a:pt x="564777" y="878541"/>
                    </a:cubicBezTo>
                    <a:cubicBezTo>
                      <a:pt x="556674" y="883403"/>
                      <a:pt x="546848" y="884518"/>
                      <a:pt x="537883" y="887506"/>
                    </a:cubicBezTo>
                    <a:cubicBezTo>
                      <a:pt x="494582" y="930805"/>
                      <a:pt x="549615" y="878118"/>
                      <a:pt x="493059" y="923364"/>
                    </a:cubicBezTo>
                    <a:cubicBezTo>
                      <a:pt x="486459" y="928644"/>
                      <a:pt x="481730" y="936014"/>
                      <a:pt x="475130" y="941294"/>
                    </a:cubicBezTo>
                    <a:cubicBezTo>
                      <a:pt x="466717" y="948025"/>
                      <a:pt x="456344" y="952128"/>
                      <a:pt x="448236" y="959223"/>
                    </a:cubicBezTo>
                    <a:cubicBezTo>
                      <a:pt x="432334" y="973137"/>
                      <a:pt x="420993" y="992326"/>
                      <a:pt x="403412" y="1004047"/>
                    </a:cubicBezTo>
                    <a:cubicBezTo>
                      <a:pt x="341762" y="1045148"/>
                      <a:pt x="370067" y="1033092"/>
                      <a:pt x="322730" y="1048870"/>
                    </a:cubicBezTo>
                    <a:cubicBezTo>
                      <a:pt x="313765" y="1054847"/>
                      <a:pt x="306231" y="1063965"/>
                      <a:pt x="295836" y="1066800"/>
                    </a:cubicBezTo>
                    <a:cubicBezTo>
                      <a:pt x="272593" y="1073139"/>
                      <a:pt x="247821" y="1071454"/>
                      <a:pt x="224118" y="1075764"/>
                    </a:cubicBezTo>
                    <a:cubicBezTo>
                      <a:pt x="214821" y="1077454"/>
                      <a:pt x="206189" y="1081741"/>
                      <a:pt x="197224" y="1084729"/>
                    </a:cubicBezTo>
                    <a:cubicBezTo>
                      <a:pt x="181883" y="1079615"/>
                      <a:pt x="153366" y="1072730"/>
                      <a:pt x="143436" y="1057835"/>
                    </a:cubicBezTo>
                    <a:cubicBezTo>
                      <a:pt x="136602" y="1047583"/>
                      <a:pt x="137459" y="1033929"/>
                      <a:pt x="134471" y="1021976"/>
                    </a:cubicBezTo>
                    <a:cubicBezTo>
                      <a:pt x="137459" y="977153"/>
                      <a:pt x="136051" y="931818"/>
                      <a:pt x="143436" y="887506"/>
                    </a:cubicBezTo>
                    <a:cubicBezTo>
                      <a:pt x="145207" y="876878"/>
                      <a:pt x="154634" y="869024"/>
                      <a:pt x="161365" y="860611"/>
                    </a:cubicBezTo>
                    <a:cubicBezTo>
                      <a:pt x="172482" y="846715"/>
                      <a:pt x="190659" y="832518"/>
                      <a:pt x="206189" y="824753"/>
                    </a:cubicBezTo>
                    <a:cubicBezTo>
                      <a:pt x="220582" y="817556"/>
                      <a:pt x="235945" y="812473"/>
                      <a:pt x="251012" y="806823"/>
                    </a:cubicBezTo>
                    <a:cubicBezTo>
                      <a:pt x="272786" y="798658"/>
                      <a:pt x="290655" y="794030"/>
                      <a:pt x="313765" y="788894"/>
                    </a:cubicBezTo>
                    <a:cubicBezTo>
                      <a:pt x="328639" y="785588"/>
                      <a:pt x="343352" y="779929"/>
                      <a:pt x="358589" y="779929"/>
                    </a:cubicBezTo>
                    <a:cubicBezTo>
                      <a:pt x="368039" y="779929"/>
                      <a:pt x="340660" y="785906"/>
                      <a:pt x="331695" y="788894"/>
                    </a:cubicBezTo>
                    <a:cubicBezTo>
                      <a:pt x="319589" y="788318"/>
                      <a:pt x="167424" y="793406"/>
                      <a:pt x="107577" y="770964"/>
                    </a:cubicBezTo>
                    <a:cubicBezTo>
                      <a:pt x="95064" y="766272"/>
                      <a:pt x="83671" y="759011"/>
                      <a:pt x="71718" y="753035"/>
                    </a:cubicBezTo>
                    <a:cubicBezTo>
                      <a:pt x="48353" y="729670"/>
                      <a:pt x="23790" y="710965"/>
                      <a:pt x="8965" y="681317"/>
                    </a:cubicBezTo>
                    <a:cubicBezTo>
                      <a:pt x="4739" y="672865"/>
                      <a:pt x="2988" y="663388"/>
                      <a:pt x="0" y="654423"/>
                    </a:cubicBezTo>
                    <a:cubicBezTo>
                      <a:pt x="5977" y="624541"/>
                      <a:pt x="5320" y="592519"/>
                      <a:pt x="17930" y="564776"/>
                    </a:cubicBezTo>
                    <a:cubicBezTo>
                      <a:pt x="21840" y="556173"/>
                      <a:pt x="35657" y="558103"/>
                      <a:pt x="44824" y="555811"/>
                    </a:cubicBezTo>
                    <a:lnTo>
                      <a:pt x="116542" y="537882"/>
                    </a:lnTo>
                    <a:cubicBezTo>
                      <a:pt x="255143" y="549433"/>
                      <a:pt x="184005" y="532925"/>
                      <a:pt x="268942" y="564776"/>
                    </a:cubicBezTo>
                    <a:cubicBezTo>
                      <a:pt x="277790" y="568094"/>
                      <a:pt x="287384" y="569515"/>
                      <a:pt x="295836" y="573741"/>
                    </a:cubicBezTo>
                    <a:cubicBezTo>
                      <a:pt x="354496" y="603071"/>
                      <a:pt x="290145" y="578911"/>
                      <a:pt x="349624" y="618564"/>
                    </a:cubicBezTo>
                    <a:cubicBezTo>
                      <a:pt x="357487" y="623806"/>
                      <a:pt x="367553" y="624541"/>
                      <a:pt x="376518" y="627529"/>
                    </a:cubicBezTo>
                    <a:cubicBezTo>
                      <a:pt x="462312" y="713323"/>
                      <a:pt x="352463" y="611492"/>
                      <a:pt x="430306" y="663388"/>
                    </a:cubicBezTo>
                    <a:cubicBezTo>
                      <a:pt x="440855" y="670421"/>
                      <a:pt x="447460" y="682166"/>
                      <a:pt x="457200" y="690282"/>
                    </a:cubicBezTo>
                    <a:cubicBezTo>
                      <a:pt x="465477" y="697179"/>
                      <a:pt x="474458" y="703393"/>
                      <a:pt x="484095" y="708211"/>
                    </a:cubicBezTo>
                    <a:cubicBezTo>
                      <a:pt x="514134" y="723230"/>
                      <a:pt x="566101" y="723300"/>
                      <a:pt x="591671" y="726141"/>
                    </a:cubicBezTo>
                    <a:cubicBezTo>
                      <a:pt x="579718" y="723153"/>
                      <a:pt x="567137" y="722029"/>
                      <a:pt x="555812" y="717176"/>
                    </a:cubicBezTo>
                    <a:cubicBezTo>
                      <a:pt x="528428" y="705440"/>
                      <a:pt x="531404" y="698329"/>
                      <a:pt x="510989" y="681317"/>
                    </a:cubicBezTo>
                    <a:cubicBezTo>
                      <a:pt x="499511" y="671752"/>
                      <a:pt x="488103" y="661836"/>
                      <a:pt x="475130" y="654423"/>
                    </a:cubicBezTo>
                    <a:cubicBezTo>
                      <a:pt x="466925" y="649735"/>
                      <a:pt x="456921" y="649181"/>
                      <a:pt x="448236" y="645459"/>
                    </a:cubicBezTo>
                    <a:cubicBezTo>
                      <a:pt x="435953" y="640195"/>
                      <a:pt x="424785" y="632492"/>
                      <a:pt x="412377" y="627529"/>
                    </a:cubicBezTo>
                    <a:cubicBezTo>
                      <a:pt x="394830" y="620510"/>
                      <a:pt x="358589" y="609600"/>
                      <a:pt x="358589" y="609600"/>
                    </a:cubicBezTo>
                    <a:cubicBezTo>
                      <a:pt x="297553" y="548564"/>
                      <a:pt x="392928" y="641595"/>
                      <a:pt x="313765" y="573741"/>
                    </a:cubicBezTo>
                    <a:cubicBezTo>
                      <a:pt x="289239" y="552719"/>
                      <a:pt x="275203" y="537635"/>
                      <a:pt x="259977" y="510988"/>
                    </a:cubicBezTo>
                    <a:cubicBezTo>
                      <a:pt x="253347" y="499385"/>
                      <a:pt x="247011" y="487537"/>
                      <a:pt x="242048" y="475129"/>
                    </a:cubicBezTo>
                    <a:cubicBezTo>
                      <a:pt x="235029" y="457582"/>
                      <a:pt x="224118" y="421341"/>
                      <a:pt x="224118" y="421341"/>
                    </a:cubicBezTo>
                    <a:cubicBezTo>
                      <a:pt x="227106" y="394447"/>
                      <a:pt x="209207" y="353393"/>
                      <a:pt x="233083" y="340659"/>
                    </a:cubicBezTo>
                    <a:cubicBezTo>
                      <a:pt x="273861" y="318911"/>
                      <a:pt x="340013" y="343431"/>
                      <a:pt x="385483" y="358588"/>
                    </a:cubicBezTo>
                    <a:cubicBezTo>
                      <a:pt x="391459" y="367553"/>
                      <a:pt x="395794" y="377864"/>
                      <a:pt x="403412" y="385482"/>
                    </a:cubicBezTo>
                    <a:cubicBezTo>
                      <a:pt x="455213" y="437283"/>
                      <a:pt x="405792" y="364209"/>
                      <a:pt x="457200" y="430306"/>
                    </a:cubicBezTo>
                    <a:cubicBezTo>
                      <a:pt x="470429" y="447315"/>
                      <a:pt x="475130" y="472141"/>
                      <a:pt x="493059" y="484094"/>
                    </a:cubicBezTo>
                    <a:cubicBezTo>
                      <a:pt x="502024" y="490070"/>
                      <a:pt x="511900" y="494865"/>
                      <a:pt x="519953" y="502023"/>
                    </a:cubicBezTo>
                    <a:cubicBezTo>
                      <a:pt x="538905" y="518869"/>
                      <a:pt x="573742" y="555811"/>
                      <a:pt x="573742" y="555811"/>
                    </a:cubicBezTo>
                    <a:cubicBezTo>
                      <a:pt x="589387" y="602752"/>
                      <a:pt x="576024" y="576023"/>
                      <a:pt x="627530" y="627529"/>
                    </a:cubicBezTo>
                    <a:cubicBezTo>
                      <a:pt x="636495" y="636494"/>
                      <a:pt x="642125" y="651348"/>
                      <a:pt x="654424" y="654423"/>
                    </a:cubicBezTo>
                    <a:cubicBezTo>
                      <a:pt x="666377" y="657411"/>
                      <a:pt x="678436" y="660003"/>
                      <a:pt x="690283" y="663388"/>
                    </a:cubicBezTo>
                    <a:cubicBezTo>
                      <a:pt x="699369" y="665984"/>
                      <a:pt x="735106" y="663388"/>
                      <a:pt x="744071" y="663388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24-Point Star 116"/>
              <p:cNvSpPr/>
              <p:nvPr/>
            </p:nvSpPr>
            <p:spPr>
              <a:xfrm>
                <a:off x="2149814" y="2729970"/>
                <a:ext cx="546535" cy="533207"/>
              </a:xfrm>
              <a:prstGeom prst="star24">
                <a:avLst>
                  <a:gd name="adj" fmla="val 28497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7" name="Group 106"/>
            <p:cNvGrpSpPr/>
            <p:nvPr/>
          </p:nvGrpSpPr>
          <p:grpSpPr>
            <a:xfrm>
              <a:off x="6604047" y="3404748"/>
              <a:ext cx="1154999" cy="1172902"/>
              <a:chOff x="2785812" y="2651647"/>
              <a:chExt cx="1154999" cy="1172902"/>
            </a:xfrm>
          </p:grpSpPr>
          <p:sp>
            <p:nvSpPr>
              <p:cNvPr id="114" name="Freeform 113"/>
              <p:cNvSpPr/>
              <p:nvPr/>
            </p:nvSpPr>
            <p:spPr>
              <a:xfrm>
                <a:off x="2785812" y="2651647"/>
                <a:ext cx="1154999" cy="1172902"/>
              </a:xfrm>
              <a:custGeom>
                <a:avLst/>
                <a:gdLst>
                  <a:gd name="connsiteX0" fmla="*/ 744071 w 1516998"/>
                  <a:gd name="connsiteY0" fmla="*/ 663388 h 1506070"/>
                  <a:gd name="connsiteX1" fmla="*/ 744071 w 1516998"/>
                  <a:gd name="connsiteY1" fmla="*/ 663388 h 1506070"/>
                  <a:gd name="connsiteX2" fmla="*/ 681318 w 1516998"/>
                  <a:gd name="connsiteY2" fmla="*/ 609600 h 1506070"/>
                  <a:gd name="connsiteX3" fmla="*/ 654424 w 1516998"/>
                  <a:gd name="connsiteY3" fmla="*/ 582706 h 1506070"/>
                  <a:gd name="connsiteX4" fmla="*/ 645459 w 1516998"/>
                  <a:gd name="connsiteY4" fmla="*/ 555811 h 1506070"/>
                  <a:gd name="connsiteX5" fmla="*/ 609600 w 1516998"/>
                  <a:gd name="connsiteY5" fmla="*/ 502023 h 1506070"/>
                  <a:gd name="connsiteX6" fmla="*/ 591671 w 1516998"/>
                  <a:gd name="connsiteY6" fmla="*/ 475129 h 1506070"/>
                  <a:gd name="connsiteX7" fmla="*/ 564777 w 1516998"/>
                  <a:gd name="connsiteY7" fmla="*/ 448235 h 1506070"/>
                  <a:gd name="connsiteX8" fmla="*/ 528918 w 1516998"/>
                  <a:gd name="connsiteY8" fmla="*/ 385482 h 1506070"/>
                  <a:gd name="connsiteX9" fmla="*/ 502024 w 1516998"/>
                  <a:gd name="connsiteY9" fmla="*/ 358588 h 1506070"/>
                  <a:gd name="connsiteX10" fmla="*/ 484095 w 1516998"/>
                  <a:gd name="connsiteY10" fmla="*/ 304800 h 1506070"/>
                  <a:gd name="connsiteX11" fmla="*/ 448236 w 1516998"/>
                  <a:gd name="connsiteY11" fmla="*/ 259976 h 1506070"/>
                  <a:gd name="connsiteX12" fmla="*/ 430306 w 1516998"/>
                  <a:gd name="connsiteY12" fmla="*/ 242047 h 1506070"/>
                  <a:gd name="connsiteX13" fmla="*/ 403412 w 1516998"/>
                  <a:gd name="connsiteY13" fmla="*/ 179294 h 1506070"/>
                  <a:gd name="connsiteX14" fmla="*/ 376518 w 1516998"/>
                  <a:gd name="connsiteY14" fmla="*/ 134470 h 1506070"/>
                  <a:gd name="connsiteX15" fmla="*/ 385483 w 1516998"/>
                  <a:gd name="connsiteY15" fmla="*/ 62753 h 1506070"/>
                  <a:gd name="connsiteX16" fmla="*/ 564777 w 1516998"/>
                  <a:gd name="connsiteY16" fmla="*/ 80682 h 1506070"/>
                  <a:gd name="connsiteX17" fmla="*/ 636495 w 1516998"/>
                  <a:gd name="connsiteY17" fmla="*/ 143435 h 1506070"/>
                  <a:gd name="connsiteX18" fmla="*/ 672353 w 1516998"/>
                  <a:gd name="connsiteY18" fmla="*/ 197223 h 1506070"/>
                  <a:gd name="connsiteX19" fmla="*/ 708212 w 1516998"/>
                  <a:gd name="connsiteY19" fmla="*/ 242047 h 1506070"/>
                  <a:gd name="connsiteX20" fmla="*/ 717177 w 1516998"/>
                  <a:gd name="connsiteY20" fmla="*/ 277906 h 1506070"/>
                  <a:gd name="connsiteX21" fmla="*/ 726142 w 1516998"/>
                  <a:gd name="connsiteY21" fmla="*/ 331694 h 1506070"/>
                  <a:gd name="connsiteX22" fmla="*/ 735106 w 1516998"/>
                  <a:gd name="connsiteY22" fmla="*/ 358588 h 1506070"/>
                  <a:gd name="connsiteX23" fmla="*/ 744071 w 1516998"/>
                  <a:gd name="connsiteY23" fmla="*/ 403411 h 1506070"/>
                  <a:gd name="connsiteX24" fmla="*/ 762000 w 1516998"/>
                  <a:gd name="connsiteY24" fmla="*/ 421341 h 1506070"/>
                  <a:gd name="connsiteX25" fmla="*/ 779930 w 1516998"/>
                  <a:gd name="connsiteY25" fmla="*/ 457200 h 1506070"/>
                  <a:gd name="connsiteX26" fmla="*/ 797859 w 1516998"/>
                  <a:gd name="connsiteY26" fmla="*/ 484094 h 1506070"/>
                  <a:gd name="connsiteX27" fmla="*/ 806824 w 1516998"/>
                  <a:gd name="connsiteY27" fmla="*/ 519953 h 1506070"/>
                  <a:gd name="connsiteX28" fmla="*/ 797859 w 1516998"/>
                  <a:gd name="connsiteY28" fmla="*/ 439270 h 1506070"/>
                  <a:gd name="connsiteX29" fmla="*/ 770965 w 1516998"/>
                  <a:gd name="connsiteY29" fmla="*/ 376517 h 1506070"/>
                  <a:gd name="connsiteX30" fmla="*/ 762000 w 1516998"/>
                  <a:gd name="connsiteY30" fmla="*/ 340659 h 1506070"/>
                  <a:gd name="connsiteX31" fmla="*/ 744071 w 1516998"/>
                  <a:gd name="connsiteY31" fmla="*/ 286870 h 1506070"/>
                  <a:gd name="connsiteX32" fmla="*/ 753036 w 1516998"/>
                  <a:gd name="connsiteY32" fmla="*/ 116541 h 1506070"/>
                  <a:gd name="connsiteX33" fmla="*/ 779930 w 1516998"/>
                  <a:gd name="connsiteY33" fmla="*/ 17929 h 1506070"/>
                  <a:gd name="connsiteX34" fmla="*/ 806824 w 1516998"/>
                  <a:gd name="connsiteY34" fmla="*/ 0 h 1506070"/>
                  <a:gd name="connsiteX35" fmla="*/ 887506 w 1516998"/>
                  <a:gd name="connsiteY35" fmla="*/ 8964 h 1506070"/>
                  <a:gd name="connsiteX36" fmla="*/ 914400 w 1516998"/>
                  <a:gd name="connsiteY36" fmla="*/ 53788 h 1506070"/>
                  <a:gd name="connsiteX37" fmla="*/ 950259 w 1516998"/>
                  <a:gd name="connsiteY37" fmla="*/ 116541 h 1506070"/>
                  <a:gd name="connsiteX38" fmla="*/ 977153 w 1516998"/>
                  <a:gd name="connsiteY38" fmla="*/ 197223 h 1506070"/>
                  <a:gd name="connsiteX39" fmla="*/ 986118 w 1516998"/>
                  <a:gd name="connsiteY39" fmla="*/ 224117 h 1506070"/>
                  <a:gd name="connsiteX40" fmla="*/ 986118 w 1516998"/>
                  <a:gd name="connsiteY40" fmla="*/ 448235 h 1506070"/>
                  <a:gd name="connsiteX41" fmla="*/ 977153 w 1516998"/>
                  <a:gd name="connsiteY41" fmla="*/ 493059 h 1506070"/>
                  <a:gd name="connsiteX42" fmla="*/ 959224 w 1516998"/>
                  <a:gd name="connsiteY42" fmla="*/ 546847 h 1506070"/>
                  <a:gd name="connsiteX43" fmla="*/ 968189 w 1516998"/>
                  <a:gd name="connsiteY43" fmla="*/ 510988 h 1506070"/>
                  <a:gd name="connsiteX44" fmla="*/ 977153 w 1516998"/>
                  <a:gd name="connsiteY44" fmla="*/ 466164 h 1506070"/>
                  <a:gd name="connsiteX45" fmla="*/ 995083 w 1516998"/>
                  <a:gd name="connsiteY45" fmla="*/ 412376 h 1506070"/>
                  <a:gd name="connsiteX46" fmla="*/ 1030942 w 1516998"/>
                  <a:gd name="connsiteY46" fmla="*/ 358588 h 1506070"/>
                  <a:gd name="connsiteX47" fmla="*/ 1057836 w 1516998"/>
                  <a:gd name="connsiteY47" fmla="*/ 304800 h 1506070"/>
                  <a:gd name="connsiteX48" fmla="*/ 1084730 w 1516998"/>
                  <a:gd name="connsiteY48" fmla="*/ 286870 h 1506070"/>
                  <a:gd name="connsiteX49" fmla="*/ 1102659 w 1516998"/>
                  <a:gd name="connsiteY49" fmla="*/ 259976 h 1506070"/>
                  <a:gd name="connsiteX50" fmla="*/ 1120589 w 1516998"/>
                  <a:gd name="connsiteY50" fmla="*/ 242047 h 1506070"/>
                  <a:gd name="connsiteX51" fmla="*/ 1129553 w 1516998"/>
                  <a:gd name="connsiteY51" fmla="*/ 215153 h 1506070"/>
                  <a:gd name="connsiteX52" fmla="*/ 1237130 w 1516998"/>
                  <a:gd name="connsiteY52" fmla="*/ 188259 h 1506070"/>
                  <a:gd name="connsiteX53" fmla="*/ 1264024 w 1516998"/>
                  <a:gd name="connsiteY53" fmla="*/ 179294 h 1506070"/>
                  <a:gd name="connsiteX54" fmla="*/ 1335742 w 1516998"/>
                  <a:gd name="connsiteY54" fmla="*/ 188259 h 1506070"/>
                  <a:gd name="connsiteX55" fmla="*/ 1362636 w 1516998"/>
                  <a:gd name="connsiteY55" fmla="*/ 215153 h 1506070"/>
                  <a:gd name="connsiteX56" fmla="*/ 1389530 w 1516998"/>
                  <a:gd name="connsiteY56" fmla="*/ 277906 h 1506070"/>
                  <a:gd name="connsiteX57" fmla="*/ 1380565 w 1516998"/>
                  <a:gd name="connsiteY57" fmla="*/ 367553 h 1506070"/>
                  <a:gd name="connsiteX58" fmla="*/ 1371600 w 1516998"/>
                  <a:gd name="connsiteY58" fmla="*/ 394447 h 1506070"/>
                  <a:gd name="connsiteX59" fmla="*/ 1344706 w 1516998"/>
                  <a:gd name="connsiteY59" fmla="*/ 403411 h 1506070"/>
                  <a:gd name="connsiteX60" fmla="*/ 1290918 w 1516998"/>
                  <a:gd name="connsiteY60" fmla="*/ 448235 h 1506070"/>
                  <a:gd name="connsiteX61" fmla="*/ 1264024 w 1516998"/>
                  <a:gd name="connsiteY61" fmla="*/ 466164 h 1506070"/>
                  <a:gd name="connsiteX62" fmla="*/ 1201271 w 1516998"/>
                  <a:gd name="connsiteY62" fmla="*/ 519953 h 1506070"/>
                  <a:gd name="connsiteX63" fmla="*/ 1183342 w 1516998"/>
                  <a:gd name="connsiteY63" fmla="*/ 546847 h 1506070"/>
                  <a:gd name="connsiteX64" fmla="*/ 1129553 w 1516998"/>
                  <a:gd name="connsiteY64" fmla="*/ 564776 h 1506070"/>
                  <a:gd name="connsiteX65" fmla="*/ 1066800 w 1516998"/>
                  <a:gd name="connsiteY65" fmla="*/ 591670 h 1506070"/>
                  <a:gd name="connsiteX66" fmla="*/ 1030942 w 1516998"/>
                  <a:gd name="connsiteY66" fmla="*/ 609600 h 1506070"/>
                  <a:gd name="connsiteX67" fmla="*/ 1004048 w 1516998"/>
                  <a:gd name="connsiteY67" fmla="*/ 618564 h 1506070"/>
                  <a:gd name="connsiteX68" fmla="*/ 986118 w 1516998"/>
                  <a:gd name="connsiteY68" fmla="*/ 636494 h 1506070"/>
                  <a:gd name="connsiteX69" fmla="*/ 941295 w 1516998"/>
                  <a:gd name="connsiteY69" fmla="*/ 654423 h 1506070"/>
                  <a:gd name="connsiteX70" fmla="*/ 977153 w 1516998"/>
                  <a:gd name="connsiteY70" fmla="*/ 645459 h 1506070"/>
                  <a:gd name="connsiteX71" fmla="*/ 1030942 w 1516998"/>
                  <a:gd name="connsiteY71" fmla="*/ 636494 h 1506070"/>
                  <a:gd name="connsiteX72" fmla="*/ 1084730 w 1516998"/>
                  <a:gd name="connsiteY72" fmla="*/ 618564 h 1506070"/>
                  <a:gd name="connsiteX73" fmla="*/ 1201271 w 1516998"/>
                  <a:gd name="connsiteY73" fmla="*/ 591670 h 1506070"/>
                  <a:gd name="connsiteX74" fmla="*/ 1255059 w 1516998"/>
                  <a:gd name="connsiteY74" fmla="*/ 573741 h 1506070"/>
                  <a:gd name="connsiteX75" fmla="*/ 1488142 w 1516998"/>
                  <a:gd name="connsiteY75" fmla="*/ 582706 h 1506070"/>
                  <a:gd name="connsiteX76" fmla="*/ 1515036 w 1516998"/>
                  <a:gd name="connsiteY76" fmla="*/ 591670 h 1506070"/>
                  <a:gd name="connsiteX77" fmla="*/ 1506071 w 1516998"/>
                  <a:gd name="connsiteY77" fmla="*/ 717176 h 1506070"/>
                  <a:gd name="connsiteX78" fmla="*/ 1488142 w 1516998"/>
                  <a:gd name="connsiteY78" fmla="*/ 744070 h 1506070"/>
                  <a:gd name="connsiteX79" fmla="*/ 1434353 w 1516998"/>
                  <a:gd name="connsiteY79" fmla="*/ 762000 h 1506070"/>
                  <a:gd name="connsiteX80" fmla="*/ 1326777 w 1516998"/>
                  <a:gd name="connsiteY80" fmla="*/ 779929 h 1506070"/>
                  <a:gd name="connsiteX81" fmla="*/ 1228165 w 1516998"/>
                  <a:gd name="connsiteY81" fmla="*/ 797859 h 1506070"/>
                  <a:gd name="connsiteX82" fmla="*/ 1192306 w 1516998"/>
                  <a:gd name="connsiteY82" fmla="*/ 806823 h 1506070"/>
                  <a:gd name="connsiteX83" fmla="*/ 1084730 w 1516998"/>
                  <a:gd name="connsiteY83" fmla="*/ 815788 h 1506070"/>
                  <a:gd name="connsiteX84" fmla="*/ 932330 w 1516998"/>
                  <a:gd name="connsiteY84" fmla="*/ 806823 h 1506070"/>
                  <a:gd name="connsiteX85" fmla="*/ 887506 w 1516998"/>
                  <a:gd name="connsiteY85" fmla="*/ 797859 h 1506070"/>
                  <a:gd name="connsiteX86" fmla="*/ 914400 w 1516998"/>
                  <a:gd name="connsiteY86" fmla="*/ 788894 h 1506070"/>
                  <a:gd name="connsiteX87" fmla="*/ 1004048 w 1516998"/>
                  <a:gd name="connsiteY87" fmla="*/ 806823 h 1506070"/>
                  <a:gd name="connsiteX88" fmla="*/ 1030942 w 1516998"/>
                  <a:gd name="connsiteY88" fmla="*/ 815788 h 1506070"/>
                  <a:gd name="connsiteX89" fmla="*/ 1255059 w 1516998"/>
                  <a:gd name="connsiteY89" fmla="*/ 824753 h 1506070"/>
                  <a:gd name="connsiteX90" fmla="*/ 1326777 w 1516998"/>
                  <a:gd name="connsiteY90" fmla="*/ 842682 h 1506070"/>
                  <a:gd name="connsiteX91" fmla="*/ 1380565 w 1516998"/>
                  <a:gd name="connsiteY91" fmla="*/ 860611 h 1506070"/>
                  <a:gd name="connsiteX92" fmla="*/ 1416424 w 1516998"/>
                  <a:gd name="connsiteY92" fmla="*/ 923364 h 1506070"/>
                  <a:gd name="connsiteX93" fmla="*/ 1425389 w 1516998"/>
                  <a:gd name="connsiteY93" fmla="*/ 950259 h 1506070"/>
                  <a:gd name="connsiteX94" fmla="*/ 1398495 w 1516998"/>
                  <a:gd name="connsiteY94" fmla="*/ 1030941 h 1506070"/>
                  <a:gd name="connsiteX95" fmla="*/ 1362636 w 1516998"/>
                  <a:gd name="connsiteY95" fmla="*/ 1066800 h 1506070"/>
                  <a:gd name="connsiteX96" fmla="*/ 1308848 w 1516998"/>
                  <a:gd name="connsiteY96" fmla="*/ 1084729 h 1506070"/>
                  <a:gd name="connsiteX97" fmla="*/ 1174377 w 1516998"/>
                  <a:gd name="connsiteY97" fmla="*/ 1075764 h 1506070"/>
                  <a:gd name="connsiteX98" fmla="*/ 1093695 w 1516998"/>
                  <a:gd name="connsiteY98" fmla="*/ 1057835 h 1506070"/>
                  <a:gd name="connsiteX99" fmla="*/ 1039906 w 1516998"/>
                  <a:gd name="connsiteY99" fmla="*/ 1039906 h 1506070"/>
                  <a:gd name="connsiteX100" fmla="*/ 950259 w 1516998"/>
                  <a:gd name="connsiteY100" fmla="*/ 1013011 h 1506070"/>
                  <a:gd name="connsiteX101" fmla="*/ 896471 w 1516998"/>
                  <a:gd name="connsiteY101" fmla="*/ 968188 h 1506070"/>
                  <a:gd name="connsiteX102" fmla="*/ 833718 w 1516998"/>
                  <a:gd name="connsiteY102" fmla="*/ 914400 h 1506070"/>
                  <a:gd name="connsiteX103" fmla="*/ 842683 w 1516998"/>
                  <a:gd name="connsiteY103" fmla="*/ 914400 h 1506070"/>
                  <a:gd name="connsiteX104" fmla="*/ 878542 w 1516998"/>
                  <a:gd name="connsiteY104" fmla="*/ 977153 h 1506070"/>
                  <a:gd name="connsiteX105" fmla="*/ 932330 w 1516998"/>
                  <a:gd name="connsiteY105" fmla="*/ 1030941 h 1506070"/>
                  <a:gd name="connsiteX106" fmla="*/ 986118 w 1516998"/>
                  <a:gd name="connsiteY106" fmla="*/ 1066800 h 1506070"/>
                  <a:gd name="connsiteX107" fmla="*/ 1004048 w 1516998"/>
                  <a:gd name="connsiteY107" fmla="*/ 1084729 h 1506070"/>
                  <a:gd name="connsiteX108" fmla="*/ 1030942 w 1516998"/>
                  <a:gd name="connsiteY108" fmla="*/ 1093694 h 1506070"/>
                  <a:gd name="connsiteX109" fmla="*/ 1048871 w 1516998"/>
                  <a:gd name="connsiteY109" fmla="*/ 1120588 h 1506070"/>
                  <a:gd name="connsiteX110" fmla="*/ 1093695 w 1516998"/>
                  <a:gd name="connsiteY110" fmla="*/ 1165411 h 1506070"/>
                  <a:gd name="connsiteX111" fmla="*/ 1102659 w 1516998"/>
                  <a:gd name="connsiteY111" fmla="*/ 1192306 h 1506070"/>
                  <a:gd name="connsiteX112" fmla="*/ 1129553 w 1516998"/>
                  <a:gd name="connsiteY112" fmla="*/ 1237129 h 1506070"/>
                  <a:gd name="connsiteX113" fmla="*/ 1120589 w 1516998"/>
                  <a:gd name="connsiteY113" fmla="*/ 1281953 h 1506070"/>
                  <a:gd name="connsiteX114" fmla="*/ 1075765 w 1516998"/>
                  <a:gd name="connsiteY114" fmla="*/ 1308847 h 1506070"/>
                  <a:gd name="connsiteX115" fmla="*/ 977153 w 1516998"/>
                  <a:gd name="connsiteY115" fmla="*/ 1335741 h 1506070"/>
                  <a:gd name="connsiteX116" fmla="*/ 914400 w 1516998"/>
                  <a:gd name="connsiteY116" fmla="*/ 1326776 h 1506070"/>
                  <a:gd name="connsiteX117" fmla="*/ 860612 w 1516998"/>
                  <a:gd name="connsiteY117" fmla="*/ 1272988 h 1506070"/>
                  <a:gd name="connsiteX118" fmla="*/ 851648 w 1516998"/>
                  <a:gd name="connsiteY118" fmla="*/ 1246094 h 1506070"/>
                  <a:gd name="connsiteX119" fmla="*/ 833718 w 1516998"/>
                  <a:gd name="connsiteY119" fmla="*/ 1228164 h 1506070"/>
                  <a:gd name="connsiteX120" fmla="*/ 815789 w 1516998"/>
                  <a:gd name="connsiteY120" fmla="*/ 1174376 h 1506070"/>
                  <a:gd name="connsiteX121" fmla="*/ 806824 w 1516998"/>
                  <a:gd name="connsiteY121" fmla="*/ 1147482 h 1506070"/>
                  <a:gd name="connsiteX122" fmla="*/ 797859 w 1516998"/>
                  <a:gd name="connsiteY122" fmla="*/ 1111623 h 1506070"/>
                  <a:gd name="connsiteX123" fmla="*/ 770965 w 1516998"/>
                  <a:gd name="connsiteY123" fmla="*/ 1084729 h 1506070"/>
                  <a:gd name="connsiteX124" fmla="*/ 762000 w 1516998"/>
                  <a:gd name="connsiteY124" fmla="*/ 1021976 h 1506070"/>
                  <a:gd name="connsiteX125" fmla="*/ 744071 w 1516998"/>
                  <a:gd name="connsiteY125" fmla="*/ 995082 h 1506070"/>
                  <a:gd name="connsiteX126" fmla="*/ 726142 w 1516998"/>
                  <a:gd name="connsiteY126" fmla="*/ 959223 h 1506070"/>
                  <a:gd name="connsiteX127" fmla="*/ 717177 w 1516998"/>
                  <a:gd name="connsiteY127" fmla="*/ 905435 h 1506070"/>
                  <a:gd name="connsiteX128" fmla="*/ 735106 w 1516998"/>
                  <a:gd name="connsiteY128" fmla="*/ 995082 h 1506070"/>
                  <a:gd name="connsiteX129" fmla="*/ 762000 w 1516998"/>
                  <a:gd name="connsiteY129" fmla="*/ 1093694 h 1506070"/>
                  <a:gd name="connsiteX130" fmla="*/ 779930 w 1516998"/>
                  <a:gd name="connsiteY130" fmla="*/ 1120588 h 1506070"/>
                  <a:gd name="connsiteX131" fmla="*/ 788895 w 1516998"/>
                  <a:gd name="connsiteY131" fmla="*/ 1147482 h 1506070"/>
                  <a:gd name="connsiteX132" fmla="*/ 815789 w 1516998"/>
                  <a:gd name="connsiteY132" fmla="*/ 1246094 h 1506070"/>
                  <a:gd name="connsiteX133" fmla="*/ 806824 w 1516998"/>
                  <a:gd name="connsiteY133" fmla="*/ 1434353 h 1506070"/>
                  <a:gd name="connsiteX134" fmla="*/ 735106 w 1516998"/>
                  <a:gd name="connsiteY134" fmla="*/ 1488141 h 1506070"/>
                  <a:gd name="connsiteX135" fmla="*/ 708212 w 1516998"/>
                  <a:gd name="connsiteY135" fmla="*/ 1506070 h 1506070"/>
                  <a:gd name="connsiteX136" fmla="*/ 627530 w 1516998"/>
                  <a:gd name="connsiteY136" fmla="*/ 1497106 h 1506070"/>
                  <a:gd name="connsiteX137" fmla="*/ 609600 w 1516998"/>
                  <a:gd name="connsiteY137" fmla="*/ 1479176 h 1506070"/>
                  <a:gd name="connsiteX138" fmla="*/ 582706 w 1516998"/>
                  <a:gd name="connsiteY138" fmla="*/ 1443317 h 1506070"/>
                  <a:gd name="connsiteX139" fmla="*/ 573742 w 1516998"/>
                  <a:gd name="connsiteY139" fmla="*/ 1416423 h 1506070"/>
                  <a:gd name="connsiteX140" fmla="*/ 591671 w 1516998"/>
                  <a:gd name="connsiteY140" fmla="*/ 914400 h 1506070"/>
                  <a:gd name="connsiteX141" fmla="*/ 582706 w 1516998"/>
                  <a:gd name="connsiteY141" fmla="*/ 1075764 h 1506070"/>
                  <a:gd name="connsiteX142" fmla="*/ 564777 w 1516998"/>
                  <a:gd name="connsiteY142" fmla="*/ 1156447 h 1506070"/>
                  <a:gd name="connsiteX143" fmla="*/ 555812 w 1516998"/>
                  <a:gd name="connsiteY143" fmla="*/ 1210235 h 1506070"/>
                  <a:gd name="connsiteX144" fmla="*/ 528918 w 1516998"/>
                  <a:gd name="connsiteY144" fmla="*/ 1326776 h 1506070"/>
                  <a:gd name="connsiteX145" fmla="*/ 519953 w 1516998"/>
                  <a:gd name="connsiteY145" fmla="*/ 1353670 h 1506070"/>
                  <a:gd name="connsiteX146" fmla="*/ 484095 w 1516998"/>
                  <a:gd name="connsiteY146" fmla="*/ 1398494 h 1506070"/>
                  <a:gd name="connsiteX147" fmla="*/ 340659 w 1516998"/>
                  <a:gd name="connsiteY147" fmla="*/ 1389529 h 1506070"/>
                  <a:gd name="connsiteX148" fmla="*/ 331695 w 1516998"/>
                  <a:gd name="connsiteY148" fmla="*/ 1362635 h 1506070"/>
                  <a:gd name="connsiteX149" fmla="*/ 313765 w 1516998"/>
                  <a:gd name="connsiteY149" fmla="*/ 1344706 h 1506070"/>
                  <a:gd name="connsiteX150" fmla="*/ 304800 w 1516998"/>
                  <a:gd name="connsiteY150" fmla="*/ 1111623 h 1506070"/>
                  <a:gd name="connsiteX151" fmla="*/ 358589 w 1516998"/>
                  <a:gd name="connsiteY151" fmla="*/ 1039906 h 1506070"/>
                  <a:gd name="connsiteX152" fmla="*/ 412377 w 1516998"/>
                  <a:gd name="connsiteY152" fmla="*/ 1004047 h 1506070"/>
                  <a:gd name="connsiteX153" fmla="*/ 448236 w 1516998"/>
                  <a:gd name="connsiteY153" fmla="*/ 959223 h 1506070"/>
                  <a:gd name="connsiteX154" fmla="*/ 510989 w 1516998"/>
                  <a:gd name="connsiteY154" fmla="*/ 905435 h 1506070"/>
                  <a:gd name="connsiteX155" fmla="*/ 546848 w 1516998"/>
                  <a:gd name="connsiteY155" fmla="*/ 860611 h 1506070"/>
                  <a:gd name="connsiteX156" fmla="*/ 591671 w 1516998"/>
                  <a:gd name="connsiteY156" fmla="*/ 833717 h 1506070"/>
                  <a:gd name="connsiteX157" fmla="*/ 681318 w 1516998"/>
                  <a:gd name="connsiteY157" fmla="*/ 815788 h 1506070"/>
                  <a:gd name="connsiteX158" fmla="*/ 654424 w 1516998"/>
                  <a:gd name="connsiteY158" fmla="*/ 806823 h 1506070"/>
                  <a:gd name="connsiteX159" fmla="*/ 609600 w 1516998"/>
                  <a:gd name="connsiteY159" fmla="*/ 842682 h 1506070"/>
                  <a:gd name="connsiteX160" fmla="*/ 582706 w 1516998"/>
                  <a:gd name="connsiteY160" fmla="*/ 860611 h 1506070"/>
                  <a:gd name="connsiteX161" fmla="*/ 564777 w 1516998"/>
                  <a:gd name="connsiteY161" fmla="*/ 878541 h 1506070"/>
                  <a:gd name="connsiteX162" fmla="*/ 537883 w 1516998"/>
                  <a:gd name="connsiteY162" fmla="*/ 887506 h 1506070"/>
                  <a:gd name="connsiteX163" fmla="*/ 493059 w 1516998"/>
                  <a:gd name="connsiteY163" fmla="*/ 923364 h 1506070"/>
                  <a:gd name="connsiteX164" fmla="*/ 475130 w 1516998"/>
                  <a:gd name="connsiteY164" fmla="*/ 941294 h 1506070"/>
                  <a:gd name="connsiteX165" fmla="*/ 448236 w 1516998"/>
                  <a:gd name="connsiteY165" fmla="*/ 959223 h 1506070"/>
                  <a:gd name="connsiteX166" fmla="*/ 403412 w 1516998"/>
                  <a:gd name="connsiteY166" fmla="*/ 1004047 h 1506070"/>
                  <a:gd name="connsiteX167" fmla="*/ 322730 w 1516998"/>
                  <a:gd name="connsiteY167" fmla="*/ 1048870 h 1506070"/>
                  <a:gd name="connsiteX168" fmla="*/ 295836 w 1516998"/>
                  <a:gd name="connsiteY168" fmla="*/ 1066800 h 1506070"/>
                  <a:gd name="connsiteX169" fmla="*/ 224118 w 1516998"/>
                  <a:gd name="connsiteY169" fmla="*/ 1075764 h 1506070"/>
                  <a:gd name="connsiteX170" fmla="*/ 197224 w 1516998"/>
                  <a:gd name="connsiteY170" fmla="*/ 1084729 h 1506070"/>
                  <a:gd name="connsiteX171" fmla="*/ 143436 w 1516998"/>
                  <a:gd name="connsiteY171" fmla="*/ 1057835 h 1506070"/>
                  <a:gd name="connsiteX172" fmla="*/ 134471 w 1516998"/>
                  <a:gd name="connsiteY172" fmla="*/ 1021976 h 1506070"/>
                  <a:gd name="connsiteX173" fmla="*/ 143436 w 1516998"/>
                  <a:gd name="connsiteY173" fmla="*/ 887506 h 1506070"/>
                  <a:gd name="connsiteX174" fmla="*/ 161365 w 1516998"/>
                  <a:gd name="connsiteY174" fmla="*/ 860611 h 1506070"/>
                  <a:gd name="connsiteX175" fmla="*/ 206189 w 1516998"/>
                  <a:gd name="connsiteY175" fmla="*/ 824753 h 1506070"/>
                  <a:gd name="connsiteX176" fmla="*/ 251012 w 1516998"/>
                  <a:gd name="connsiteY176" fmla="*/ 806823 h 1506070"/>
                  <a:gd name="connsiteX177" fmla="*/ 313765 w 1516998"/>
                  <a:gd name="connsiteY177" fmla="*/ 788894 h 1506070"/>
                  <a:gd name="connsiteX178" fmla="*/ 358589 w 1516998"/>
                  <a:gd name="connsiteY178" fmla="*/ 779929 h 1506070"/>
                  <a:gd name="connsiteX179" fmla="*/ 331695 w 1516998"/>
                  <a:gd name="connsiteY179" fmla="*/ 788894 h 1506070"/>
                  <a:gd name="connsiteX180" fmla="*/ 107577 w 1516998"/>
                  <a:gd name="connsiteY180" fmla="*/ 770964 h 1506070"/>
                  <a:gd name="connsiteX181" fmla="*/ 71718 w 1516998"/>
                  <a:gd name="connsiteY181" fmla="*/ 753035 h 1506070"/>
                  <a:gd name="connsiteX182" fmla="*/ 8965 w 1516998"/>
                  <a:gd name="connsiteY182" fmla="*/ 681317 h 1506070"/>
                  <a:gd name="connsiteX183" fmla="*/ 0 w 1516998"/>
                  <a:gd name="connsiteY183" fmla="*/ 654423 h 1506070"/>
                  <a:gd name="connsiteX184" fmla="*/ 17930 w 1516998"/>
                  <a:gd name="connsiteY184" fmla="*/ 564776 h 1506070"/>
                  <a:gd name="connsiteX185" fmla="*/ 44824 w 1516998"/>
                  <a:gd name="connsiteY185" fmla="*/ 555811 h 1506070"/>
                  <a:gd name="connsiteX186" fmla="*/ 116542 w 1516998"/>
                  <a:gd name="connsiteY186" fmla="*/ 537882 h 1506070"/>
                  <a:gd name="connsiteX187" fmla="*/ 268942 w 1516998"/>
                  <a:gd name="connsiteY187" fmla="*/ 564776 h 1506070"/>
                  <a:gd name="connsiteX188" fmla="*/ 295836 w 1516998"/>
                  <a:gd name="connsiteY188" fmla="*/ 573741 h 1506070"/>
                  <a:gd name="connsiteX189" fmla="*/ 349624 w 1516998"/>
                  <a:gd name="connsiteY189" fmla="*/ 618564 h 1506070"/>
                  <a:gd name="connsiteX190" fmla="*/ 376518 w 1516998"/>
                  <a:gd name="connsiteY190" fmla="*/ 627529 h 1506070"/>
                  <a:gd name="connsiteX191" fmla="*/ 430306 w 1516998"/>
                  <a:gd name="connsiteY191" fmla="*/ 663388 h 1506070"/>
                  <a:gd name="connsiteX192" fmla="*/ 457200 w 1516998"/>
                  <a:gd name="connsiteY192" fmla="*/ 690282 h 1506070"/>
                  <a:gd name="connsiteX193" fmla="*/ 484095 w 1516998"/>
                  <a:gd name="connsiteY193" fmla="*/ 708211 h 1506070"/>
                  <a:gd name="connsiteX194" fmla="*/ 591671 w 1516998"/>
                  <a:gd name="connsiteY194" fmla="*/ 726141 h 1506070"/>
                  <a:gd name="connsiteX195" fmla="*/ 555812 w 1516998"/>
                  <a:gd name="connsiteY195" fmla="*/ 717176 h 1506070"/>
                  <a:gd name="connsiteX196" fmla="*/ 510989 w 1516998"/>
                  <a:gd name="connsiteY196" fmla="*/ 681317 h 1506070"/>
                  <a:gd name="connsiteX197" fmla="*/ 475130 w 1516998"/>
                  <a:gd name="connsiteY197" fmla="*/ 654423 h 1506070"/>
                  <a:gd name="connsiteX198" fmla="*/ 448236 w 1516998"/>
                  <a:gd name="connsiteY198" fmla="*/ 645459 h 1506070"/>
                  <a:gd name="connsiteX199" fmla="*/ 412377 w 1516998"/>
                  <a:gd name="connsiteY199" fmla="*/ 627529 h 1506070"/>
                  <a:gd name="connsiteX200" fmla="*/ 358589 w 1516998"/>
                  <a:gd name="connsiteY200" fmla="*/ 609600 h 1506070"/>
                  <a:gd name="connsiteX201" fmla="*/ 313765 w 1516998"/>
                  <a:gd name="connsiteY201" fmla="*/ 573741 h 1506070"/>
                  <a:gd name="connsiteX202" fmla="*/ 259977 w 1516998"/>
                  <a:gd name="connsiteY202" fmla="*/ 510988 h 1506070"/>
                  <a:gd name="connsiteX203" fmla="*/ 242048 w 1516998"/>
                  <a:gd name="connsiteY203" fmla="*/ 475129 h 1506070"/>
                  <a:gd name="connsiteX204" fmla="*/ 224118 w 1516998"/>
                  <a:gd name="connsiteY204" fmla="*/ 421341 h 1506070"/>
                  <a:gd name="connsiteX205" fmla="*/ 233083 w 1516998"/>
                  <a:gd name="connsiteY205" fmla="*/ 340659 h 1506070"/>
                  <a:gd name="connsiteX206" fmla="*/ 385483 w 1516998"/>
                  <a:gd name="connsiteY206" fmla="*/ 358588 h 1506070"/>
                  <a:gd name="connsiteX207" fmla="*/ 403412 w 1516998"/>
                  <a:gd name="connsiteY207" fmla="*/ 385482 h 1506070"/>
                  <a:gd name="connsiteX208" fmla="*/ 457200 w 1516998"/>
                  <a:gd name="connsiteY208" fmla="*/ 430306 h 1506070"/>
                  <a:gd name="connsiteX209" fmla="*/ 493059 w 1516998"/>
                  <a:gd name="connsiteY209" fmla="*/ 484094 h 1506070"/>
                  <a:gd name="connsiteX210" fmla="*/ 519953 w 1516998"/>
                  <a:gd name="connsiteY210" fmla="*/ 502023 h 1506070"/>
                  <a:gd name="connsiteX211" fmla="*/ 573742 w 1516998"/>
                  <a:gd name="connsiteY211" fmla="*/ 555811 h 1506070"/>
                  <a:gd name="connsiteX212" fmla="*/ 627530 w 1516998"/>
                  <a:gd name="connsiteY212" fmla="*/ 627529 h 1506070"/>
                  <a:gd name="connsiteX213" fmla="*/ 654424 w 1516998"/>
                  <a:gd name="connsiteY213" fmla="*/ 654423 h 1506070"/>
                  <a:gd name="connsiteX214" fmla="*/ 690283 w 1516998"/>
                  <a:gd name="connsiteY214" fmla="*/ 663388 h 1506070"/>
                  <a:gd name="connsiteX215" fmla="*/ 744071 w 1516998"/>
                  <a:gd name="connsiteY215" fmla="*/ 663388 h 1506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</a:cxnLst>
                <a:rect l="l" t="t" r="r" b="b"/>
                <a:pathLst>
                  <a:path w="1516998" h="1506070">
                    <a:moveTo>
                      <a:pt x="744071" y="663388"/>
                    </a:moveTo>
                    <a:lnTo>
                      <a:pt x="744071" y="663388"/>
                    </a:lnTo>
                    <a:cubicBezTo>
                      <a:pt x="723153" y="645459"/>
                      <a:pt x="701796" y="628030"/>
                      <a:pt x="681318" y="609600"/>
                    </a:cubicBezTo>
                    <a:cubicBezTo>
                      <a:pt x="671895" y="601119"/>
                      <a:pt x="661456" y="593255"/>
                      <a:pt x="654424" y="582706"/>
                    </a:cubicBezTo>
                    <a:cubicBezTo>
                      <a:pt x="649182" y="574843"/>
                      <a:pt x="650048" y="564072"/>
                      <a:pt x="645459" y="555811"/>
                    </a:cubicBezTo>
                    <a:cubicBezTo>
                      <a:pt x="634994" y="536974"/>
                      <a:pt x="621553" y="519952"/>
                      <a:pt x="609600" y="502023"/>
                    </a:cubicBezTo>
                    <a:cubicBezTo>
                      <a:pt x="603624" y="493058"/>
                      <a:pt x="599289" y="482747"/>
                      <a:pt x="591671" y="475129"/>
                    </a:cubicBezTo>
                    <a:lnTo>
                      <a:pt x="564777" y="448235"/>
                    </a:lnTo>
                    <a:cubicBezTo>
                      <a:pt x="553815" y="426310"/>
                      <a:pt x="544760" y="404492"/>
                      <a:pt x="528918" y="385482"/>
                    </a:cubicBezTo>
                    <a:cubicBezTo>
                      <a:pt x="520802" y="375743"/>
                      <a:pt x="510989" y="367553"/>
                      <a:pt x="502024" y="358588"/>
                    </a:cubicBezTo>
                    <a:cubicBezTo>
                      <a:pt x="496048" y="340659"/>
                      <a:pt x="497459" y="318164"/>
                      <a:pt x="484095" y="304800"/>
                    </a:cubicBezTo>
                    <a:cubicBezTo>
                      <a:pt x="440798" y="261503"/>
                      <a:pt x="493477" y="316526"/>
                      <a:pt x="448236" y="259976"/>
                    </a:cubicBezTo>
                    <a:cubicBezTo>
                      <a:pt x="442956" y="253376"/>
                      <a:pt x="436283" y="248023"/>
                      <a:pt x="430306" y="242047"/>
                    </a:cubicBezTo>
                    <a:cubicBezTo>
                      <a:pt x="409336" y="137186"/>
                      <a:pt x="437857" y="236702"/>
                      <a:pt x="403412" y="179294"/>
                    </a:cubicBezTo>
                    <a:cubicBezTo>
                      <a:pt x="368497" y="121104"/>
                      <a:pt x="421951" y="179903"/>
                      <a:pt x="376518" y="134470"/>
                    </a:cubicBezTo>
                    <a:cubicBezTo>
                      <a:pt x="379506" y="110564"/>
                      <a:pt x="363206" y="71926"/>
                      <a:pt x="385483" y="62753"/>
                    </a:cubicBezTo>
                    <a:cubicBezTo>
                      <a:pt x="429609" y="44583"/>
                      <a:pt x="511148" y="67274"/>
                      <a:pt x="564777" y="80682"/>
                    </a:cubicBezTo>
                    <a:cubicBezTo>
                      <a:pt x="593208" y="99636"/>
                      <a:pt x="615518" y="111969"/>
                      <a:pt x="636495" y="143435"/>
                    </a:cubicBezTo>
                    <a:cubicBezTo>
                      <a:pt x="648448" y="161364"/>
                      <a:pt x="657116" y="181986"/>
                      <a:pt x="672353" y="197223"/>
                    </a:cubicBezTo>
                    <a:cubicBezTo>
                      <a:pt x="697901" y="222771"/>
                      <a:pt x="685595" y="208120"/>
                      <a:pt x="708212" y="242047"/>
                    </a:cubicBezTo>
                    <a:cubicBezTo>
                      <a:pt x="711200" y="254000"/>
                      <a:pt x="714761" y="265824"/>
                      <a:pt x="717177" y="277906"/>
                    </a:cubicBezTo>
                    <a:cubicBezTo>
                      <a:pt x="720742" y="295730"/>
                      <a:pt x="722199" y="313950"/>
                      <a:pt x="726142" y="331694"/>
                    </a:cubicBezTo>
                    <a:cubicBezTo>
                      <a:pt x="728192" y="340919"/>
                      <a:pt x="732814" y="349421"/>
                      <a:pt x="735106" y="358588"/>
                    </a:cubicBezTo>
                    <a:cubicBezTo>
                      <a:pt x="738801" y="373370"/>
                      <a:pt x="738069" y="389406"/>
                      <a:pt x="744071" y="403411"/>
                    </a:cubicBezTo>
                    <a:cubicBezTo>
                      <a:pt x="747400" y="411180"/>
                      <a:pt x="757312" y="414308"/>
                      <a:pt x="762000" y="421341"/>
                    </a:cubicBezTo>
                    <a:cubicBezTo>
                      <a:pt x="769413" y="432460"/>
                      <a:pt x="773300" y="445597"/>
                      <a:pt x="779930" y="457200"/>
                    </a:cubicBezTo>
                    <a:cubicBezTo>
                      <a:pt x="785275" y="466555"/>
                      <a:pt x="791883" y="475129"/>
                      <a:pt x="797859" y="484094"/>
                    </a:cubicBezTo>
                    <a:cubicBezTo>
                      <a:pt x="800847" y="496047"/>
                      <a:pt x="806824" y="532274"/>
                      <a:pt x="806824" y="519953"/>
                    </a:cubicBezTo>
                    <a:cubicBezTo>
                      <a:pt x="806824" y="492893"/>
                      <a:pt x="802307" y="465962"/>
                      <a:pt x="797859" y="439270"/>
                    </a:cubicBezTo>
                    <a:cubicBezTo>
                      <a:pt x="793406" y="412552"/>
                      <a:pt x="780765" y="402649"/>
                      <a:pt x="770965" y="376517"/>
                    </a:cubicBezTo>
                    <a:cubicBezTo>
                      <a:pt x="766639" y="364981"/>
                      <a:pt x="765540" y="352460"/>
                      <a:pt x="762000" y="340659"/>
                    </a:cubicBezTo>
                    <a:cubicBezTo>
                      <a:pt x="756569" y="322557"/>
                      <a:pt x="744071" y="286870"/>
                      <a:pt x="744071" y="286870"/>
                    </a:cubicBezTo>
                    <a:cubicBezTo>
                      <a:pt x="747059" y="230094"/>
                      <a:pt x="748315" y="173200"/>
                      <a:pt x="753036" y="116541"/>
                    </a:cubicBezTo>
                    <a:cubicBezTo>
                      <a:pt x="754105" y="103712"/>
                      <a:pt x="771571" y="23502"/>
                      <a:pt x="779930" y="17929"/>
                    </a:cubicBezTo>
                    <a:lnTo>
                      <a:pt x="806824" y="0"/>
                    </a:lnTo>
                    <a:cubicBezTo>
                      <a:pt x="833718" y="2988"/>
                      <a:pt x="861400" y="1844"/>
                      <a:pt x="887506" y="8964"/>
                    </a:cubicBezTo>
                    <a:cubicBezTo>
                      <a:pt x="907782" y="14494"/>
                      <a:pt x="907610" y="40209"/>
                      <a:pt x="914400" y="53788"/>
                    </a:cubicBezTo>
                    <a:cubicBezTo>
                      <a:pt x="946752" y="118492"/>
                      <a:pt x="918818" y="37939"/>
                      <a:pt x="950259" y="116541"/>
                    </a:cubicBezTo>
                    <a:cubicBezTo>
                      <a:pt x="950276" y="116583"/>
                      <a:pt x="972663" y="183754"/>
                      <a:pt x="977153" y="197223"/>
                    </a:cubicBezTo>
                    <a:lnTo>
                      <a:pt x="986118" y="224117"/>
                    </a:lnTo>
                    <a:cubicBezTo>
                      <a:pt x="1001305" y="330421"/>
                      <a:pt x="999817" y="290703"/>
                      <a:pt x="986118" y="448235"/>
                    </a:cubicBezTo>
                    <a:cubicBezTo>
                      <a:pt x="984798" y="463415"/>
                      <a:pt x="981162" y="478359"/>
                      <a:pt x="977153" y="493059"/>
                    </a:cubicBezTo>
                    <a:cubicBezTo>
                      <a:pt x="972180" y="511292"/>
                      <a:pt x="954640" y="565182"/>
                      <a:pt x="959224" y="546847"/>
                    </a:cubicBezTo>
                    <a:cubicBezTo>
                      <a:pt x="962212" y="534894"/>
                      <a:pt x="965516" y="523016"/>
                      <a:pt x="968189" y="510988"/>
                    </a:cubicBezTo>
                    <a:cubicBezTo>
                      <a:pt x="971494" y="496114"/>
                      <a:pt x="973144" y="480864"/>
                      <a:pt x="977153" y="466164"/>
                    </a:cubicBezTo>
                    <a:cubicBezTo>
                      <a:pt x="982126" y="447931"/>
                      <a:pt x="984600" y="428101"/>
                      <a:pt x="995083" y="412376"/>
                    </a:cubicBezTo>
                    <a:lnTo>
                      <a:pt x="1030942" y="358588"/>
                    </a:lnTo>
                    <a:cubicBezTo>
                      <a:pt x="1038233" y="336712"/>
                      <a:pt x="1040456" y="322180"/>
                      <a:pt x="1057836" y="304800"/>
                    </a:cubicBezTo>
                    <a:cubicBezTo>
                      <a:pt x="1065455" y="297181"/>
                      <a:pt x="1075765" y="292847"/>
                      <a:pt x="1084730" y="286870"/>
                    </a:cubicBezTo>
                    <a:cubicBezTo>
                      <a:pt x="1090706" y="277905"/>
                      <a:pt x="1095928" y="268389"/>
                      <a:pt x="1102659" y="259976"/>
                    </a:cubicBezTo>
                    <a:cubicBezTo>
                      <a:pt x="1107939" y="253376"/>
                      <a:pt x="1116240" y="249295"/>
                      <a:pt x="1120589" y="242047"/>
                    </a:cubicBezTo>
                    <a:cubicBezTo>
                      <a:pt x="1125451" y="233944"/>
                      <a:pt x="1121864" y="220645"/>
                      <a:pt x="1129553" y="215153"/>
                    </a:cubicBezTo>
                    <a:cubicBezTo>
                      <a:pt x="1151173" y="199710"/>
                      <a:pt x="1212222" y="192410"/>
                      <a:pt x="1237130" y="188259"/>
                    </a:cubicBezTo>
                    <a:cubicBezTo>
                      <a:pt x="1246095" y="185271"/>
                      <a:pt x="1254574" y="179294"/>
                      <a:pt x="1264024" y="179294"/>
                    </a:cubicBezTo>
                    <a:cubicBezTo>
                      <a:pt x="1288116" y="179294"/>
                      <a:pt x="1313100" y="180026"/>
                      <a:pt x="1335742" y="188259"/>
                    </a:cubicBezTo>
                    <a:cubicBezTo>
                      <a:pt x="1347657" y="192592"/>
                      <a:pt x="1355267" y="204837"/>
                      <a:pt x="1362636" y="215153"/>
                    </a:cubicBezTo>
                    <a:cubicBezTo>
                      <a:pt x="1376483" y="234539"/>
                      <a:pt x="1382214" y="255959"/>
                      <a:pt x="1389530" y="277906"/>
                    </a:cubicBezTo>
                    <a:cubicBezTo>
                      <a:pt x="1386542" y="307788"/>
                      <a:pt x="1385132" y="337871"/>
                      <a:pt x="1380565" y="367553"/>
                    </a:cubicBezTo>
                    <a:cubicBezTo>
                      <a:pt x="1379128" y="376893"/>
                      <a:pt x="1378282" y="387765"/>
                      <a:pt x="1371600" y="394447"/>
                    </a:cubicBezTo>
                    <a:cubicBezTo>
                      <a:pt x="1364918" y="401129"/>
                      <a:pt x="1353671" y="400423"/>
                      <a:pt x="1344706" y="403411"/>
                    </a:cubicBezTo>
                    <a:cubicBezTo>
                      <a:pt x="1277926" y="447932"/>
                      <a:pt x="1359951" y="390708"/>
                      <a:pt x="1290918" y="448235"/>
                    </a:cubicBezTo>
                    <a:cubicBezTo>
                      <a:pt x="1282641" y="455132"/>
                      <a:pt x="1272204" y="459152"/>
                      <a:pt x="1264024" y="466164"/>
                    </a:cubicBezTo>
                    <a:cubicBezTo>
                      <a:pt x="1187932" y="531385"/>
                      <a:pt x="1263018" y="478787"/>
                      <a:pt x="1201271" y="519953"/>
                    </a:cubicBezTo>
                    <a:cubicBezTo>
                      <a:pt x="1195295" y="528918"/>
                      <a:pt x="1192478" y="541137"/>
                      <a:pt x="1183342" y="546847"/>
                    </a:cubicBezTo>
                    <a:cubicBezTo>
                      <a:pt x="1167315" y="556864"/>
                      <a:pt x="1129553" y="564776"/>
                      <a:pt x="1129553" y="564776"/>
                    </a:cubicBezTo>
                    <a:cubicBezTo>
                      <a:pt x="1094957" y="599373"/>
                      <a:pt x="1130535" y="570425"/>
                      <a:pt x="1066800" y="591670"/>
                    </a:cubicBezTo>
                    <a:cubicBezTo>
                      <a:pt x="1054122" y="595896"/>
                      <a:pt x="1043225" y="604336"/>
                      <a:pt x="1030942" y="609600"/>
                    </a:cubicBezTo>
                    <a:cubicBezTo>
                      <a:pt x="1022257" y="613322"/>
                      <a:pt x="1013013" y="615576"/>
                      <a:pt x="1004048" y="618564"/>
                    </a:cubicBezTo>
                    <a:cubicBezTo>
                      <a:pt x="998071" y="624541"/>
                      <a:pt x="993457" y="632300"/>
                      <a:pt x="986118" y="636494"/>
                    </a:cubicBezTo>
                    <a:cubicBezTo>
                      <a:pt x="972146" y="644478"/>
                      <a:pt x="952674" y="643044"/>
                      <a:pt x="941295" y="654423"/>
                    </a:cubicBezTo>
                    <a:cubicBezTo>
                      <a:pt x="932583" y="663135"/>
                      <a:pt x="965072" y="647875"/>
                      <a:pt x="977153" y="645459"/>
                    </a:cubicBezTo>
                    <a:cubicBezTo>
                      <a:pt x="994977" y="641894"/>
                      <a:pt x="1013012" y="639482"/>
                      <a:pt x="1030942" y="636494"/>
                    </a:cubicBezTo>
                    <a:cubicBezTo>
                      <a:pt x="1048871" y="630517"/>
                      <a:pt x="1066198" y="622270"/>
                      <a:pt x="1084730" y="618564"/>
                    </a:cubicBezTo>
                    <a:cubicBezTo>
                      <a:pt x="1120295" y="611452"/>
                      <a:pt x="1168822" y="602486"/>
                      <a:pt x="1201271" y="591670"/>
                    </a:cubicBezTo>
                    <a:lnTo>
                      <a:pt x="1255059" y="573741"/>
                    </a:lnTo>
                    <a:cubicBezTo>
                      <a:pt x="1332753" y="576729"/>
                      <a:pt x="1410574" y="577357"/>
                      <a:pt x="1488142" y="582706"/>
                    </a:cubicBezTo>
                    <a:cubicBezTo>
                      <a:pt x="1497569" y="583356"/>
                      <a:pt x="1513787" y="582303"/>
                      <a:pt x="1515036" y="591670"/>
                    </a:cubicBezTo>
                    <a:cubicBezTo>
                      <a:pt x="1520579" y="633244"/>
                      <a:pt x="1513360" y="675872"/>
                      <a:pt x="1506071" y="717176"/>
                    </a:cubicBezTo>
                    <a:cubicBezTo>
                      <a:pt x="1504199" y="727786"/>
                      <a:pt x="1497278" y="738360"/>
                      <a:pt x="1488142" y="744070"/>
                    </a:cubicBezTo>
                    <a:cubicBezTo>
                      <a:pt x="1472115" y="754087"/>
                      <a:pt x="1452886" y="758294"/>
                      <a:pt x="1434353" y="762000"/>
                    </a:cubicBezTo>
                    <a:cubicBezTo>
                      <a:pt x="1368810" y="775108"/>
                      <a:pt x="1404614" y="768809"/>
                      <a:pt x="1326777" y="779929"/>
                    </a:cubicBezTo>
                    <a:cubicBezTo>
                      <a:pt x="1269078" y="799163"/>
                      <a:pt x="1329527" y="780966"/>
                      <a:pt x="1228165" y="797859"/>
                    </a:cubicBezTo>
                    <a:cubicBezTo>
                      <a:pt x="1216012" y="799884"/>
                      <a:pt x="1204532" y="805295"/>
                      <a:pt x="1192306" y="806823"/>
                    </a:cubicBezTo>
                    <a:cubicBezTo>
                      <a:pt x="1156601" y="811286"/>
                      <a:pt x="1120589" y="812800"/>
                      <a:pt x="1084730" y="815788"/>
                    </a:cubicBezTo>
                    <a:cubicBezTo>
                      <a:pt x="1033930" y="812800"/>
                      <a:pt x="983009" y="811430"/>
                      <a:pt x="932330" y="806823"/>
                    </a:cubicBezTo>
                    <a:cubicBezTo>
                      <a:pt x="917155" y="805444"/>
                      <a:pt x="898281" y="808633"/>
                      <a:pt x="887506" y="797859"/>
                    </a:cubicBezTo>
                    <a:cubicBezTo>
                      <a:pt x="880824" y="791177"/>
                      <a:pt x="905435" y="791882"/>
                      <a:pt x="914400" y="788894"/>
                    </a:cubicBezTo>
                    <a:cubicBezTo>
                      <a:pt x="975163" y="809148"/>
                      <a:pt x="901034" y="786221"/>
                      <a:pt x="1004048" y="806823"/>
                    </a:cubicBezTo>
                    <a:cubicBezTo>
                      <a:pt x="1013314" y="808676"/>
                      <a:pt x="1021516" y="815115"/>
                      <a:pt x="1030942" y="815788"/>
                    </a:cubicBezTo>
                    <a:cubicBezTo>
                      <a:pt x="1105517" y="821115"/>
                      <a:pt x="1180353" y="821765"/>
                      <a:pt x="1255059" y="824753"/>
                    </a:cubicBezTo>
                    <a:cubicBezTo>
                      <a:pt x="1278965" y="830729"/>
                      <a:pt x="1303400" y="834890"/>
                      <a:pt x="1326777" y="842682"/>
                    </a:cubicBezTo>
                    <a:lnTo>
                      <a:pt x="1380565" y="860611"/>
                    </a:lnTo>
                    <a:cubicBezTo>
                      <a:pt x="1398571" y="887620"/>
                      <a:pt x="1402776" y="891518"/>
                      <a:pt x="1416424" y="923364"/>
                    </a:cubicBezTo>
                    <a:cubicBezTo>
                      <a:pt x="1420146" y="932050"/>
                      <a:pt x="1422401" y="941294"/>
                      <a:pt x="1425389" y="950259"/>
                    </a:cubicBezTo>
                    <a:cubicBezTo>
                      <a:pt x="1417912" y="995118"/>
                      <a:pt x="1424574" y="1000515"/>
                      <a:pt x="1398495" y="1030941"/>
                    </a:cubicBezTo>
                    <a:cubicBezTo>
                      <a:pt x="1387494" y="1043776"/>
                      <a:pt x="1378673" y="1061455"/>
                      <a:pt x="1362636" y="1066800"/>
                    </a:cubicBezTo>
                    <a:lnTo>
                      <a:pt x="1308848" y="1084729"/>
                    </a:lnTo>
                    <a:cubicBezTo>
                      <a:pt x="1264024" y="1081741"/>
                      <a:pt x="1219077" y="1080234"/>
                      <a:pt x="1174377" y="1075764"/>
                    </a:cubicBezTo>
                    <a:cubicBezTo>
                      <a:pt x="1161572" y="1074484"/>
                      <a:pt x="1108676" y="1062329"/>
                      <a:pt x="1093695" y="1057835"/>
                    </a:cubicBezTo>
                    <a:cubicBezTo>
                      <a:pt x="1075593" y="1052404"/>
                      <a:pt x="1058241" y="1044490"/>
                      <a:pt x="1039906" y="1039906"/>
                    </a:cubicBezTo>
                    <a:cubicBezTo>
                      <a:pt x="1019861" y="1034894"/>
                      <a:pt x="963354" y="1021741"/>
                      <a:pt x="950259" y="1013011"/>
                    </a:cubicBezTo>
                    <a:cubicBezTo>
                      <a:pt x="883486" y="968497"/>
                      <a:pt x="965496" y="1025708"/>
                      <a:pt x="896471" y="968188"/>
                    </a:cubicBezTo>
                    <a:cubicBezTo>
                      <a:pt x="814553" y="899923"/>
                      <a:pt x="941458" y="1022140"/>
                      <a:pt x="833718" y="914400"/>
                    </a:cubicBezTo>
                    <a:cubicBezTo>
                      <a:pt x="796259" y="876941"/>
                      <a:pt x="796682" y="879899"/>
                      <a:pt x="842683" y="914400"/>
                    </a:cubicBezTo>
                    <a:cubicBezTo>
                      <a:pt x="851961" y="932957"/>
                      <a:pt x="864058" y="960859"/>
                      <a:pt x="878542" y="977153"/>
                    </a:cubicBezTo>
                    <a:cubicBezTo>
                      <a:pt x="895388" y="996104"/>
                      <a:pt x="914401" y="1013012"/>
                      <a:pt x="932330" y="1030941"/>
                    </a:cubicBezTo>
                    <a:cubicBezTo>
                      <a:pt x="965906" y="1064517"/>
                      <a:pt x="947197" y="1053826"/>
                      <a:pt x="986118" y="1066800"/>
                    </a:cubicBezTo>
                    <a:cubicBezTo>
                      <a:pt x="992095" y="1072776"/>
                      <a:pt x="996800" y="1080381"/>
                      <a:pt x="1004048" y="1084729"/>
                    </a:cubicBezTo>
                    <a:cubicBezTo>
                      <a:pt x="1012151" y="1089591"/>
                      <a:pt x="1023563" y="1087791"/>
                      <a:pt x="1030942" y="1093694"/>
                    </a:cubicBezTo>
                    <a:cubicBezTo>
                      <a:pt x="1039355" y="1100425"/>
                      <a:pt x="1041776" y="1112480"/>
                      <a:pt x="1048871" y="1120588"/>
                    </a:cubicBezTo>
                    <a:cubicBezTo>
                      <a:pt x="1062785" y="1136490"/>
                      <a:pt x="1093695" y="1165411"/>
                      <a:pt x="1093695" y="1165411"/>
                    </a:cubicBezTo>
                    <a:cubicBezTo>
                      <a:pt x="1096683" y="1174376"/>
                      <a:pt x="1097797" y="1184203"/>
                      <a:pt x="1102659" y="1192306"/>
                    </a:cubicBezTo>
                    <a:cubicBezTo>
                      <a:pt x="1139577" y="1253836"/>
                      <a:pt x="1104158" y="1160940"/>
                      <a:pt x="1129553" y="1237129"/>
                    </a:cubicBezTo>
                    <a:cubicBezTo>
                      <a:pt x="1126565" y="1252070"/>
                      <a:pt x="1126591" y="1267948"/>
                      <a:pt x="1120589" y="1281953"/>
                    </a:cubicBezTo>
                    <a:cubicBezTo>
                      <a:pt x="1111039" y="1304237"/>
                      <a:pt x="1093838" y="1299811"/>
                      <a:pt x="1075765" y="1308847"/>
                    </a:cubicBezTo>
                    <a:cubicBezTo>
                      <a:pt x="1007964" y="1342747"/>
                      <a:pt x="1106209" y="1319609"/>
                      <a:pt x="977153" y="1335741"/>
                    </a:cubicBezTo>
                    <a:cubicBezTo>
                      <a:pt x="956235" y="1332753"/>
                      <a:pt x="933004" y="1336794"/>
                      <a:pt x="914400" y="1326776"/>
                    </a:cubicBezTo>
                    <a:cubicBezTo>
                      <a:pt x="892075" y="1314755"/>
                      <a:pt x="860612" y="1272988"/>
                      <a:pt x="860612" y="1272988"/>
                    </a:cubicBezTo>
                    <a:cubicBezTo>
                      <a:pt x="857624" y="1264023"/>
                      <a:pt x="856510" y="1254197"/>
                      <a:pt x="851648" y="1246094"/>
                    </a:cubicBezTo>
                    <a:cubicBezTo>
                      <a:pt x="847299" y="1238846"/>
                      <a:pt x="837498" y="1235724"/>
                      <a:pt x="833718" y="1228164"/>
                    </a:cubicBezTo>
                    <a:cubicBezTo>
                      <a:pt x="825266" y="1211260"/>
                      <a:pt x="821765" y="1192305"/>
                      <a:pt x="815789" y="1174376"/>
                    </a:cubicBezTo>
                    <a:cubicBezTo>
                      <a:pt x="812801" y="1165411"/>
                      <a:pt x="809116" y="1156649"/>
                      <a:pt x="806824" y="1147482"/>
                    </a:cubicBezTo>
                    <a:cubicBezTo>
                      <a:pt x="803836" y="1135529"/>
                      <a:pt x="803972" y="1122321"/>
                      <a:pt x="797859" y="1111623"/>
                    </a:cubicBezTo>
                    <a:cubicBezTo>
                      <a:pt x="791569" y="1100615"/>
                      <a:pt x="779930" y="1093694"/>
                      <a:pt x="770965" y="1084729"/>
                    </a:cubicBezTo>
                    <a:cubicBezTo>
                      <a:pt x="767977" y="1063811"/>
                      <a:pt x="768072" y="1042215"/>
                      <a:pt x="762000" y="1021976"/>
                    </a:cubicBezTo>
                    <a:cubicBezTo>
                      <a:pt x="758904" y="1011656"/>
                      <a:pt x="749416" y="1004437"/>
                      <a:pt x="744071" y="995082"/>
                    </a:cubicBezTo>
                    <a:cubicBezTo>
                      <a:pt x="737441" y="983479"/>
                      <a:pt x="732118" y="971176"/>
                      <a:pt x="726142" y="959223"/>
                    </a:cubicBezTo>
                    <a:cubicBezTo>
                      <a:pt x="723154" y="941294"/>
                      <a:pt x="717177" y="887258"/>
                      <a:pt x="717177" y="905435"/>
                    </a:cubicBezTo>
                    <a:cubicBezTo>
                      <a:pt x="717177" y="971317"/>
                      <a:pt x="724067" y="950926"/>
                      <a:pt x="735106" y="995082"/>
                    </a:cubicBezTo>
                    <a:cubicBezTo>
                      <a:pt x="741841" y="1022021"/>
                      <a:pt x="746616" y="1070619"/>
                      <a:pt x="762000" y="1093694"/>
                    </a:cubicBezTo>
                    <a:cubicBezTo>
                      <a:pt x="767977" y="1102659"/>
                      <a:pt x="775111" y="1110951"/>
                      <a:pt x="779930" y="1120588"/>
                    </a:cubicBezTo>
                    <a:cubicBezTo>
                      <a:pt x="784156" y="1129040"/>
                      <a:pt x="786409" y="1138365"/>
                      <a:pt x="788895" y="1147482"/>
                    </a:cubicBezTo>
                    <a:cubicBezTo>
                      <a:pt x="819227" y="1258699"/>
                      <a:pt x="795154" y="1184191"/>
                      <a:pt x="815789" y="1246094"/>
                    </a:cubicBezTo>
                    <a:cubicBezTo>
                      <a:pt x="812801" y="1308847"/>
                      <a:pt x="820951" y="1373138"/>
                      <a:pt x="806824" y="1434353"/>
                    </a:cubicBezTo>
                    <a:cubicBezTo>
                      <a:pt x="795543" y="1483237"/>
                      <a:pt x="764057" y="1473666"/>
                      <a:pt x="735106" y="1488141"/>
                    </a:cubicBezTo>
                    <a:cubicBezTo>
                      <a:pt x="725469" y="1492959"/>
                      <a:pt x="717177" y="1500094"/>
                      <a:pt x="708212" y="1506070"/>
                    </a:cubicBezTo>
                    <a:cubicBezTo>
                      <a:pt x="681318" y="1503082"/>
                      <a:pt x="653636" y="1504226"/>
                      <a:pt x="627530" y="1497106"/>
                    </a:cubicBezTo>
                    <a:cubicBezTo>
                      <a:pt x="619376" y="1494882"/>
                      <a:pt x="615011" y="1485669"/>
                      <a:pt x="609600" y="1479176"/>
                    </a:cubicBezTo>
                    <a:cubicBezTo>
                      <a:pt x="600035" y="1467698"/>
                      <a:pt x="591671" y="1455270"/>
                      <a:pt x="582706" y="1443317"/>
                    </a:cubicBezTo>
                    <a:cubicBezTo>
                      <a:pt x="579718" y="1434352"/>
                      <a:pt x="573742" y="1425873"/>
                      <a:pt x="573742" y="1416423"/>
                    </a:cubicBezTo>
                    <a:cubicBezTo>
                      <a:pt x="573742" y="959272"/>
                      <a:pt x="533158" y="1089933"/>
                      <a:pt x="591671" y="914400"/>
                    </a:cubicBezTo>
                    <a:cubicBezTo>
                      <a:pt x="588683" y="968188"/>
                      <a:pt x="587373" y="1022096"/>
                      <a:pt x="582706" y="1075764"/>
                    </a:cubicBezTo>
                    <a:cubicBezTo>
                      <a:pt x="580296" y="1103475"/>
                      <a:pt x="570184" y="1129413"/>
                      <a:pt x="564777" y="1156447"/>
                    </a:cubicBezTo>
                    <a:cubicBezTo>
                      <a:pt x="561212" y="1174271"/>
                      <a:pt x="558576" y="1192270"/>
                      <a:pt x="555812" y="1210235"/>
                    </a:cubicBezTo>
                    <a:cubicBezTo>
                      <a:pt x="542512" y="1296688"/>
                      <a:pt x="555018" y="1248479"/>
                      <a:pt x="528918" y="1326776"/>
                    </a:cubicBezTo>
                    <a:cubicBezTo>
                      <a:pt x="525930" y="1335741"/>
                      <a:pt x="525195" y="1345807"/>
                      <a:pt x="519953" y="1353670"/>
                    </a:cubicBezTo>
                    <a:cubicBezTo>
                      <a:pt x="497336" y="1387597"/>
                      <a:pt x="509642" y="1372945"/>
                      <a:pt x="484095" y="1398494"/>
                    </a:cubicBezTo>
                    <a:cubicBezTo>
                      <a:pt x="436283" y="1395506"/>
                      <a:pt x="387291" y="1400501"/>
                      <a:pt x="340659" y="1389529"/>
                    </a:cubicBezTo>
                    <a:cubicBezTo>
                      <a:pt x="331461" y="1387365"/>
                      <a:pt x="336557" y="1370738"/>
                      <a:pt x="331695" y="1362635"/>
                    </a:cubicBezTo>
                    <a:cubicBezTo>
                      <a:pt x="327346" y="1355387"/>
                      <a:pt x="319742" y="1350682"/>
                      <a:pt x="313765" y="1344706"/>
                    </a:cubicBezTo>
                    <a:cubicBezTo>
                      <a:pt x="282562" y="1251094"/>
                      <a:pt x="277009" y="1256140"/>
                      <a:pt x="304800" y="1111623"/>
                    </a:cubicBezTo>
                    <a:cubicBezTo>
                      <a:pt x="306884" y="1100786"/>
                      <a:pt x="340508" y="1053466"/>
                      <a:pt x="358589" y="1039906"/>
                    </a:cubicBezTo>
                    <a:cubicBezTo>
                      <a:pt x="375828" y="1026977"/>
                      <a:pt x="397140" y="1019284"/>
                      <a:pt x="412377" y="1004047"/>
                    </a:cubicBezTo>
                    <a:cubicBezTo>
                      <a:pt x="464546" y="951875"/>
                      <a:pt x="391682" y="1027087"/>
                      <a:pt x="448236" y="959223"/>
                    </a:cubicBezTo>
                    <a:cubicBezTo>
                      <a:pt x="469048" y="934249"/>
                      <a:pt x="484607" y="925221"/>
                      <a:pt x="510989" y="905435"/>
                    </a:cubicBezTo>
                    <a:cubicBezTo>
                      <a:pt x="521765" y="889271"/>
                      <a:pt x="530589" y="872224"/>
                      <a:pt x="546848" y="860611"/>
                    </a:cubicBezTo>
                    <a:cubicBezTo>
                      <a:pt x="561027" y="850483"/>
                      <a:pt x="575749" y="840793"/>
                      <a:pt x="591671" y="833717"/>
                    </a:cubicBezTo>
                    <a:cubicBezTo>
                      <a:pt x="607715" y="826587"/>
                      <a:pt x="670625" y="817570"/>
                      <a:pt x="681318" y="815788"/>
                    </a:cubicBezTo>
                    <a:cubicBezTo>
                      <a:pt x="672353" y="812800"/>
                      <a:pt x="663745" y="805269"/>
                      <a:pt x="654424" y="806823"/>
                    </a:cubicBezTo>
                    <a:cubicBezTo>
                      <a:pt x="637000" y="809727"/>
                      <a:pt x="622203" y="832600"/>
                      <a:pt x="609600" y="842682"/>
                    </a:cubicBezTo>
                    <a:cubicBezTo>
                      <a:pt x="601187" y="849412"/>
                      <a:pt x="591119" y="853880"/>
                      <a:pt x="582706" y="860611"/>
                    </a:cubicBezTo>
                    <a:cubicBezTo>
                      <a:pt x="576106" y="865891"/>
                      <a:pt x="572024" y="874192"/>
                      <a:pt x="564777" y="878541"/>
                    </a:cubicBezTo>
                    <a:cubicBezTo>
                      <a:pt x="556674" y="883403"/>
                      <a:pt x="546848" y="884518"/>
                      <a:pt x="537883" y="887506"/>
                    </a:cubicBezTo>
                    <a:cubicBezTo>
                      <a:pt x="494582" y="930805"/>
                      <a:pt x="549615" y="878118"/>
                      <a:pt x="493059" y="923364"/>
                    </a:cubicBezTo>
                    <a:cubicBezTo>
                      <a:pt x="486459" y="928644"/>
                      <a:pt x="481730" y="936014"/>
                      <a:pt x="475130" y="941294"/>
                    </a:cubicBezTo>
                    <a:cubicBezTo>
                      <a:pt x="466717" y="948025"/>
                      <a:pt x="456344" y="952128"/>
                      <a:pt x="448236" y="959223"/>
                    </a:cubicBezTo>
                    <a:cubicBezTo>
                      <a:pt x="432334" y="973137"/>
                      <a:pt x="420993" y="992326"/>
                      <a:pt x="403412" y="1004047"/>
                    </a:cubicBezTo>
                    <a:cubicBezTo>
                      <a:pt x="341762" y="1045148"/>
                      <a:pt x="370067" y="1033092"/>
                      <a:pt x="322730" y="1048870"/>
                    </a:cubicBezTo>
                    <a:cubicBezTo>
                      <a:pt x="313765" y="1054847"/>
                      <a:pt x="306231" y="1063965"/>
                      <a:pt x="295836" y="1066800"/>
                    </a:cubicBezTo>
                    <a:cubicBezTo>
                      <a:pt x="272593" y="1073139"/>
                      <a:pt x="247821" y="1071454"/>
                      <a:pt x="224118" y="1075764"/>
                    </a:cubicBezTo>
                    <a:cubicBezTo>
                      <a:pt x="214821" y="1077454"/>
                      <a:pt x="206189" y="1081741"/>
                      <a:pt x="197224" y="1084729"/>
                    </a:cubicBezTo>
                    <a:cubicBezTo>
                      <a:pt x="181883" y="1079615"/>
                      <a:pt x="153366" y="1072730"/>
                      <a:pt x="143436" y="1057835"/>
                    </a:cubicBezTo>
                    <a:cubicBezTo>
                      <a:pt x="136602" y="1047583"/>
                      <a:pt x="137459" y="1033929"/>
                      <a:pt x="134471" y="1021976"/>
                    </a:cubicBezTo>
                    <a:cubicBezTo>
                      <a:pt x="137459" y="977153"/>
                      <a:pt x="136051" y="931818"/>
                      <a:pt x="143436" y="887506"/>
                    </a:cubicBezTo>
                    <a:cubicBezTo>
                      <a:pt x="145207" y="876878"/>
                      <a:pt x="154634" y="869024"/>
                      <a:pt x="161365" y="860611"/>
                    </a:cubicBezTo>
                    <a:cubicBezTo>
                      <a:pt x="172482" y="846715"/>
                      <a:pt x="190659" y="832518"/>
                      <a:pt x="206189" y="824753"/>
                    </a:cubicBezTo>
                    <a:cubicBezTo>
                      <a:pt x="220582" y="817556"/>
                      <a:pt x="235945" y="812473"/>
                      <a:pt x="251012" y="806823"/>
                    </a:cubicBezTo>
                    <a:cubicBezTo>
                      <a:pt x="272786" y="798658"/>
                      <a:pt x="290655" y="794030"/>
                      <a:pt x="313765" y="788894"/>
                    </a:cubicBezTo>
                    <a:cubicBezTo>
                      <a:pt x="328639" y="785588"/>
                      <a:pt x="343352" y="779929"/>
                      <a:pt x="358589" y="779929"/>
                    </a:cubicBezTo>
                    <a:cubicBezTo>
                      <a:pt x="368039" y="779929"/>
                      <a:pt x="340660" y="785906"/>
                      <a:pt x="331695" y="788894"/>
                    </a:cubicBezTo>
                    <a:cubicBezTo>
                      <a:pt x="319589" y="788318"/>
                      <a:pt x="167424" y="793406"/>
                      <a:pt x="107577" y="770964"/>
                    </a:cubicBezTo>
                    <a:cubicBezTo>
                      <a:pt x="95064" y="766272"/>
                      <a:pt x="83671" y="759011"/>
                      <a:pt x="71718" y="753035"/>
                    </a:cubicBezTo>
                    <a:cubicBezTo>
                      <a:pt x="48353" y="729670"/>
                      <a:pt x="23790" y="710965"/>
                      <a:pt x="8965" y="681317"/>
                    </a:cubicBezTo>
                    <a:cubicBezTo>
                      <a:pt x="4739" y="672865"/>
                      <a:pt x="2988" y="663388"/>
                      <a:pt x="0" y="654423"/>
                    </a:cubicBezTo>
                    <a:cubicBezTo>
                      <a:pt x="5977" y="624541"/>
                      <a:pt x="5320" y="592519"/>
                      <a:pt x="17930" y="564776"/>
                    </a:cubicBezTo>
                    <a:cubicBezTo>
                      <a:pt x="21840" y="556173"/>
                      <a:pt x="35657" y="558103"/>
                      <a:pt x="44824" y="555811"/>
                    </a:cubicBezTo>
                    <a:lnTo>
                      <a:pt x="116542" y="537882"/>
                    </a:lnTo>
                    <a:cubicBezTo>
                      <a:pt x="255143" y="549433"/>
                      <a:pt x="184005" y="532925"/>
                      <a:pt x="268942" y="564776"/>
                    </a:cubicBezTo>
                    <a:cubicBezTo>
                      <a:pt x="277790" y="568094"/>
                      <a:pt x="287384" y="569515"/>
                      <a:pt x="295836" y="573741"/>
                    </a:cubicBezTo>
                    <a:cubicBezTo>
                      <a:pt x="354496" y="603071"/>
                      <a:pt x="290145" y="578911"/>
                      <a:pt x="349624" y="618564"/>
                    </a:cubicBezTo>
                    <a:cubicBezTo>
                      <a:pt x="357487" y="623806"/>
                      <a:pt x="367553" y="624541"/>
                      <a:pt x="376518" y="627529"/>
                    </a:cubicBezTo>
                    <a:cubicBezTo>
                      <a:pt x="462312" y="713323"/>
                      <a:pt x="352463" y="611492"/>
                      <a:pt x="430306" y="663388"/>
                    </a:cubicBezTo>
                    <a:cubicBezTo>
                      <a:pt x="440855" y="670421"/>
                      <a:pt x="447460" y="682166"/>
                      <a:pt x="457200" y="690282"/>
                    </a:cubicBezTo>
                    <a:cubicBezTo>
                      <a:pt x="465477" y="697179"/>
                      <a:pt x="474458" y="703393"/>
                      <a:pt x="484095" y="708211"/>
                    </a:cubicBezTo>
                    <a:cubicBezTo>
                      <a:pt x="514134" y="723230"/>
                      <a:pt x="566101" y="723300"/>
                      <a:pt x="591671" y="726141"/>
                    </a:cubicBezTo>
                    <a:cubicBezTo>
                      <a:pt x="579718" y="723153"/>
                      <a:pt x="567137" y="722029"/>
                      <a:pt x="555812" y="717176"/>
                    </a:cubicBezTo>
                    <a:cubicBezTo>
                      <a:pt x="528428" y="705440"/>
                      <a:pt x="531404" y="698329"/>
                      <a:pt x="510989" y="681317"/>
                    </a:cubicBezTo>
                    <a:cubicBezTo>
                      <a:pt x="499511" y="671752"/>
                      <a:pt x="488103" y="661836"/>
                      <a:pt x="475130" y="654423"/>
                    </a:cubicBezTo>
                    <a:cubicBezTo>
                      <a:pt x="466925" y="649735"/>
                      <a:pt x="456921" y="649181"/>
                      <a:pt x="448236" y="645459"/>
                    </a:cubicBezTo>
                    <a:cubicBezTo>
                      <a:pt x="435953" y="640195"/>
                      <a:pt x="424785" y="632492"/>
                      <a:pt x="412377" y="627529"/>
                    </a:cubicBezTo>
                    <a:cubicBezTo>
                      <a:pt x="394830" y="620510"/>
                      <a:pt x="358589" y="609600"/>
                      <a:pt x="358589" y="609600"/>
                    </a:cubicBezTo>
                    <a:cubicBezTo>
                      <a:pt x="297553" y="548564"/>
                      <a:pt x="392928" y="641595"/>
                      <a:pt x="313765" y="573741"/>
                    </a:cubicBezTo>
                    <a:cubicBezTo>
                      <a:pt x="289239" y="552719"/>
                      <a:pt x="275203" y="537635"/>
                      <a:pt x="259977" y="510988"/>
                    </a:cubicBezTo>
                    <a:cubicBezTo>
                      <a:pt x="253347" y="499385"/>
                      <a:pt x="247011" y="487537"/>
                      <a:pt x="242048" y="475129"/>
                    </a:cubicBezTo>
                    <a:cubicBezTo>
                      <a:pt x="235029" y="457582"/>
                      <a:pt x="224118" y="421341"/>
                      <a:pt x="224118" y="421341"/>
                    </a:cubicBezTo>
                    <a:cubicBezTo>
                      <a:pt x="227106" y="394447"/>
                      <a:pt x="209207" y="353393"/>
                      <a:pt x="233083" y="340659"/>
                    </a:cubicBezTo>
                    <a:cubicBezTo>
                      <a:pt x="273861" y="318911"/>
                      <a:pt x="340013" y="343431"/>
                      <a:pt x="385483" y="358588"/>
                    </a:cubicBezTo>
                    <a:cubicBezTo>
                      <a:pt x="391459" y="367553"/>
                      <a:pt x="395794" y="377864"/>
                      <a:pt x="403412" y="385482"/>
                    </a:cubicBezTo>
                    <a:cubicBezTo>
                      <a:pt x="455213" y="437283"/>
                      <a:pt x="405792" y="364209"/>
                      <a:pt x="457200" y="430306"/>
                    </a:cubicBezTo>
                    <a:cubicBezTo>
                      <a:pt x="470429" y="447315"/>
                      <a:pt x="475130" y="472141"/>
                      <a:pt x="493059" y="484094"/>
                    </a:cubicBezTo>
                    <a:cubicBezTo>
                      <a:pt x="502024" y="490070"/>
                      <a:pt x="511900" y="494865"/>
                      <a:pt x="519953" y="502023"/>
                    </a:cubicBezTo>
                    <a:cubicBezTo>
                      <a:pt x="538905" y="518869"/>
                      <a:pt x="573742" y="555811"/>
                      <a:pt x="573742" y="555811"/>
                    </a:cubicBezTo>
                    <a:cubicBezTo>
                      <a:pt x="589387" y="602752"/>
                      <a:pt x="576024" y="576023"/>
                      <a:pt x="627530" y="627529"/>
                    </a:cubicBezTo>
                    <a:cubicBezTo>
                      <a:pt x="636495" y="636494"/>
                      <a:pt x="642125" y="651348"/>
                      <a:pt x="654424" y="654423"/>
                    </a:cubicBezTo>
                    <a:cubicBezTo>
                      <a:pt x="666377" y="657411"/>
                      <a:pt x="678436" y="660003"/>
                      <a:pt x="690283" y="663388"/>
                    </a:cubicBezTo>
                    <a:cubicBezTo>
                      <a:pt x="699369" y="665984"/>
                      <a:pt x="735106" y="663388"/>
                      <a:pt x="744071" y="663388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24-Point Star 114"/>
              <p:cNvSpPr/>
              <p:nvPr/>
            </p:nvSpPr>
            <p:spPr>
              <a:xfrm>
                <a:off x="3122612" y="2941565"/>
                <a:ext cx="416116" cy="415253"/>
              </a:xfrm>
              <a:prstGeom prst="star24">
                <a:avLst>
                  <a:gd name="adj" fmla="val 28497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/>
            <p:cNvGrpSpPr/>
            <p:nvPr/>
          </p:nvGrpSpPr>
          <p:grpSpPr>
            <a:xfrm>
              <a:off x="5716277" y="3562469"/>
              <a:ext cx="1154999" cy="1172902"/>
              <a:chOff x="453472" y="4026520"/>
              <a:chExt cx="1154999" cy="1172902"/>
            </a:xfrm>
          </p:grpSpPr>
          <p:sp>
            <p:nvSpPr>
              <p:cNvPr id="112" name="Freeform 111"/>
              <p:cNvSpPr/>
              <p:nvPr/>
            </p:nvSpPr>
            <p:spPr>
              <a:xfrm>
                <a:off x="453472" y="4026520"/>
                <a:ext cx="1154999" cy="1172902"/>
              </a:xfrm>
              <a:custGeom>
                <a:avLst/>
                <a:gdLst>
                  <a:gd name="connsiteX0" fmla="*/ 744071 w 1516998"/>
                  <a:gd name="connsiteY0" fmla="*/ 663388 h 1506070"/>
                  <a:gd name="connsiteX1" fmla="*/ 744071 w 1516998"/>
                  <a:gd name="connsiteY1" fmla="*/ 663388 h 1506070"/>
                  <a:gd name="connsiteX2" fmla="*/ 681318 w 1516998"/>
                  <a:gd name="connsiteY2" fmla="*/ 609600 h 1506070"/>
                  <a:gd name="connsiteX3" fmla="*/ 654424 w 1516998"/>
                  <a:gd name="connsiteY3" fmla="*/ 582706 h 1506070"/>
                  <a:gd name="connsiteX4" fmla="*/ 645459 w 1516998"/>
                  <a:gd name="connsiteY4" fmla="*/ 555811 h 1506070"/>
                  <a:gd name="connsiteX5" fmla="*/ 609600 w 1516998"/>
                  <a:gd name="connsiteY5" fmla="*/ 502023 h 1506070"/>
                  <a:gd name="connsiteX6" fmla="*/ 591671 w 1516998"/>
                  <a:gd name="connsiteY6" fmla="*/ 475129 h 1506070"/>
                  <a:gd name="connsiteX7" fmla="*/ 564777 w 1516998"/>
                  <a:gd name="connsiteY7" fmla="*/ 448235 h 1506070"/>
                  <a:gd name="connsiteX8" fmla="*/ 528918 w 1516998"/>
                  <a:gd name="connsiteY8" fmla="*/ 385482 h 1506070"/>
                  <a:gd name="connsiteX9" fmla="*/ 502024 w 1516998"/>
                  <a:gd name="connsiteY9" fmla="*/ 358588 h 1506070"/>
                  <a:gd name="connsiteX10" fmla="*/ 484095 w 1516998"/>
                  <a:gd name="connsiteY10" fmla="*/ 304800 h 1506070"/>
                  <a:gd name="connsiteX11" fmla="*/ 448236 w 1516998"/>
                  <a:gd name="connsiteY11" fmla="*/ 259976 h 1506070"/>
                  <a:gd name="connsiteX12" fmla="*/ 430306 w 1516998"/>
                  <a:gd name="connsiteY12" fmla="*/ 242047 h 1506070"/>
                  <a:gd name="connsiteX13" fmla="*/ 403412 w 1516998"/>
                  <a:gd name="connsiteY13" fmla="*/ 179294 h 1506070"/>
                  <a:gd name="connsiteX14" fmla="*/ 376518 w 1516998"/>
                  <a:gd name="connsiteY14" fmla="*/ 134470 h 1506070"/>
                  <a:gd name="connsiteX15" fmla="*/ 385483 w 1516998"/>
                  <a:gd name="connsiteY15" fmla="*/ 62753 h 1506070"/>
                  <a:gd name="connsiteX16" fmla="*/ 564777 w 1516998"/>
                  <a:gd name="connsiteY16" fmla="*/ 80682 h 1506070"/>
                  <a:gd name="connsiteX17" fmla="*/ 636495 w 1516998"/>
                  <a:gd name="connsiteY17" fmla="*/ 143435 h 1506070"/>
                  <a:gd name="connsiteX18" fmla="*/ 672353 w 1516998"/>
                  <a:gd name="connsiteY18" fmla="*/ 197223 h 1506070"/>
                  <a:gd name="connsiteX19" fmla="*/ 708212 w 1516998"/>
                  <a:gd name="connsiteY19" fmla="*/ 242047 h 1506070"/>
                  <a:gd name="connsiteX20" fmla="*/ 717177 w 1516998"/>
                  <a:gd name="connsiteY20" fmla="*/ 277906 h 1506070"/>
                  <a:gd name="connsiteX21" fmla="*/ 726142 w 1516998"/>
                  <a:gd name="connsiteY21" fmla="*/ 331694 h 1506070"/>
                  <a:gd name="connsiteX22" fmla="*/ 735106 w 1516998"/>
                  <a:gd name="connsiteY22" fmla="*/ 358588 h 1506070"/>
                  <a:gd name="connsiteX23" fmla="*/ 744071 w 1516998"/>
                  <a:gd name="connsiteY23" fmla="*/ 403411 h 1506070"/>
                  <a:gd name="connsiteX24" fmla="*/ 762000 w 1516998"/>
                  <a:gd name="connsiteY24" fmla="*/ 421341 h 1506070"/>
                  <a:gd name="connsiteX25" fmla="*/ 779930 w 1516998"/>
                  <a:gd name="connsiteY25" fmla="*/ 457200 h 1506070"/>
                  <a:gd name="connsiteX26" fmla="*/ 797859 w 1516998"/>
                  <a:gd name="connsiteY26" fmla="*/ 484094 h 1506070"/>
                  <a:gd name="connsiteX27" fmla="*/ 806824 w 1516998"/>
                  <a:gd name="connsiteY27" fmla="*/ 519953 h 1506070"/>
                  <a:gd name="connsiteX28" fmla="*/ 797859 w 1516998"/>
                  <a:gd name="connsiteY28" fmla="*/ 439270 h 1506070"/>
                  <a:gd name="connsiteX29" fmla="*/ 770965 w 1516998"/>
                  <a:gd name="connsiteY29" fmla="*/ 376517 h 1506070"/>
                  <a:gd name="connsiteX30" fmla="*/ 762000 w 1516998"/>
                  <a:gd name="connsiteY30" fmla="*/ 340659 h 1506070"/>
                  <a:gd name="connsiteX31" fmla="*/ 744071 w 1516998"/>
                  <a:gd name="connsiteY31" fmla="*/ 286870 h 1506070"/>
                  <a:gd name="connsiteX32" fmla="*/ 753036 w 1516998"/>
                  <a:gd name="connsiteY32" fmla="*/ 116541 h 1506070"/>
                  <a:gd name="connsiteX33" fmla="*/ 779930 w 1516998"/>
                  <a:gd name="connsiteY33" fmla="*/ 17929 h 1506070"/>
                  <a:gd name="connsiteX34" fmla="*/ 806824 w 1516998"/>
                  <a:gd name="connsiteY34" fmla="*/ 0 h 1506070"/>
                  <a:gd name="connsiteX35" fmla="*/ 887506 w 1516998"/>
                  <a:gd name="connsiteY35" fmla="*/ 8964 h 1506070"/>
                  <a:gd name="connsiteX36" fmla="*/ 914400 w 1516998"/>
                  <a:gd name="connsiteY36" fmla="*/ 53788 h 1506070"/>
                  <a:gd name="connsiteX37" fmla="*/ 950259 w 1516998"/>
                  <a:gd name="connsiteY37" fmla="*/ 116541 h 1506070"/>
                  <a:gd name="connsiteX38" fmla="*/ 977153 w 1516998"/>
                  <a:gd name="connsiteY38" fmla="*/ 197223 h 1506070"/>
                  <a:gd name="connsiteX39" fmla="*/ 986118 w 1516998"/>
                  <a:gd name="connsiteY39" fmla="*/ 224117 h 1506070"/>
                  <a:gd name="connsiteX40" fmla="*/ 986118 w 1516998"/>
                  <a:gd name="connsiteY40" fmla="*/ 448235 h 1506070"/>
                  <a:gd name="connsiteX41" fmla="*/ 977153 w 1516998"/>
                  <a:gd name="connsiteY41" fmla="*/ 493059 h 1506070"/>
                  <a:gd name="connsiteX42" fmla="*/ 959224 w 1516998"/>
                  <a:gd name="connsiteY42" fmla="*/ 546847 h 1506070"/>
                  <a:gd name="connsiteX43" fmla="*/ 968189 w 1516998"/>
                  <a:gd name="connsiteY43" fmla="*/ 510988 h 1506070"/>
                  <a:gd name="connsiteX44" fmla="*/ 977153 w 1516998"/>
                  <a:gd name="connsiteY44" fmla="*/ 466164 h 1506070"/>
                  <a:gd name="connsiteX45" fmla="*/ 995083 w 1516998"/>
                  <a:gd name="connsiteY45" fmla="*/ 412376 h 1506070"/>
                  <a:gd name="connsiteX46" fmla="*/ 1030942 w 1516998"/>
                  <a:gd name="connsiteY46" fmla="*/ 358588 h 1506070"/>
                  <a:gd name="connsiteX47" fmla="*/ 1057836 w 1516998"/>
                  <a:gd name="connsiteY47" fmla="*/ 304800 h 1506070"/>
                  <a:gd name="connsiteX48" fmla="*/ 1084730 w 1516998"/>
                  <a:gd name="connsiteY48" fmla="*/ 286870 h 1506070"/>
                  <a:gd name="connsiteX49" fmla="*/ 1102659 w 1516998"/>
                  <a:gd name="connsiteY49" fmla="*/ 259976 h 1506070"/>
                  <a:gd name="connsiteX50" fmla="*/ 1120589 w 1516998"/>
                  <a:gd name="connsiteY50" fmla="*/ 242047 h 1506070"/>
                  <a:gd name="connsiteX51" fmla="*/ 1129553 w 1516998"/>
                  <a:gd name="connsiteY51" fmla="*/ 215153 h 1506070"/>
                  <a:gd name="connsiteX52" fmla="*/ 1237130 w 1516998"/>
                  <a:gd name="connsiteY52" fmla="*/ 188259 h 1506070"/>
                  <a:gd name="connsiteX53" fmla="*/ 1264024 w 1516998"/>
                  <a:gd name="connsiteY53" fmla="*/ 179294 h 1506070"/>
                  <a:gd name="connsiteX54" fmla="*/ 1335742 w 1516998"/>
                  <a:gd name="connsiteY54" fmla="*/ 188259 h 1506070"/>
                  <a:gd name="connsiteX55" fmla="*/ 1362636 w 1516998"/>
                  <a:gd name="connsiteY55" fmla="*/ 215153 h 1506070"/>
                  <a:gd name="connsiteX56" fmla="*/ 1389530 w 1516998"/>
                  <a:gd name="connsiteY56" fmla="*/ 277906 h 1506070"/>
                  <a:gd name="connsiteX57" fmla="*/ 1380565 w 1516998"/>
                  <a:gd name="connsiteY57" fmla="*/ 367553 h 1506070"/>
                  <a:gd name="connsiteX58" fmla="*/ 1371600 w 1516998"/>
                  <a:gd name="connsiteY58" fmla="*/ 394447 h 1506070"/>
                  <a:gd name="connsiteX59" fmla="*/ 1344706 w 1516998"/>
                  <a:gd name="connsiteY59" fmla="*/ 403411 h 1506070"/>
                  <a:gd name="connsiteX60" fmla="*/ 1290918 w 1516998"/>
                  <a:gd name="connsiteY60" fmla="*/ 448235 h 1506070"/>
                  <a:gd name="connsiteX61" fmla="*/ 1264024 w 1516998"/>
                  <a:gd name="connsiteY61" fmla="*/ 466164 h 1506070"/>
                  <a:gd name="connsiteX62" fmla="*/ 1201271 w 1516998"/>
                  <a:gd name="connsiteY62" fmla="*/ 519953 h 1506070"/>
                  <a:gd name="connsiteX63" fmla="*/ 1183342 w 1516998"/>
                  <a:gd name="connsiteY63" fmla="*/ 546847 h 1506070"/>
                  <a:gd name="connsiteX64" fmla="*/ 1129553 w 1516998"/>
                  <a:gd name="connsiteY64" fmla="*/ 564776 h 1506070"/>
                  <a:gd name="connsiteX65" fmla="*/ 1066800 w 1516998"/>
                  <a:gd name="connsiteY65" fmla="*/ 591670 h 1506070"/>
                  <a:gd name="connsiteX66" fmla="*/ 1030942 w 1516998"/>
                  <a:gd name="connsiteY66" fmla="*/ 609600 h 1506070"/>
                  <a:gd name="connsiteX67" fmla="*/ 1004048 w 1516998"/>
                  <a:gd name="connsiteY67" fmla="*/ 618564 h 1506070"/>
                  <a:gd name="connsiteX68" fmla="*/ 986118 w 1516998"/>
                  <a:gd name="connsiteY68" fmla="*/ 636494 h 1506070"/>
                  <a:gd name="connsiteX69" fmla="*/ 941295 w 1516998"/>
                  <a:gd name="connsiteY69" fmla="*/ 654423 h 1506070"/>
                  <a:gd name="connsiteX70" fmla="*/ 977153 w 1516998"/>
                  <a:gd name="connsiteY70" fmla="*/ 645459 h 1506070"/>
                  <a:gd name="connsiteX71" fmla="*/ 1030942 w 1516998"/>
                  <a:gd name="connsiteY71" fmla="*/ 636494 h 1506070"/>
                  <a:gd name="connsiteX72" fmla="*/ 1084730 w 1516998"/>
                  <a:gd name="connsiteY72" fmla="*/ 618564 h 1506070"/>
                  <a:gd name="connsiteX73" fmla="*/ 1201271 w 1516998"/>
                  <a:gd name="connsiteY73" fmla="*/ 591670 h 1506070"/>
                  <a:gd name="connsiteX74" fmla="*/ 1255059 w 1516998"/>
                  <a:gd name="connsiteY74" fmla="*/ 573741 h 1506070"/>
                  <a:gd name="connsiteX75" fmla="*/ 1488142 w 1516998"/>
                  <a:gd name="connsiteY75" fmla="*/ 582706 h 1506070"/>
                  <a:gd name="connsiteX76" fmla="*/ 1515036 w 1516998"/>
                  <a:gd name="connsiteY76" fmla="*/ 591670 h 1506070"/>
                  <a:gd name="connsiteX77" fmla="*/ 1506071 w 1516998"/>
                  <a:gd name="connsiteY77" fmla="*/ 717176 h 1506070"/>
                  <a:gd name="connsiteX78" fmla="*/ 1488142 w 1516998"/>
                  <a:gd name="connsiteY78" fmla="*/ 744070 h 1506070"/>
                  <a:gd name="connsiteX79" fmla="*/ 1434353 w 1516998"/>
                  <a:gd name="connsiteY79" fmla="*/ 762000 h 1506070"/>
                  <a:gd name="connsiteX80" fmla="*/ 1326777 w 1516998"/>
                  <a:gd name="connsiteY80" fmla="*/ 779929 h 1506070"/>
                  <a:gd name="connsiteX81" fmla="*/ 1228165 w 1516998"/>
                  <a:gd name="connsiteY81" fmla="*/ 797859 h 1506070"/>
                  <a:gd name="connsiteX82" fmla="*/ 1192306 w 1516998"/>
                  <a:gd name="connsiteY82" fmla="*/ 806823 h 1506070"/>
                  <a:gd name="connsiteX83" fmla="*/ 1084730 w 1516998"/>
                  <a:gd name="connsiteY83" fmla="*/ 815788 h 1506070"/>
                  <a:gd name="connsiteX84" fmla="*/ 932330 w 1516998"/>
                  <a:gd name="connsiteY84" fmla="*/ 806823 h 1506070"/>
                  <a:gd name="connsiteX85" fmla="*/ 887506 w 1516998"/>
                  <a:gd name="connsiteY85" fmla="*/ 797859 h 1506070"/>
                  <a:gd name="connsiteX86" fmla="*/ 914400 w 1516998"/>
                  <a:gd name="connsiteY86" fmla="*/ 788894 h 1506070"/>
                  <a:gd name="connsiteX87" fmla="*/ 1004048 w 1516998"/>
                  <a:gd name="connsiteY87" fmla="*/ 806823 h 1506070"/>
                  <a:gd name="connsiteX88" fmla="*/ 1030942 w 1516998"/>
                  <a:gd name="connsiteY88" fmla="*/ 815788 h 1506070"/>
                  <a:gd name="connsiteX89" fmla="*/ 1255059 w 1516998"/>
                  <a:gd name="connsiteY89" fmla="*/ 824753 h 1506070"/>
                  <a:gd name="connsiteX90" fmla="*/ 1326777 w 1516998"/>
                  <a:gd name="connsiteY90" fmla="*/ 842682 h 1506070"/>
                  <a:gd name="connsiteX91" fmla="*/ 1380565 w 1516998"/>
                  <a:gd name="connsiteY91" fmla="*/ 860611 h 1506070"/>
                  <a:gd name="connsiteX92" fmla="*/ 1416424 w 1516998"/>
                  <a:gd name="connsiteY92" fmla="*/ 923364 h 1506070"/>
                  <a:gd name="connsiteX93" fmla="*/ 1425389 w 1516998"/>
                  <a:gd name="connsiteY93" fmla="*/ 950259 h 1506070"/>
                  <a:gd name="connsiteX94" fmla="*/ 1398495 w 1516998"/>
                  <a:gd name="connsiteY94" fmla="*/ 1030941 h 1506070"/>
                  <a:gd name="connsiteX95" fmla="*/ 1362636 w 1516998"/>
                  <a:gd name="connsiteY95" fmla="*/ 1066800 h 1506070"/>
                  <a:gd name="connsiteX96" fmla="*/ 1308848 w 1516998"/>
                  <a:gd name="connsiteY96" fmla="*/ 1084729 h 1506070"/>
                  <a:gd name="connsiteX97" fmla="*/ 1174377 w 1516998"/>
                  <a:gd name="connsiteY97" fmla="*/ 1075764 h 1506070"/>
                  <a:gd name="connsiteX98" fmla="*/ 1093695 w 1516998"/>
                  <a:gd name="connsiteY98" fmla="*/ 1057835 h 1506070"/>
                  <a:gd name="connsiteX99" fmla="*/ 1039906 w 1516998"/>
                  <a:gd name="connsiteY99" fmla="*/ 1039906 h 1506070"/>
                  <a:gd name="connsiteX100" fmla="*/ 950259 w 1516998"/>
                  <a:gd name="connsiteY100" fmla="*/ 1013011 h 1506070"/>
                  <a:gd name="connsiteX101" fmla="*/ 896471 w 1516998"/>
                  <a:gd name="connsiteY101" fmla="*/ 968188 h 1506070"/>
                  <a:gd name="connsiteX102" fmla="*/ 833718 w 1516998"/>
                  <a:gd name="connsiteY102" fmla="*/ 914400 h 1506070"/>
                  <a:gd name="connsiteX103" fmla="*/ 842683 w 1516998"/>
                  <a:gd name="connsiteY103" fmla="*/ 914400 h 1506070"/>
                  <a:gd name="connsiteX104" fmla="*/ 878542 w 1516998"/>
                  <a:gd name="connsiteY104" fmla="*/ 977153 h 1506070"/>
                  <a:gd name="connsiteX105" fmla="*/ 932330 w 1516998"/>
                  <a:gd name="connsiteY105" fmla="*/ 1030941 h 1506070"/>
                  <a:gd name="connsiteX106" fmla="*/ 986118 w 1516998"/>
                  <a:gd name="connsiteY106" fmla="*/ 1066800 h 1506070"/>
                  <a:gd name="connsiteX107" fmla="*/ 1004048 w 1516998"/>
                  <a:gd name="connsiteY107" fmla="*/ 1084729 h 1506070"/>
                  <a:gd name="connsiteX108" fmla="*/ 1030942 w 1516998"/>
                  <a:gd name="connsiteY108" fmla="*/ 1093694 h 1506070"/>
                  <a:gd name="connsiteX109" fmla="*/ 1048871 w 1516998"/>
                  <a:gd name="connsiteY109" fmla="*/ 1120588 h 1506070"/>
                  <a:gd name="connsiteX110" fmla="*/ 1093695 w 1516998"/>
                  <a:gd name="connsiteY110" fmla="*/ 1165411 h 1506070"/>
                  <a:gd name="connsiteX111" fmla="*/ 1102659 w 1516998"/>
                  <a:gd name="connsiteY111" fmla="*/ 1192306 h 1506070"/>
                  <a:gd name="connsiteX112" fmla="*/ 1129553 w 1516998"/>
                  <a:gd name="connsiteY112" fmla="*/ 1237129 h 1506070"/>
                  <a:gd name="connsiteX113" fmla="*/ 1120589 w 1516998"/>
                  <a:gd name="connsiteY113" fmla="*/ 1281953 h 1506070"/>
                  <a:gd name="connsiteX114" fmla="*/ 1075765 w 1516998"/>
                  <a:gd name="connsiteY114" fmla="*/ 1308847 h 1506070"/>
                  <a:gd name="connsiteX115" fmla="*/ 977153 w 1516998"/>
                  <a:gd name="connsiteY115" fmla="*/ 1335741 h 1506070"/>
                  <a:gd name="connsiteX116" fmla="*/ 914400 w 1516998"/>
                  <a:gd name="connsiteY116" fmla="*/ 1326776 h 1506070"/>
                  <a:gd name="connsiteX117" fmla="*/ 860612 w 1516998"/>
                  <a:gd name="connsiteY117" fmla="*/ 1272988 h 1506070"/>
                  <a:gd name="connsiteX118" fmla="*/ 851648 w 1516998"/>
                  <a:gd name="connsiteY118" fmla="*/ 1246094 h 1506070"/>
                  <a:gd name="connsiteX119" fmla="*/ 833718 w 1516998"/>
                  <a:gd name="connsiteY119" fmla="*/ 1228164 h 1506070"/>
                  <a:gd name="connsiteX120" fmla="*/ 815789 w 1516998"/>
                  <a:gd name="connsiteY120" fmla="*/ 1174376 h 1506070"/>
                  <a:gd name="connsiteX121" fmla="*/ 806824 w 1516998"/>
                  <a:gd name="connsiteY121" fmla="*/ 1147482 h 1506070"/>
                  <a:gd name="connsiteX122" fmla="*/ 797859 w 1516998"/>
                  <a:gd name="connsiteY122" fmla="*/ 1111623 h 1506070"/>
                  <a:gd name="connsiteX123" fmla="*/ 770965 w 1516998"/>
                  <a:gd name="connsiteY123" fmla="*/ 1084729 h 1506070"/>
                  <a:gd name="connsiteX124" fmla="*/ 762000 w 1516998"/>
                  <a:gd name="connsiteY124" fmla="*/ 1021976 h 1506070"/>
                  <a:gd name="connsiteX125" fmla="*/ 744071 w 1516998"/>
                  <a:gd name="connsiteY125" fmla="*/ 995082 h 1506070"/>
                  <a:gd name="connsiteX126" fmla="*/ 726142 w 1516998"/>
                  <a:gd name="connsiteY126" fmla="*/ 959223 h 1506070"/>
                  <a:gd name="connsiteX127" fmla="*/ 717177 w 1516998"/>
                  <a:gd name="connsiteY127" fmla="*/ 905435 h 1506070"/>
                  <a:gd name="connsiteX128" fmla="*/ 735106 w 1516998"/>
                  <a:gd name="connsiteY128" fmla="*/ 995082 h 1506070"/>
                  <a:gd name="connsiteX129" fmla="*/ 762000 w 1516998"/>
                  <a:gd name="connsiteY129" fmla="*/ 1093694 h 1506070"/>
                  <a:gd name="connsiteX130" fmla="*/ 779930 w 1516998"/>
                  <a:gd name="connsiteY130" fmla="*/ 1120588 h 1506070"/>
                  <a:gd name="connsiteX131" fmla="*/ 788895 w 1516998"/>
                  <a:gd name="connsiteY131" fmla="*/ 1147482 h 1506070"/>
                  <a:gd name="connsiteX132" fmla="*/ 815789 w 1516998"/>
                  <a:gd name="connsiteY132" fmla="*/ 1246094 h 1506070"/>
                  <a:gd name="connsiteX133" fmla="*/ 806824 w 1516998"/>
                  <a:gd name="connsiteY133" fmla="*/ 1434353 h 1506070"/>
                  <a:gd name="connsiteX134" fmla="*/ 735106 w 1516998"/>
                  <a:gd name="connsiteY134" fmla="*/ 1488141 h 1506070"/>
                  <a:gd name="connsiteX135" fmla="*/ 708212 w 1516998"/>
                  <a:gd name="connsiteY135" fmla="*/ 1506070 h 1506070"/>
                  <a:gd name="connsiteX136" fmla="*/ 627530 w 1516998"/>
                  <a:gd name="connsiteY136" fmla="*/ 1497106 h 1506070"/>
                  <a:gd name="connsiteX137" fmla="*/ 609600 w 1516998"/>
                  <a:gd name="connsiteY137" fmla="*/ 1479176 h 1506070"/>
                  <a:gd name="connsiteX138" fmla="*/ 582706 w 1516998"/>
                  <a:gd name="connsiteY138" fmla="*/ 1443317 h 1506070"/>
                  <a:gd name="connsiteX139" fmla="*/ 573742 w 1516998"/>
                  <a:gd name="connsiteY139" fmla="*/ 1416423 h 1506070"/>
                  <a:gd name="connsiteX140" fmla="*/ 591671 w 1516998"/>
                  <a:gd name="connsiteY140" fmla="*/ 914400 h 1506070"/>
                  <a:gd name="connsiteX141" fmla="*/ 582706 w 1516998"/>
                  <a:gd name="connsiteY141" fmla="*/ 1075764 h 1506070"/>
                  <a:gd name="connsiteX142" fmla="*/ 564777 w 1516998"/>
                  <a:gd name="connsiteY142" fmla="*/ 1156447 h 1506070"/>
                  <a:gd name="connsiteX143" fmla="*/ 555812 w 1516998"/>
                  <a:gd name="connsiteY143" fmla="*/ 1210235 h 1506070"/>
                  <a:gd name="connsiteX144" fmla="*/ 528918 w 1516998"/>
                  <a:gd name="connsiteY144" fmla="*/ 1326776 h 1506070"/>
                  <a:gd name="connsiteX145" fmla="*/ 519953 w 1516998"/>
                  <a:gd name="connsiteY145" fmla="*/ 1353670 h 1506070"/>
                  <a:gd name="connsiteX146" fmla="*/ 484095 w 1516998"/>
                  <a:gd name="connsiteY146" fmla="*/ 1398494 h 1506070"/>
                  <a:gd name="connsiteX147" fmla="*/ 340659 w 1516998"/>
                  <a:gd name="connsiteY147" fmla="*/ 1389529 h 1506070"/>
                  <a:gd name="connsiteX148" fmla="*/ 331695 w 1516998"/>
                  <a:gd name="connsiteY148" fmla="*/ 1362635 h 1506070"/>
                  <a:gd name="connsiteX149" fmla="*/ 313765 w 1516998"/>
                  <a:gd name="connsiteY149" fmla="*/ 1344706 h 1506070"/>
                  <a:gd name="connsiteX150" fmla="*/ 304800 w 1516998"/>
                  <a:gd name="connsiteY150" fmla="*/ 1111623 h 1506070"/>
                  <a:gd name="connsiteX151" fmla="*/ 358589 w 1516998"/>
                  <a:gd name="connsiteY151" fmla="*/ 1039906 h 1506070"/>
                  <a:gd name="connsiteX152" fmla="*/ 412377 w 1516998"/>
                  <a:gd name="connsiteY152" fmla="*/ 1004047 h 1506070"/>
                  <a:gd name="connsiteX153" fmla="*/ 448236 w 1516998"/>
                  <a:gd name="connsiteY153" fmla="*/ 959223 h 1506070"/>
                  <a:gd name="connsiteX154" fmla="*/ 510989 w 1516998"/>
                  <a:gd name="connsiteY154" fmla="*/ 905435 h 1506070"/>
                  <a:gd name="connsiteX155" fmla="*/ 546848 w 1516998"/>
                  <a:gd name="connsiteY155" fmla="*/ 860611 h 1506070"/>
                  <a:gd name="connsiteX156" fmla="*/ 591671 w 1516998"/>
                  <a:gd name="connsiteY156" fmla="*/ 833717 h 1506070"/>
                  <a:gd name="connsiteX157" fmla="*/ 681318 w 1516998"/>
                  <a:gd name="connsiteY157" fmla="*/ 815788 h 1506070"/>
                  <a:gd name="connsiteX158" fmla="*/ 654424 w 1516998"/>
                  <a:gd name="connsiteY158" fmla="*/ 806823 h 1506070"/>
                  <a:gd name="connsiteX159" fmla="*/ 609600 w 1516998"/>
                  <a:gd name="connsiteY159" fmla="*/ 842682 h 1506070"/>
                  <a:gd name="connsiteX160" fmla="*/ 582706 w 1516998"/>
                  <a:gd name="connsiteY160" fmla="*/ 860611 h 1506070"/>
                  <a:gd name="connsiteX161" fmla="*/ 564777 w 1516998"/>
                  <a:gd name="connsiteY161" fmla="*/ 878541 h 1506070"/>
                  <a:gd name="connsiteX162" fmla="*/ 537883 w 1516998"/>
                  <a:gd name="connsiteY162" fmla="*/ 887506 h 1506070"/>
                  <a:gd name="connsiteX163" fmla="*/ 493059 w 1516998"/>
                  <a:gd name="connsiteY163" fmla="*/ 923364 h 1506070"/>
                  <a:gd name="connsiteX164" fmla="*/ 475130 w 1516998"/>
                  <a:gd name="connsiteY164" fmla="*/ 941294 h 1506070"/>
                  <a:gd name="connsiteX165" fmla="*/ 448236 w 1516998"/>
                  <a:gd name="connsiteY165" fmla="*/ 959223 h 1506070"/>
                  <a:gd name="connsiteX166" fmla="*/ 403412 w 1516998"/>
                  <a:gd name="connsiteY166" fmla="*/ 1004047 h 1506070"/>
                  <a:gd name="connsiteX167" fmla="*/ 322730 w 1516998"/>
                  <a:gd name="connsiteY167" fmla="*/ 1048870 h 1506070"/>
                  <a:gd name="connsiteX168" fmla="*/ 295836 w 1516998"/>
                  <a:gd name="connsiteY168" fmla="*/ 1066800 h 1506070"/>
                  <a:gd name="connsiteX169" fmla="*/ 224118 w 1516998"/>
                  <a:gd name="connsiteY169" fmla="*/ 1075764 h 1506070"/>
                  <a:gd name="connsiteX170" fmla="*/ 197224 w 1516998"/>
                  <a:gd name="connsiteY170" fmla="*/ 1084729 h 1506070"/>
                  <a:gd name="connsiteX171" fmla="*/ 143436 w 1516998"/>
                  <a:gd name="connsiteY171" fmla="*/ 1057835 h 1506070"/>
                  <a:gd name="connsiteX172" fmla="*/ 134471 w 1516998"/>
                  <a:gd name="connsiteY172" fmla="*/ 1021976 h 1506070"/>
                  <a:gd name="connsiteX173" fmla="*/ 143436 w 1516998"/>
                  <a:gd name="connsiteY173" fmla="*/ 887506 h 1506070"/>
                  <a:gd name="connsiteX174" fmla="*/ 161365 w 1516998"/>
                  <a:gd name="connsiteY174" fmla="*/ 860611 h 1506070"/>
                  <a:gd name="connsiteX175" fmla="*/ 206189 w 1516998"/>
                  <a:gd name="connsiteY175" fmla="*/ 824753 h 1506070"/>
                  <a:gd name="connsiteX176" fmla="*/ 251012 w 1516998"/>
                  <a:gd name="connsiteY176" fmla="*/ 806823 h 1506070"/>
                  <a:gd name="connsiteX177" fmla="*/ 313765 w 1516998"/>
                  <a:gd name="connsiteY177" fmla="*/ 788894 h 1506070"/>
                  <a:gd name="connsiteX178" fmla="*/ 358589 w 1516998"/>
                  <a:gd name="connsiteY178" fmla="*/ 779929 h 1506070"/>
                  <a:gd name="connsiteX179" fmla="*/ 331695 w 1516998"/>
                  <a:gd name="connsiteY179" fmla="*/ 788894 h 1506070"/>
                  <a:gd name="connsiteX180" fmla="*/ 107577 w 1516998"/>
                  <a:gd name="connsiteY180" fmla="*/ 770964 h 1506070"/>
                  <a:gd name="connsiteX181" fmla="*/ 71718 w 1516998"/>
                  <a:gd name="connsiteY181" fmla="*/ 753035 h 1506070"/>
                  <a:gd name="connsiteX182" fmla="*/ 8965 w 1516998"/>
                  <a:gd name="connsiteY182" fmla="*/ 681317 h 1506070"/>
                  <a:gd name="connsiteX183" fmla="*/ 0 w 1516998"/>
                  <a:gd name="connsiteY183" fmla="*/ 654423 h 1506070"/>
                  <a:gd name="connsiteX184" fmla="*/ 17930 w 1516998"/>
                  <a:gd name="connsiteY184" fmla="*/ 564776 h 1506070"/>
                  <a:gd name="connsiteX185" fmla="*/ 44824 w 1516998"/>
                  <a:gd name="connsiteY185" fmla="*/ 555811 h 1506070"/>
                  <a:gd name="connsiteX186" fmla="*/ 116542 w 1516998"/>
                  <a:gd name="connsiteY186" fmla="*/ 537882 h 1506070"/>
                  <a:gd name="connsiteX187" fmla="*/ 268942 w 1516998"/>
                  <a:gd name="connsiteY187" fmla="*/ 564776 h 1506070"/>
                  <a:gd name="connsiteX188" fmla="*/ 295836 w 1516998"/>
                  <a:gd name="connsiteY188" fmla="*/ 573741 h 1506070"/>
                  <a:gd name="connsiteX189" fmla="*/ 349624 w 1516998"/>
                  <a:gd name="connsiteY189" fmla="*/ 618564 h 1506070"/>
                  <a:gd name="connsiteX190" fmla="*/ 376518 w 1516998"/>
                  <a:gd name="connsiteY190" fmla="*/ 627529 h 1506070"/>
                  <a:gd name="connsiteX191" fmla="*/ 430306 w 1516998"/>
                  <a:gd name="connsiteY191" fmla="*/ 663388 h 1506070"/>
                  <a:gd name="connsiteX192" fmla="*/ 457200 w 1516998"/>
                  <a:gd name="connsiteY192" fmla="*/ 690282 h 1506070"/>
                  <a:gd name="connsiteX193" fmla="*/ 484095 w 1516998"/>
                  <a:gd name="connsiteY193" fmla="*/ 708211 h 1506070"/>
                  <a:gd name="connsiteX194" fmla="*/ 591671 w 1516998"/>
                  <a:gd name="connsiteY194" fmla="*/ 726141 h 1506070"/>
                  <a:gd name="connsiteX195" fmla="*/ 555812 w 1516998"/>
                  <a:gd name="connsiteY195" fmla="*/ 717176 h 1506070"/>
                  <a:gd name="connsiteX196" fmla="*/ 510989 w 1516998"/>
                  <a:gd name="connsiteY196" fmla="*/ 681317 h 1506070"/>
                  <a:gd name="connsiteX197" fmla="*/ 475130 w 1516998"/>
                  <a:gd name="connsiteY197" fmla="*/ 654423 h 1506070"/>
                  <a:gd name="connsiteX198" fmla="*/ 448236 w 1516998"/>
                  <a:gd name="connsiteY198" fmla="*/ 645459 h 1506070"/>
                  <a:gd name="connsiteX199" fmla="*/ 412377 w 1516998"/>
                  <a:gd name="connsiteY199" fmla="*/ 627529 h 1506070"/>
                  <a:gd name="connsiteX200" fmla="*/ 358589 w 1516998"/>
                  <a:gd name="connsiteY200" fmla="*/ 609600 h 1506070"/>
                  <a:gd name="connsiteX201" fmla="*/ 313765 w 1516998"/>
                  <a:gd name="connsiteY201" fmla="*/ 573741 h 1506070"/>
                  <a:gd name="connsiteX202" fmla="*/ 259977 w 1516998"/>
                  <a:gd name="connsiteY202" fmla="*/ 510988 h 1506070"/>
                  <a:gd name="connsiteX203" fmla="*/ 242048 w 1516998"/>
                  <a:gd name="connsiteY203" fmla="*/ 475129 h 1506070"/>
                  <a:gd name="connsiteX204" fmla="*/ 224118 w 1516998"/>
                  <a:gd name="connsiteY204" fmla="*/ 421341 h 1506070"/>
                  <a:gd name="connsiteX205" fmla="*/ 233083 w 1516998"/>
                  <a:gd name="connsiteY205" fmla="*/ 340659 h 1506070"/>
                  <a:gd name="connsiteX206" fmla="*/ 385483 w 1516998"/>
                  <a:gd name="connsiteY206" fmla="*/ 358588 h 1506070"/>
                  <a:gd name="connsiteX207" fmla="*/ 403412 w 1516998"/>
                  <a:gd name="connsiteY207" fmla="*/ 385482 h 1506070"/>
                  <a:gd name="connsiteX208" fmla="*/ 457200 w 1516998"/>
                  <a:gd name="connsiteY208" fmla="*/ 430306 h 1506070"/>
                  <a:gd name="connsiteX209" fmla="*/ 493059 w 1516998"/>
                  <a:gd name="connsiteY209" fmla="*/ 484094 h 1506070"/>
                  <a:gd name="connsiteX210" fmla="*/ 519953 w 1516998"/>
                  <a:gd name="connsiteY210" fmla="*/ 502023 h 1506070"/>
                  <a:gd name="connsiteX211" fmla="*/ 573742 w 1516998"/>
                  <a:gd name="connsiteY211" fmla="*/ 555811 h 1506070"/>
                  <a:gd name="connsiteX212" fmla="*/ 627530 w 1516998"/>
                  <a:gd name="connsiteY212" fmla="*/ 627529 h 1506070"/>
                  <a:gd name="connsiteX213" fmla="*/ 654424 w 1516998"/>
                  <a:gd name="connsiteY213" fmla="*/ 654423 h 1506070"/>
                  <a:gd name="connsiteX214" fmla="*/ 690283 w 1516998"/>
                  <a:gd name="connsiteY214" fmla="*/ 663388 h 1506070"/>
                  <a:gd name="connsiteX215" fmla="*/ 744071 w 1516998"/>
                  <a:gd name="connsiteY215" fmla="*/ 663388 h 1506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</a:cxnLst>
                <a:rect l="l" t="t" r="r" b="b"/>
                <a:pathLst>
                  <a:path w="1516998" h="1506070">
                    <a:moveTo>
                      <a:pt x="744071" y="663388"/>
                    </a:moveTo>
                    <a:lnTo>
                      <a:pt x="744071" y="663388"/>
                    </a:lnTo>
                    <a:cubicBezTo>
                      <a:pt x="723153" y="645459"/>
                      <a:pt x="701796" y="628030"/>
                      <a:pt x="681318" y="609600"/>
                    </a:cubicBezTo>
                    <a:cubicBezTo>
                      <a:pt x="671895" y="601119"/>
                      <a:pt x="661456" y="593255"/>
                      <a:pt x="654424" y="582706"/>
                    </a:cubicBezTo>
                    <a:cubicBezTo>
                      <a:pt x="649182" y="574843"/>
                      <a:pt x="650048" y="564072"/>
                      <a:pt x="645459" y="555811"/>
                    </a:cubicBezTo>
                    <a:cubicBezTo>
                      <a:pt x="634994" y="536974"/>
                      <a:pt x="621553" y="519952"/>
                      <a:pt x="609600" y="502023"/>
                    </a:cubicBezTo>
                    <a:cubicBezTo>
                      <a:pt x="603624" y="493058"/>
                      <a:pt x="599289" y="482747"/>
                      <a:pt x="591671" y="475129"/>
                    </a:cubicBezTo>
                    <a:lnTo>
                      <a:pt x="564777" y="448235"/>
                    </a:lnTo>
                    <a:cubicBezTo>
                      <a:pt x="553815" y="426310"/>
                      <a:pt x="544760" y="404492"/>
                      <a:pt x="528918" y="385482"/>
                    </a:cubicBezTo>
                    <a:cubicBezTo>
                      <a:pt x="520802" y="375743"/>
                      <a:pt x="510989" y="367553"/>
                      <a:pt x="502024" y="358588"/>
                    </a:cubicBezTo>
                    <a:cubicBezTo>
                      <a:pt x="496048" y="340659"/>
                      <a:pt x="497459" y="318164"/>
                      <a:pt x="484095" y="304800"/>
                    </a:cubicBezTo>
                    <a:cubicBezTo>
                      <a:pt x="440798" y="261503"/>
                      <a:pt x="493477" y="316526"/>
                      <a:pt x="448236" y="259976"/>
                    </a:cubicBezTo>
                    <a:cubicBezTo>
                      <a:pt x="442956" y="253376"/>
                      <a:pt x="436283" y="248023"/>
                      <a:pt x="430306" y="242047"/>
                    </a:cubicBezTo>
                    <a:cubicBezTo>
                      <a:pt x="409336" y="137186"/>
                      <a:pt x="437857" y="236702"/>
                      <a:pt x="403412" y="179294"/>
                    </a:cubicBezTo>
                    <a:cubicBezTo>
                      <a:pt x="368497" y="121104"/>
                      <a:pt x="421951" y="179903"/>
                      <a:pt x="376518" y="134470"/>
                    </a:cubicBezTo>
                    <a:cubicBezTo>
                      <a:pt x="379506" y="110564"/>
                      <a:pt x="363206" y="71926"/>
                      <a:pt x="385483" y="62753"/>
                    </a:cubicBezTo>
                    <a:cubicBezTo>
                      <a:pt x="429609" y="44583"/>
                      <a:pt x="511148" y="67274"/>
                      <a:pt x="564777" y="80682"/>
                    </a:cubicBezTo>
                    <a:cubicBezTo>
                      <a:pt x="593208" y="99636"/>
                      <a:pt x="615518" y="111969"/>
                      <a:pt x="636495" y="143435"/>
                    </a:cubicBezTo>
                    <a:cubicBezTo>
                      <a:pt x="648448" y="161364"/>
                      <a:pt x="657116" y="181986"/>
                      <a:pt x="672353" y="197223"/>
                    </a:cubicBezTo>
                    <a:cubicBezTo>
                      <a:pt x="697901" y="222771"/>
                      <a:pt x="685595" y="208120"/>
                      <a:pt x="708212" y="242047"/>
                    </a:cubicBezTo>
                    <a:cubicBezTo>
                      <a:pt x="711200" y="254000"/>
                      <a:pt x="714761" y="265824"/>
                      <a:pt x="717177" y="277906"/>
                    </a:cubicBezTo>
                    <a:cubicBezTo>
                      <a:pt x="720742" y="295730"/>
                      <a:pt x="722199" y="313950"/>
                      <a:pt x="726142" y="331694"/>
                    </a:cubicBezTo>
                    <a:cubicBezTo>
                      <a:pt x="728192" y="340919"/>
                      <a:pt x="732814" y="349421"/>
                      <a:pt x="735106" y="358588"/>
                    </a:cubicBezTo>
                    <a:cubicBezTo>
                      <a:pt x="738801" y="373370"/>
                      <a:pt x="738069" y="389406"/>
                      <a:pt x="744071" y="403411"/>
                    </a:cubicBezTo>
                    <a:cubicBezTo>
                      <a:pt x="747400" y="411180"/>
                      <a:pt x="757312" y="414308"/>
                      <a:pt x="762000" y="421341"/>
                    </a:cubicBezTo>
                    <a:cubicBezTo>
                      <a:pt x="769413" y="432460"/>
                      <a:pt x="773300" y="445597"/>
                      <a:pt x="779930" y="457200"/>
                    </a:cubicBezTo>
                    <a:cubicBezTo>
                      <a:pt x="785275" y="466555"/>
                      <a:pt x="791883" y="475129"/>
                      <a:pt x="797859" y="484094"/>
                    </a:cubicBezTo>
                    <a:cubicBezTo>
                      <a:pt x="800847" y="496047"/>
                      <a:pt x="806824" y="532274"/>
                      <a:pt x="806824" y="519953"/>
                    </a:cubicBezTo>
                    <a:cubicBezTo>
                      <a:pt x="806824" y="492893"/>
                      <a:pt x="802307" y="465962"/>
                      <a:pt x="797859" y="439270"/>
                    </a:cubicBezTo>
                    <a:cubicBezTo>
                      <a:pt x="793406" y="412552"/>
                      <a:pt x="780765" y="402649"/>
                      <a:pt x="770965" y="376517"/>
                    </a:cubicBezTo>
                    <a:cubicBezTo>
                      <a:pt x="766639" y="364981"/>
                      <a:pt x="765540" y="352460"/>
                      <a:pt x="762000" y="340659"/>
                    </a:cubicBezTo>
                    <a:cubicBezTo>
                      <a:pt x="756569" y="322557"/>
                      <a:pt x="744071" y="286870"/>
                      <a:pt x="744071" y="286870"/>
                    </a:cubicBezTo>
                    <a:cubicBezTo>
                      <a:pt x="747059" y="230094"/>
                      <a:pt x="748315" y="173200"/>
                      <a:pt x="753036" y="116541"/>
                    </a:cubicBezTo>
                    <a:cubicBezTo>
                      <a:pt x="754105" y="103712"/>
                      <a:pt x="771571" y="23502"/>
                      <a:pt x="779930" y="17929"/>
                    </a:cubicBezTo>
                    <a:lnTo>
                      <a:pt x="806824" y="0"/>
                    </a:lnTo>
                    <a:cubicBezTo>
                      <a:pt x="833718" y="2988"/>
                      <a:pt x="861400" y="1844"/>
                      <a:pt x="887506" y="8964"/>
                    </a:cubicBezTo>
                    <a:cubicBezTo>
                      <a:pt x="907782" y="14494"/>
                      <a:pt x="907610" y="40209"/>
                      <a:pt x="914400" y="53788"/>
                    </a:cubicBezTo>
                    <a:cubicBezTo>
                      <a:pt x="946752" y="118492"/>
                      <a:pt x="918818" y="37939"/>
                      <a:pt x="950259" y="116541"/>
                    </a:cubicBezTo>
                    <a:cubicBezTo>
                      <a:pt x="950276" y="116583"/>
                      <a:pt x="972663" y="183754"/>
                      <a:pt x="977153" y="197223"/>
                    </a:cubicBezTo>
                    <a:lnTo>
                      <a:pt x="986118" y="224117"/>
                    </a:lnTo>
                    <a:cubicBezTo>
                      <a:pt x="1001305" y="330421"/>
                      <a:pt x="999817" y="290703"/>
                      <a:pt x="986118" y="448235"/>
                    </a:cubicBezTo>
                    <a:cubicBezTo>
                      <a:pt x="984798" y="463415"/>
                      <a:pt x="981162" y="478359"/>
                      <a:pt x="977153" y="493059"/>
                    </a:cubicBezTo>
                    <a:cubicBezTo>
                      <a:pt x="972180" y="511292"/>
                      <a:pt x="954640" y="565182"/>
                      <a:pt x="959224" y="546847"/>
                    </a:cubicBezTo>
                    <a:cubicBezTo>
                      <a:pt x="962212" y="534894"/>
                      <a:pt x="965516" y="523016"/>
                      <a:pt x="968189" y="510988"/>
                    </a:cubicBezTo>
                    <a:cubicBezTo>
                      <a:pt x="971494" y="496114"/>
                      <a:pt x="973144" y="480864"/>
                      <a:pt x="977153" y="466164"/>
                    </a:cubicBezTo>
                    <a:cubicBezTo>
                      <a:pt x="982126" y="447931"/>
                      <a:pt x="984600" y="428101"/>
                      <a:pt x="995083" y="412376"/>
                    </a:cubicBezTo>
                    <a:lnTo>
                      <a:pt x="1030942" y="358588"/>
                    </a:lnTo>
                    <a:cubicBezTo>
                      <a:pt x="1038233" y="336712"/>
                      <a:pt x="1040456" y="322180"/>
                      <a:pt x="1057836" y="304800"/>
                    </a:cubicBezTo>
                    <a:cubicBezTo>
                      <a:pt x="1065455" y="297181"/>
                      <a:pt x="1075765" y="292847"/>
                      <a:pt x="1084730" y="286870"/>
                    </a:cubicBezTo>
                    <a:cubicBezTo>
                      <a:pt x="1090706" y="277905"/>
                      <a:pt x="1095928" y="268389"/>
                      <a:pt x="1102659" y="259976"/>
                    </a:cubicBezTo>
                    <a:cubicBezTo>
                      <a:pt x="1107939" y="253376"/>
                      <a:pt x="1116240" y="249295"/>
                      <a:pt x="1120589" y="242047"/>
                    </a:cubicBezTo>
                    <a:cubicBezTo>
                      <a:pt x="1125451" y="233944"/>
                      <a:pt x="1121864" y="220645"/>
                      <a:pt x="1129553" y="215153"/>
                    </a:cubicBezTo>
                    <a:cubicBezTo>
                      <a:pt x="1151173" y="199710"/>
                      <a:pt x="1212222" y="192410"/>
                      <a:pt x="1237130" y="188259"/>
                    </a:cubicBezTo>
                    <a:cubicBezTo>
                      <a:pt x="1246095" y="185271"/>
                      <a:pt x="1254574" y="179294"/>
                      <a:pt x="1264024" y="179294"/>
                    </a:cubicBezTo>
                    <a:cubicBezTo>
                      <a:pt x="1288116" y="179294"/>
                      <a:pt x="1313100" y="180026"/>
                      <a:pt x="1335742" y="188259"/>
                    </a:cubicBezTo>
                    <a:cubicBezTo>
                      <a:pt x="1347657" y="192592"/>
                      <a:pt x="1355267" y="204837"/>
                      <a:pt x="1362636" y="215153"/>
                    </a:cubicBezTo>
                    <a:cubicBezTo>
                      <a:pt x="1376483" y="234539"/>
                      <a:pt x="1382214" y="255959"/>
                      <a:pt x="1389530" y="277906"/>
                    </a:cubicBezTo>
                    <a:cubicBezTo>
                      <a:pt x="1386542" y="307788"/>
                      <a:pt x="1385132" y="337871"/>
                      <a:pt x="1380565" y="367553"/>
                    </a:cubicBezTo>
                    <a:cubicBezTo>
                      <a:pt x="1379128" y="376893"/>
                      <a:pt x="1378282" y="387765"/>
                      <a:pt x="1371600" y="394447"/>
                    </a:cubicBezTo>
                    <a:cubicBezTo>
                      <a:pt x="1364918" y="401129"/>
                      <a:pt x="1353671" y="400423"/>
                      <a:pt x="1344706" y="403411"/>
                    </a:cubicBezTo>
                    <a:cubicBezTo>
                      <a:pt x="1277926" y="447932"/>
                      <a:pt x="1359951" y="390708"/>
                      <a:pt x="1290918" y="448235"/>
                    </a:cubicBezTo>
                    <a:cubicBezTo>
                      <a:pt x="1282641" y="455132"/>
                      <a:pt x="1272204" y="459152"/>
                      <a:pt x="1264024" y="466164"/>
                    </a:cubicBezTo>
                    <a:cubicBezTo>
                      <a:pt x="1187932" y="531385"/>
                      <a:pt x="1263018" y="478787"/>
                      <a:pt x="1201271" y="519953"/>
                    </a:cubicBezTo>
                    <a:cubicBezTo>
                      <a:pt x="1195295" y="528918"/>
                      <a:pt x="1192478" y="541137"/>
                      <a:pt x="1183342" y="546847"/>
                    </a:cubicBezTo>
                    <a:cubicBezTo>
                      <a:pt x="1167315" y="556864"/>
                      <a:pt x="1129553" y="564776"/>
                      <a:pt x="1129553" y="564776"/>
                    </a:cubicBezTo>
                    <a:cubicBezTo>
                      <a:pt x="1094957" y="599373"/>
                      <a:pt x="1130535" y="570425"/>
                      <a:pt x="1066800" y="591670"/>
                    </a:cubicBezTo>
                    <a:cubicBezTo>
                      <a:pt x="1054122" y="595896"/>
                      <a:pt x="1043225" y="604336"/>
                      <a:pt x="1030942" y="609600"/>
                    </a:cubicBezTo>
                    <a:cubicBezTo>
                      <a:pt x="1022257" y="613322"/>
                      <a:pt x="1013013" y="615576"/>
                      <a:pt x="1004048" y="618564"/>
                    </a:cubicBezTo>
                    <a:cubicBezTo>
                      <a:pt x="998071" y="624541"/>
                      <a:pt x="993457" y="632300"/>
                      <a:pt x="986118" y="636494"/>
                    </a:cubicBezTo>
                    <a:cubicBezTo>
                      <a:pt x="972146" y="644478"/>
                      <a:pt x="952674" y="643044"/>
                      <a:pt x="941295" y="654423"/>
                    </a:cubicBezTo>
                    <a:cubicBezTo>
                      <a:pt x="932583" y="663135"/>
                      <a:pt x="965072" y="647875"/>
                      <a:pt x="977153" y="645459"/>
                    </a:cubicBezTo>
                    <a:cubicBezTo>
                      <a:pt x="994977" y="641894"/>
                      <a:pt x="1013012" y="639482"/>
                      <a:pt x="1030942" y="636494"/>
                    </a:cubicBezTo>
                    <a:cubicBezTo>
                      <a:pt x="1048871" y="630517"/>
                      <a:pt x="1066198" y="622270"/>
                      <a:pt x="1084730" y="618564"/>
                    </a:cubicBezTo>
                    <a:cubicBezTo>
                      <a:pt x="1120295" y="611452"/>
                      <a:pt x="1168822" y="602486"/>
                      <a:pt x="1201271" y="591670"/>
                    </a:cubicBezTo>
                    <a:lnTo>
                      <a:pt x="1255059" y="573741"/>
                    </a:lnTo>
                    <a:cubicBezTo>
                      <a:pt x="1332753" y="576729"/>
                      <a:pt x="1410574" y="577357"/>
                      <a:pt x="1488142" y="582706"/>
                    </a:cubicBezTo>
                    <a:cubicBezTo>
                      <a:pt x="1497569" y="583356"/>
                      <a:pt x="1513787" y="582303"/>
                      <a:pt x="1515036" y="591670"/>
                    </a:cubicBezTo>
                    <a:cubicBezTo>
                      <a:pt x="1520579" y="633244"/>
                      <a:pt x="1513360" y="675872"/>
                      <a:pt x="1506071" y="717176"/>
                    </a:cubicBezTo>
                    <a:cubicBezTo>
                      <a:pt x="1504199" y="727786"/>
                      <a:pt x="1497278" y="738360"/>
                      <a:pt x="1488142" y="744070"/>
                    </a:cubicBezTo>
                    <a:cubicBezTo>
                      <a:pt x="1472115" y="754087"/>
                      <a:pt x="1452886" y="758294"/>
                      <a:pt x="1434353" y="762000"/>
                    </a:cubicBezTo>
                    <a:cubicBezTo>
                      <a:pt x="1368810" y="775108"/>
                      <a:pt x="1404614" y="768809"/>
                      <a:pt x="1326777" y="779929"/>
                    </a:cubicBezTo>
                    <a:cubicBezTo>
                      <a:pt x="1269078" y="799163"/>
                      <a:pt x="1329527" y="780966"/>
                      <a:pt x="1228165" y="797859"/>
                    </a:cubicBezTo>
                    <a:cubicBezTo>
                      <a:pt x="1216012" y="799884"/>
                      <a:pt x="1204532" y="805295"/>
                      <a:pt x="1192306" y="806823"/>
                    </a:cubicBezTo>
                    <a:cubicBezTo>
                      <a:pt x="1156601" y="811286"/>
                      <a:pt x="1120589" y="812800"/>
                      <a:pt x="1084730" y="815788"/>
                    </a:cubicBezTo>
                    <a:cubicBezTo>
                      <a:pt x="1033930" y="812800"/>
                      <a:pt x="983009" y="811430"/>
                      <a:pt x="932330" y="806823"/>
                    </a:cubicBezTo>
                    <a:cubicBezTo>
                      <a:pt x="917155" y="805444"/>
                      <a:pt x="898281" y="808633"/>
                      <a:pt x="887506" y="797859"/>
                    </a:cubicBezTo>
                    <a:cubicBezTo>
                      <a:pt x="880824" y="791177"/>
                      <a:pt x="905435" y="791882"/>
                      <a:pt x="914400" y="788894"/>
                    </a:cubicBezTo>
                    <a:cubicBezTo>
                      <a:pt x="975163" y="809148"/>
                      <a:pt x="901034" y="786221"/>
                      <a:pt x="1004048" y="806823"/>
                    </a:cubicBezTo>
                    <a:cubicBezTo>
                      <a:pt x="1013314" y="808676"/>
                      <a:pt x="1021516" y="815115"/>
                      <a:pt x="1030942" y="815788"/>
                    </a:cubicBezTo>
                    <a:cubicBezTo>
                      <a:pt x="1105517" y="821115"/>
                      <a:pt x="1180353" y="821765"/>
                      <a:pt x="1255059" y="824753"/>
                    </a:cubicBezTo>
                    <a:cubicBezTo>
                      <a:pt x="1278965" y="830729"/>
                      <a:pt x="1303400" y="834890"/>
                      <a:pt x="1326777" y="842682"/>
                    </a:cubicBezTo>
                    <a:lnTo>
                      <a:pt x="1380565" y="860611"/>
                    </a:lnTo>
                    <a:cubicBezTo>
                      <a:pt x="1398571" y="887620"/>
                      <a:pt x="1402776" y="891518"/>
                      <a:pt x="1416424" y="923364"/>
                    </a:cubicBezTo>
                    <a:cubicBezTo>
                      <a:pt x="1420146" y="932050"/>
                      <a:pt x="1422401" y="941294"/>
                      <a:pt x="1425389" y="950259"/>
                    </a:cubicBezTo>
                    <a:cubicBezTo>
                      <a:pt x="1417912" y="995118"/>
                      <a:pt x="1424574" y="1000515"/>
                      <a:pt x="1398495" y="1030941"/>
                    </a:cubicBezTo>
                    <a:cubicBezTo>
                      <a:pt x="1387494" y="1043776"/>
                      <a:pt x="1378673" y="1061455"/>
                      <a:pt x="1362636" y="1066800"/>
                    </a:cubicBezTo>
                    <a:lnTo>
                      <a:pt x="1308848" y="1084729"/>
                    </a:lnTo>
                    <a:cubicBezTo>
                      <a:pt x="1264024" y="1081741"/>
                      <a:pt x="1219077" y="1080234"/>
                      <a:pt x="1174377" y="1075764"/>
                    </a:cubicBezTo>
                    <a:cubicBezTo>
                      <a:pt x="1161572" y="1074484"/>
                      <a:pt x="1108676" y="1062329"/>
                      <a:pt x="1093695" y="1057835"/>
                    </a:cubicBezTo>
                    <a:cubicBezTo>
                      <a:pt x="1075593" y="1052404"/>
                      <a:pt x="1058241" y="1044490"/>
                      <a:pt x="1039906" y="1039906"/>
                    </a:cubicBezTo>
                    <a:cubicBezTo>
                      <a:pt x="1019861" y="1034894"/>
                      <a:pt x="963354" y="1021741"/>
                      <a:pt x="950259" y="1013011"/>
                    </a:cubicBezTo>
                    <a:cubicBezTo>
                      <a:pt x="883486" y="968497"/>
                      <a:pt x="965496" y="1025708"/>
                      <a:pt x="896471" y="968188"/>
                    </a:cubicBezTo>
                    <a:cubicBezTo>
                      <a:pt x="814553" y="899923"/>
                      <a:pt x="941458" y="1022140"/>
                      <a:pt x="833718" y="914400"/>
                    </a:cubicBezTo>
                    <a:cubicBezTo>
                      <a:pt x="796259" y="876941"/>
                      <a:pt x="796682" y="879899"/>
                      <a:pt x="842683" y="914400"/>
                    </a:cubicBezTo>
                    <a:cubicBezTo>
                      <a:pt x="851961" y="932957"/>
                      <a:pt x="864058" y="960859"/>
                      <a:pt x="878542" y="977153"/>
                    </a:cubicBezTo>
                    <a:cubicBezTo>
                      <a:pt x="895388" y="996104"/>
                      <a:pt x="914401" y="1013012"/>
                      <a:pt x="932330" y="1030941"/>
                    </a:cubicBezTo>
                    <a:cubicBezTo>
                      <a:pt x="965906" y="1064517"/>
                      <a:pt x="947197" y="1053826"/>
                      <a:pt x="986118" y="1066800"/>
                    </a:cubicBezTo>
                    <a:cubicBezTo>
                      <a:pt x="992095" y="1072776"/>
                      <a:pt x="996800" y="1080381"/>
                      <a:pt x="1004048" y="1084729"/>
                    </a:cubicBezTo>
                    <a:cubicBezTo>
                      <a:pt x="1012151" y="1089591"/>
                      <a:pt x="1023563" y="1087791"/>
                      <a:pt x="1030942" y="1093694"/>
                    </a:cubicBezTo>
                    <a:cubicBezTo>
                      <a:pt x="1039355" y="1100425"/>
                      <a:pt x="1041776" y="1112480"/>
                      <a:pt x="1048871" y="1120588"/>
                    </a:cubicBezTo>
                    <a:cubicBezTo>
                      <a:pt x="1062785" y="1136490"/>
                      <a:pt x="1093695" y="1165411"/>
                      <a:pt x="1093695" y="1165411"/>
                    </a:cubicBezTo>
                    <a:cubicBezTo>
                      <a:pt x="1096683" y="1174376"/>
                      <a:pt x="1097797" y="1184203"/>
                      <a:pt x="1102659" y="1192306"/>
                    </a:cubicBezTo>
                    <a:cubicBezTo>
                      <a:pt x="1139577" y="1253836"/>
                      <a:pt x="1104158" y="1160940"/>
                      <a:pt x="1129553" y="1237129"/>
                    </a:cubicBezTo>
                    <a:cubicBezTo>
                      <a:pt x="1126565" y="1252070"/>
                      <a:pt x="1126591" y="1267948"/>
                      <a:pt x="1120589" y="1281953"/>
                    </a:cubicBezTo>
                    <a:cubicBezTo>
                      <a:pt x="1111039" y="1304237"/>
                      <a:pt x="1093838" y="1299811"/>
                      <a:pt x="1075765" y="1308847"/>
                    </a:cubicBezTo>
                    <a:cubicBezTo>
                      <a:pt x="1007964" y="1342747"/>
                      <a:pt x="1106209" y="1319609"/>
                      <a:pt x="977153" y="1335741"/>
                    </a:cubicBezTo>
                    <a:cubicBezTo>
                      <a:pt x="956235" y="1332753"/>
                      <a:pt x="933004" y="1336794"/>
                      <a:pt x="914400" y="1326776"/>
                    </a:cubicBezTo>
                    <a:cubicBezTo>
                      <a:pt x="892075" y="1314755"/>
                      <a:pt x="860612" y="1272988"/>
                      <a:pt x="860612" y="1272988"/>
                    </a:cubicBezTo>
                    <a:cubicBezTo>
                      <a:pt x="857624" y="1264023"/>
                      <a:pt x="856510" y="1254197"/>
                      <a:pt x="851648" y="1246094"/>
                    </a:cubicBezTo>
                    <a:cubicBezTo>
                      <a:pt x="847299" y="1238846"/>
                      <a:pt x="837498" y="1235724"/>
                      <a:pt x="833718" y="1228164"/>
                    </a:cubicBezTo>
                    <a:cubicBezTo>
                      <a:pt x="825266" y="1211260"/>
                      <a:pt x="821765" y="1192305"/>
                      <a:pt x="815789" y="1174376"/>
                    </a:cubicBezTo>
                    <a:cubicBezTo>
                      <a:pt x="812801" y="1165411"/>
                      <a:pt x="809116" y="1156649"/>
                      <a:pt x="806824" y="1147482"/>
                    </a:cubicBezTo>
                    <a:cubicBezTo>
                      <a:pt x="803836" y="1135529"/>
                      <a:pt x="803972" y="1122321"/>
                      <a:pt x="797859" y="1111623"/>
                    </a:cubicBezTo>
                    <a:cubicBezTo>
                      <a:pt x="791569" y="1100615"/>
                      <a:pt x="779930" y="1093694"/>
                      <a:pt x="770965" y="1084729"/>
                    </a:cubicBezTo>
                    <a:cubicBezTo>
                      <a:pt x="767977" y="1063811"/>
                      <a:pt x="768072" y="1042215"/>
                      <a:pt x="762000" y="1021976"/>
                    </a:cubicBezTo>
                    <a:cubicBezTo>
                      <a:pt x="758904" y="1011656"/>
                      <a:pt x="749416" y="1004437"/>
                      <a:pt x="744071" y="995082"/>
                    </a:cubicBezTo>
                    <a:cubicBezTo>
                      <a:pt x="737441" y="983479"/>
                      <a:pt x="732118" y="971176"/>
                      <a:pt x="726142" y="959223"/>
                    </a:cubicBezTo>
                    <a:cubicBezTo>
                      <a:pt x="723154" y="941294"/>
                      <a:pt x="717177" y="887258"/>
                      <a:pt x="717177" y="905435"/>
                    </a:cubicBezTo>
                    <a:cubicBezTo>
                      <a:pt x="717177" y="971317"/>
                      <a:pt x="724067" y="950926"/>
                      <a:pt x="735106" y="995082"/>
                    </a:cubicBezTo>
                    <a:cubicBezTo>
                      <a:pt x="741841" y="1022021"/>
                      <a:pt x="746616" y="1070619"/>
                      <a:pt x="762000" y="1093694"/>
                    </a:cubicBezTo>
                    <a:cubicBezTo>
                      <a:pt x="767977" y="1102659"/>
                      <a:pt x="775111" y="1110951"/>
                      <a:pt x="779930" y="1120588"/>
                    </a:cubicBezTo>
                    <a:cubicBezTo>
                      <a:pt x="784156" y="1129040"/>
                      <a:pt x="786409" y="1138365"/>
                      <a:pt x="788895" y="1147482"/>
                    </a:cubicBezTo>
                    <a:cubicBezTo>
                      <a:pt x="819227" y="1258699"/>
                      <a:pt x="795154" y="1184191"/>
                      <a:pt x="815789" y="1246094"/>
                    </a:cubicBezTo>
                    <a:cubicBezTo>
                      <a:pt x="812801" y="1308847"/>
                      <a:pt x="820951" y="1373138"/>
                      <a:pt x="806824" y="1434353"/>
                    </a:cubicBezTo>
                    <a:cubicBezTo>
                      <a:pt x="795543" y="1483237"/>
                      <a:pt x="764057" y="1473666"/>
                      <a:pt x="735106" y="1488141"/>
                    </a:cubicBezTo>
                    <a:cubicBezTo>
                      <a:pt x="725469" y="1492959"/>
                      <a:pt x="717177" y="1500094"/>
                      <a:pt x="708212" y="1506070"/>
                    </a:cubicBezTo>
                    <a:cubicBezTo>
                      <a:pt x="681318" y="1503082"/>
                      <a:pt x="653636" y="1504226"/>
                      <a:pt x="627530" y="1497106"/>
                    </a:cubicBezTo>
                    <a:cubicBezTo>
                      <a:pt x="619376" y="1494882"/>
                      <a:pt x="615011" y="1485669"/>
                      <a:pt x="609600" y="1479176"/>
                    </a:cubicBezTo>
                    <a:cubicBezTo>
                      <a:pt x="600035" y="1467698"/>
                      <a:pt x="591671" y="1455270"/>
                      <a:pt x="582706" y="1443317"/>
                    </a:cubicBezTo>
                    <a:cubicBezTo>
                      <a:pt x="579718" y="1434352"/>
                      <a:pt x="573742" y="1425873"/>
                      <a:pt x="573742" y="1416423"/>
                    </a:cubicBezTo>
                    <a:cubicBezTo>
                      <a:pt x="573742" y="959272"/>
                      <a:pt x="533158" y="1089933"/>
                      <a:pt x="591671" y="914400"/>
                    </a:cubicBezTo>
                    <a:cubicBezTo>
                      <a:pt x="588683" y="968188"/>
                      <a:pt x="587373" y="1022096"/>
                      <a:pt x="582706" y="1075764"/>
                    </a:cubicBezTo>
                    <a:cubicBezTo>
                      <a:pt x="580296" y="1103475"/>
                      <a:pt x="570184" y="1129413"/>
                      <a:pt x="564777" y="1156447"/>
                    </a:cubicBezTo>
                    <a:cubicBezTo>
                      <a:pt x="561212" y="1174271"/>
                      <a:pt x="558576" y="1192270"/>
                      <a:pt x="555812" y="1210235"/>
                    </a:cubicBezTo>
                    <a:cubicBezTo>
                      <a:pt x="542512" y="1296688"/>
                      <a:pt x="555018" y="1248479"/>
                      <a:pt x="528918" y="1326776"/>
                    </a:cubicBezTo>
                    <a:cubicBezTo>
                      <a:pt x="525930" y="1335741"/>
                      <a:pt x="525195" y="1345807"/>
                      <a:pt x="519953" y="1353670"/>
                    </a:cubicBezTo>
                    <a:cubicBezTo>
                      <a:pt x="497336" y="1387597"/>
                      <a:pt x="509642" y="1372945"/>
                      <a:pt x="484095" y="1398494"/>
                    </a:cubicBezTo>
                    <a:cubicBezTo>
                      <a:pt x="436283" y="1395506"/>
                      <a:pt x="387291" y="1400501"/>
                      <a:pt x="340659" y="1389529"/>
                    </a:cubicBezTo>
                    <a:cubicBezTo>
                      <a:pt x="331461" y="1387365"/>
                      <a:pt x="336557" y="1370738"/>
                      <a:pt x="331695" y="1362635"/>
                    </a:cubicBezTo>
                    <a:cubicBezTo>
                      <a:pt x="327346" y="1355387"/>
                      <a:pt x="319742" y="1350682"/>
                      <a:pt x="313765" y="1344706"/>
                    </a:cubicBezTo>
                    <a:cubicBezTo>
                      <a:pt x="282562" y="1251094"/>
                      <a:pt x="277009" y="1256140"/>
                      <a:pt x="304800" y="1111623"/>
                    </a:cubicBezTo>
                    <a:cubicBezTo>
                      <a:pt x="306884" y="1100786"/>
                      <a:pt x="340508" y="1053466"/>
                      <a:pt x="358589" y="1039906"/>
                    </a:cubicBezTo>
                    <a:cubicBezTo>
                      <a:pt x="375828" y="1026977"/>
                      <a:pt x="397140" y="1019284"/>
                      <a:pt x="412377" y="1004047"/>
                    </a:cubicBezTo>
                    <a:cubicBezTo>
                      <a:pt x="464546" y="951875"/>
                      <a:pt x="391682" y="1027087"/>
                      <a:pt x="448236" y="959223"/>
                    </a:cubicBezTo>
                    <a:cubicBezTo>
                      <a:pt x="469048" y="934249"/>
                      <a:pt x="484607" y="925221"/>
                      <a:pt x="510989" y="905435"/>
                    </a:cubicBezTo>
                    <a:cubicBezTo>
                      <a:pt x="521765" y="889271"/>
                      <a:pt x="530589" y="872224"/>
                      <a:pt x="546848" y="860611"/>
                    </a:cubicBezTo>
                    <a:cubicBezTo>
                      <a:pt x="561027" y="850483"/>
                      <a:pt x="575749" y="840793"/>
                      <a:pt x="591671" y="833717"/>
                    </a:cubicBezTo>
                    <a:cubicBezTo>
                      <a:pt x="607715" y="826587"/>
                      <a:pt x="670625" y="817570"/>
                      <a:pt x="681318" y="815788"/>
                    </a:cubicBezTo>
                    <a:cubicBezTo>
                      <a:pt x="672353" y="812800"/>
                      <a:pt x="663745" y="805269"/>
                      <a:pt x="654424" y="806823"/>
                    </a:cubicBezTo>
                    <a:cubicBezTo>
                      <a:pt x="637000" y="809727"/>
                      <a:pt x="622203" y="832600"/>
                      <a:pt x="609600" y="842682"/>
                    </a:cubicBezTo>
                    <a:cubicBezTo>
                      <a:pt x="601187" y="849412"/>
                      <a:pt x="591119" y="853880"/>
                      <a:pt x="582706" y="860611"/>
                    </a:cubicBezTo>
                    <a:cubicBezTo>
                      <a:pt x="576106" y="865891"/>
                      <a:pt x="572024" y="874192"/>
                      <a:pt x="564777" y="878541"/>
                    </a:cubicBezTo>
                    <a:cubicBezTo>
                      <a:pt x="556674" y="883403"/>
                      <a:pt x="546848" y="884518"/>
                      <a:pt x="537883" y="887506"/>
                    </a:cubicBezTo>
                    <a:cubicBezTo>
                      <a:pt x="494582" y="930805"/>
                      <a:pt x="549615" y="878118"/>
                      <a:pt x="493059" y="923364"/>
                    </a:cubicBezTo>
                    <a:cubicBezTo>
                      <a:pt x="486459" y="928644"/>
                      <a:pt x="481730" y="936014"/>
                      <a:pt x="475130" y="941294"/>
                    </a:cubicBezTo>
                    <a:cubicBezTo>
                      <a:pt x="466717" y="948025"/>
                      <a:pt x="456344" y="952128"/>
                      <a:pt x="448236" y="959223"/>
                    </a:cubicBezTo>
                    <a:cubicBezTo>
                      <a:pt x="432334" y="973137"/>
                      <a:pt x="420993" y="992326"/>
                      <a:pt x="403412" y="1004047"/>
                    </a:cubicBezTo>
                    <a:cubicBezTo>
                      <a:pt x="341762" y="1045148"/>
                      <a:pt x="370067" y="1033092"/>
                      <a:pt x="322730" y="1048870"/>
                    </a:cubicBezTo>
                    <a:cubicBezTo>
                      <a:pt x="313765" y="1054847"/>
                      <a:pt x="306231" y="1063965"/>
                      <a:pt x="295836" y="1066800"/>
                    </a:cubicBezTo>
                    <a:cubicBezTo>
                      <a:pt x="272593" y="1073139"/>
                      <a:pt x="247821" y="1071454"/>
                      <a:pt x="224118" y="1075764"/>
                    </a:cubicBezTo>
                    <a:cubicBezTo>
                      <a:pt x="214821" y="1077454"/>
                      <a:pt x="206189" y="1081741"/>
                      <a:pt x="197224" y="1084729"/>
                    </a:cubicBezTo>
                    <a:cubicBezTo>
                      <a:pt x="181883" y="1079615"/>
                      <a:pt x="153366" y="1072730"/>
                      <a:pt x="143436" y="1057835"/>
                    </a:cubicBezTo>
                    <a:cubicBezTo>
                      <a:pt x="136602" y="1047583"/>
                      <a:pt x="137459" y="1033929"/>
                      <a:pt x="134471" y="1021976"/>
                    </a:cubicBezTo>
                    <a:cubicBezTo>
                      <a:pt x="137459" y="977153"/>
                      <a:pt x="136051" y="931818"/>
                      <a:pt x="143436" y="887506"/>
                    </a:cubicBezTo>
                    <a:cubicBezTo>
                      <a:pt x="145207" y="876878"/>
                      <a:pt x="154634" y="869024"/>
                      <a:pt x="161365" y="860611"/>
                    </a:cubicBezTo>
                    <a:cubicBezTo>
                      <a:pt x="172482" y="846715"/>
                      <a:pt x="190659" y="832518"/>
                      <a:pt x="206189" y="824753"/>
                    </a:cubicBezTo>
                    <a:cubicBezTo>
                      <a:pt x="220582" y="817556"/>
                      <a:pt x="235945" y="812473"/>
                      <a:pt x="251012" y="806823"/>
                    </a:cubicBezTo>
                    <a:cubicBezTo>
                      <a:pt x="272786" y="798658"/>
                      <a:pt x="290655" y="794030"/>
                      <a:pt x="313765" y="788894"/>
                    </a:cubicBezTo>
                    <a:cubicBezTo>
                      <a:pt x="328639" y="785588"/>
                      <a:pt x="343352" y="779929"/>
                      <a:pt x="358589" y="779929"/>
                    </a:cubicBezTo>
                    <a:cubicBezTo>
                      <a:pt x="368039" y="779929"/>
                      <a:pt x="340660" y="785906"/>
                      <a:pt x="331695" y="788894"/>
                    </a:cubicBezTo>
                    <a:cubicBezTo>
                      <a:pt x="319589" y="788318"/>
                      <a:pt x="167424" y="793406"/>
                      <a:pt x="107577" y="770964"/>
                    </a:cubicBezTo>
                    <a:cubicBezTo>
                      <a:pt x="95064" y="766272"/>
                      <a:pt x="83671" y="759011"/>
                      <a:pt x="71718" y="753035"/>
                    </a:cubicBezTo>
                    <a:cubicBezTo>
                      <a:pt x="48353" y="729670"/>
                      <a:pt x="23790" y="710965"/>
                      <a:pt x="8965" y="681317"/>
                    </a:cubicBezTo>
                    <a:cubicBezTo>
                      <a:pt x="4739" y="672865"/>
                      <a:pt x="2988" y="663388"/>
                      <a:pt x="0" y="654423"/>
                    </a:cubicBezTo>
                    <a:cubicBezTo>
                      <a:pt x="5977" y="624541"/>
                      <a:pt x="5320" y="592519"/>
                      <a:pt x="17930" y="564776"/>
                    </a:cubicBezTo>
                    <a:cubicBezTo>
                      <a:pt x="21840" y="556173"/>
                      <a:pt x="35657" y="558103"/>
                      <a:pt x="44824" y="555811"/>
                    </a:cubicBezTo>
                    <a:lnTo>
                      <a:pt x="116542" y="537882"/>
                    </a:lnTo>
                    <a:cubicBezTo>
                      <a:pt x="255143" y="549433"/>
                      <a:pt x="184005" y="532925"/>
                      <a:pt x="268942" y="564776"/>
                    </a:cubicBezTo>
                    <a:cubicBezTo>
                      <a:pt x="277790" y="568094"/>
                      <a:pt x="287384" y="569515"/>
                      <a:pt x="295836" y="573741"/>
                    </a:cubicBezTo>
                    <a:cubicBezTo>
                      <a:pt x="354496" y="603071"/>
                      <a:pt x="290145" y="578911"/>
                      <a:pt x="349624" y="618564"/>
                    </a:cubicBezTo>
                    <a:cubicBezTo>
                      <a:pt x="357487" y="623806"/>
                      <a:pt x="367553" y="624541"/>
                      <a:pt x="376518" y="627529"/>
                    </a:cubicBezTo>
                    <a:cubicBezTo>
                      <a:pt x="462312" y="713323"/>
                      <a:pt x="352463" y="611492"/>
                      <a:pt x="430306" y="663388"/>
                    </a:cubicBezTo>
                    <a:cubicBezTo>
                      <a:pt x="440855" y="670421"/>
                      <a:pt x="447460" y="682166"/>
                      <a:pt x="457200" y="690282"/>
                    </a:cubicBezTo>
                    <a:cubicBezTo>
                      <a:pt x="465477" y="697179"/>
                      <a:pt x="474458" y="703393"/>
                      <a:pt x="484095" y="708211"/>
                    </a:cubicBezTo>
                    <a:cubicBezTo>
                      <a:pt x="514134" y="723230"/>
                      <a:pt x="566101" y="723300"/>
                      <a:pt x="591671" y="726141"/>
                    </a:cubicBezTo>
                    <a:cubicBezTo>
                      <a:pt x="579718" y="723153"/>
                      <a:pt x="567137" y="722029"/>
                      <a:pt x="555812" y="717176"/>
                    </a:cubicBezTo>
                    <a:cubicBezTo>
                      <a:pt x="528428" y="705440"/>
                      <a:pt x="531404" y="698329"/>
                      <a:pt x="510989" y="681317"/>
                    </a:cubicBezTo>
                    <a:cubicBezTo>
                      <a:pt x="499511" y="671752"/>
                      <a:pt x="488103" y="661836"/>
                      <a:pt x="475130" y="654423"/>
                    </a:cubicBezTo>
                    <a:cubicBezTo>
                      <a:pt x="466925" y="649735"/>
                      <a:pt x="456921" y="649181"/>
                      <a:pt x="448236" y="645459"/>
                    </a:cubicBezTo>
                    <a:cubicBezTo>
                      <a:pt x="435953" y="640195"/>
                      <a:pt x="424785" y="632492"/>
                      <a:pt x="412377" y="627529"/>
                    </a:cubicBezTo>
                    <a:cubicBezTo>
                      <a:pt x="394830" y="620510"/>
                      <a:pt x="358589" y="609600"/>
                      <a:pt x="358589" y="609600"/>
                    </a:cubicBezTo>
                    <a:cubicBezTo>
                      <a:pt x="297553" y="548564"/>
                      <a:pt x="392928" y="641595"/>
                      <a:pt x="313765" y="573741"/>
                    </a:cubicBezTo>
                    <a:cubicBezTo>
                      <a:pt x="289239" y="552719"/>
                      <a:pt x="275203" y="537635"/>
                      <a:pt x="259977" y="510988"/>
                    </a:cubicBezTo>
                    <a:cubicBezTo>
                      <a:pt x="253347" y="499385"/>
                      <a:pt x="247011" y="487537"/>
                      <a:pt x="242048" y="475129"/>
                    </a:cubicBezTo>
                    <a:cubicBezTo>
                      <a:pt x="235029" y="457582"/>
                      <a:pt x="224118" y="421341"/>
                      <a:pt x="224118" y="421341"/>
                    </a:cubicBezTo>
                    <a:cubicBezTo>
                      <a:pt x="227106" y="394447"/>
                      <a:pt x="209207" y="353393"/>
                      <a:pt x="233083" y="340659"/>
                    </a:cubicBezTo>
                    <a:cubicBezTo>
                      <a:pt x="273861" y="318911"/>
                      <a:pt x="340013" y="343431"/>
                      <a:pt x="385483" y="358588"/>
                    </a:cubicBezTo>
                    <a:cubicBezTo>
                      <a:pt x="391459" y="367553"/>
                      <a:pt x="395794" y="377864"/>
                      <a:pt x="403412" y="385482"/>
                    </a:cubicBezTo>
                    <a:cubicBezTo>
                      <a:pt x="455213" y="437283"/>
                      <a:pt x="405792" y="364209"/>
                      <a:pt x="457200" y="430306"/>
                    </a:cubicBezTo>
                    <a:cubicBezTo>
                      <a:pt x="470429" y="447315"/>
                      <a:pt x="475130" y="472141"/>
                      <a:pt x="493059" y="484094"/>
                    </a:cubicBezTo>
                    <a:cubicBezTo>
                      <a:pt x="502024" y="490070"/>
                      <a:pt x="511900" y="494865"/>
                      <a:pt x="519953" y="502023"/>
                    </a:cubicBezTo>
                    <a:cubicBezTo>
                      <a:pt x="538905" y="518869"/>
                      <a:pt x="573742" y="555811"/>
                      <a:pt x="573742" y="555811"/>
                    </a:cubicBezTo>
                    <a:cubicBezTo>
                      <a:pt x="589387" y="602752"/>
                      <a:pt x="576024" y="576023"/>
                      <a:pt x="627530" y="627529"/>
                    </a:cubicBezTo>
                    <a:cubicBezTo>
                      <a:pt x="636495" y="636494"/>
                      <a:pt x="642125" y="651348"/>
                      <a:pt x="654424" y="654423"/>
                    </a:cubicBezTo>
                    <a:cubicBezTo>
                      <a:pt x="666377" y="657411"/>
                      <a:pt x="678436" y="660003"/>
                      <a:pt x="690283" y="663388"/>
                    </a:cubicBezTo>
                    <a:cubicBezTo>
                      <a:pt x="699369" y="665984"/>
                      <a:pt x="735106" y="663388"/>
                      <a:pt x="744071" y="663388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24-Point Star 112"/>
              <p:cNvSpPr/>
              <p:nvPr/>
            </p:nvSpPr>
            <p:spPr>
              <a:xfrm>
                <a:off x="822913" y="4404527"/>
                <a:ext cx="416116" cy="415253"/>
              </a:xfrm>
              <a:prstGeom prst="star24">
                <a:avLst>
                  <a:gd name="adj" fmla="val 28497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/>
            <p:cNvGrpSpPr/>
            <p:nvPr/>
          </p:nvGrpSpPr>
          <p:grpSpPr>
            <a:xfrm>
              <a:off x="7148905" y="3895719"/>
              <a:ext cx="1154999" cy="1172902"/>
              <a:chOff x="2218804" y="4532395"/>
              <a:chExt cx="1154999" cy="1172902"/>
            </a:xfrm>
          </p:grpSpPr>
          <p:sp>
            <p:nvSpPr>
              <p:cNvPr id="110" name="Freeform 109"/>
              <p:cNvSpPr/>
              <p:nvPr/>
            </p:nvSpPr>
            <p:spPr>
              <a:xfrm>
                <a:off x="2218804" y="4532395"/>
                <a:ext cx="1154999" cy="1172902"/>
              </a:xfrm>
              <a:custGeom>
                <a:avLst/>
                <a:gdLst>
                  <a:gd name="connsiteX0" fmla="*/ 744071 w 1516998"/>
                  <a:gd name="connsiteY0" fmla="*/ 663388 h 1506070"/>
                  <a:gd name="connsiteX1" fmla="*/ 744071 w 1516998"/>
                  <a:gd name="connsiteY1" fmla="*/ 663388 h 1506070"/>
                  <a:gd name="connsiteX2" fmla="*/ 681318 w 1516998"/>
                  <a:gd name="connsiteY2" fmla="*/ 609600 h 1506070"/>
                  <a:gd name="connsiteX3" fmla="*/ 654424 w 1516998"/>
                  <a:gd name="connsiteY3" fmla="*/ 582706 h 1506070"/>
                  <a:gd name="connsiteX4" fmla="*/ 645459 w 1516998"/>
                  <a:gd name="connsiteY4" fmla="*/ 555811 h 1506070"/>
                  <a:gd name="connsiteX5" fmla="*/ 609600 w 1516998"/>
                  <a:gd name="connsiteY5" fmla="*/ 502023 h 1506070"/>
                  <a:gd name="connsiteX6" fmla="*/ 591671 w 1516998"/>
                  <a:gd name="connsiteY6" fmla="*/ 475129 h 1506070"/>
                  <a:gd name="connsiteX7" fmla="*/ 564777 w 1516998"/>
                  <a:gd name="connsiteY7" fmla="*/ 448235 h 1506070"/>
                  <a:gd name="connsiteX8" fmla="*/ 528918 w 1516998"/>
                  <a:gd name="connsiteY8" fmla="*/ 385482 h 1506070"/>
                  <a:gd name="connsiteX9" fmla="*/ 502024 w 1516998"/>
                  <a:gd name="connsiteY9" fmla="*/ 358588 h 1506070"/>
                  <a:gd name="connsiteX10" fmla="*/ 484095 w 1516998"/>
                  <a:gd name="connsiteY10" fmla="*/ 304800 h 1506070"/>
                  <a:gd name="connsiteX11" fmla="*/ 448236 w 1516998"/>
                  <a:gd name="connsiteY11" fmla="*/ 259976 h 1506070"/>
                  <a:gd name="connsiteX12" fmla="*/ 430306 w 1516998"/>
                  <a:gd name="connsiteY12" fmla="*/ 242047 h 1506070"/>
                  <a:gd name="connsiteX13" fmla="*/ 403412 w 1516998"/>
                  <a:gd name="connsiteY13" fmla="*/ 179294 h 1506070"/>
                  <a:gd name="connsiteX14" fmla="*/ 376518 w 1516998"/>
                  <a:gd name="connsiteY14" fmla="*/ 134470 h 1506070"/>
                  <a:gd name="connsiteX15" fmla="*/ 385483 w 1516998"/>
                  <a:gd name="connsiteY15" fmla="*/ 62753 h 1506070"/>
                  <a:gd name="connsiteX16" fmla="*/ 564777 w 1516998"/>
                  <a:gd name="connsiteY16" fmla="*/ 80682 h 1506070"/>
                  <a:gd name="connsiteX17" fmla="*/ 636495 w 1516998"/>
                  <a:gd name="connsiteY17" fmla="*/ 143435 h 1506070"/>
                  <a:gd name="connsiteX18" fmla="*/ 672353 w 1516998"/>
                  <a:gd name="connsiteY18" fmla="*/ 197223 h 1506070"/>
                  <a:gd name="connsiteX19" fmla="*/ 708212 w 1516998"/>
                  <a:gd name="connsiteY19" fmla="*/ 242047 h 1506070"/>
                  <a:gd name="connsiteX20" fmla="*/ 717177 w 1516998"/>
                  <a:gd name="connsiteY20" fmla="*/ 277906 h 1506070"/>
                  <a:gd name="connsiteX21" fmla="*/ 726142 w 1516998"/>
                  <a:gd name="connsiteY21" fmla="*/ 331694 h 1506070"/>
                  <a:gd name="connsiteX22" fmla="*/ 735106 w 1516998"/>
                  <a:gd name="connsiteY22" fmla="*/ 358588 h 1506070"/>
                  <a:gd name="connsiteX23" fmla="*/ 744071 w 1516998"/>
                  <a:gd name="connsiteY23" fmla="*/ 403411 h 1506070"/>
                  <a:gd name="connsiteX24" fmla="*/ 762000 w 1516998"/>
                  <a:gd name="connsiteY24" fmla="*/ 421341 h 1506070"/>
                  <a:gd name="connsiteX25" fmla="*/ 779930 w 1516998"/>
                  <a:gd name="connsiteY25" fmla="*/ 457200 h 1506070"/>
                  <a:gd name="connsiteX26" fmla="*/ 797859 w 1516998"/>
                  <a:gd name="connsiteY26" fmla="*/ 484094 h 1506070"/>
                  <a:gd name="connsiteX27" fmla="*/ 806824 w 1516998"/>
                  <a:gd name="connsiteY27" fmla="*/ 519953 h 1506070"/>
                  <a:gd name="connsiteX28" fmla="*/ 797859 w 1516998"/>
                  <a:gd name="connsiteY28" fmla="*/ 439270 h 1506070"/>
                  <a:gd name="connsiteX29" fmla="*/ 770965 w 1516998"/>
                  <a:gd name="connsiteY29" fmla="*/ 376517 h 1506070"/>
                  <a:gd name="connsiteX30" fmla="*/ 762000 w 1516998"/>
                  <a:gd name="connsiteY30" fmla="*/ 340659 h 1506070"/>
                  <a:gd name="connsiteX31" fmla="*/ 744071 w 1516998"/>
                  <a:gd name="connsiteY31" fmla="*/ 286870 h 1506070"/>
                  <a:gd name="connsiteX32" fmla="*/ 753036 w 1516998"/>
                  <a:gd name="connsiteY32" fmla="*/ 116541 h 1506070"/>
                  <a:gd name="connsiteX33" fmla="*/ 779930 w 1516998"/>
                  <a:gd name="connsiteY33" fmla="*/ 17929 h 1506070"/>
                  <a:gd name="connsiteX34" fmla="*/ 806824 w 1516998"/>
                  <a:gd name="connsiteY34" fmla="*/ 0 h 1506070"/>
                  <a:gd name="connsiteX35" fmla="*/ 887506 w 1516998"/>
                  <a:gd name="connsiteY35" fmla="*/ 8964 h 1506070"/>
                  <a:gd name="connsiteX36" fmla="*/ 914400 w 1516998"/>
                  <a:gd name="connsiteY36" fmla="*/ 53788 h 1506070"/>
                  <a:gd name="connsiteX37" fmla="*/ 950259 w 1516998"/>
                  <a:gd name="connsiteY37" fmla="*/ 116541 h 1506070"/>
                  <a:gd name="connsiteX38" fmla="*/ 977153 w 1516998"/>
                  <a:gd name="connsiteY38" fmla="*/ 197223 h 1506070"/>
                  <a:gd name="connsiteX39" fmla="*/ 986118 w 1516998"/>
                  <a:gd name="connsiteY39" fmla="*/ 224117 h 1506070"/>
                  <a:gd name="connsiteX40" fmla="*/ 986118 w 1516998"/>
                  <a:gd name="connsiteY40" fmla="*/ 448235 h 1506070"/>
                  <a:gd name="connsiteX41" fmla="*/ 977153 w 1516998"/>
                  <a:gd name="connsiteY41" fmla="*/ 493059 h 1506070"/>
                  <a:gd name="connsiteX42" fmla="*/ 959224 w 1516998"/>
                  <a:gd name="connsiteY42" fmla="*/ 546847 h 1506070"/>
                  <a:gd name="connsiteX43" fmla="*/ 968189 w 1516998"/>
                  <a:gd name="connsiteY43" fmla="*/ 510988 h 1506070"/>
                  <a:gd name="connsiteX44" fmla="*/ 977153 w 1516998"/>
                  <a:gd name="connsiteY44" fmla="*/ 466164 h 1506070"/>
                  <a:gd name="connsiteX45" fmla="*/ 995083 w 1516998"/>
                  <a:gd name="connsiteY45" fmla="*/ 412376 h 1506070"/>
                  <a:gd name="connsiteX46" fmla="*/ 1030942 w 1516998"/>
                  <a:gd name="connsiteY46" fmla="*/ 358588 h 1506070"/>
                  <a:gd name="connsiteX47" fmla="*/ 1057836 w 1516998"/>
                  <a:gd name="connsiteY47" fmla="*/ 304800 h 1506070"/>
                  <a:gd name="connsiteX48" fmla="*/ 1084730 w 1516998"/>
                  <a:gd name="connsiteY48" fmla="*/ 286870 h 1506070"/>
                  <a:gd name="connsiteX49" fmla="*/ 1102659 w 1516998"/>
                  <a:gd name="connsiteY49" fmla="*/ 259976 h 1506070"/>
                  <a:gd name="connsiteX50" fmla="*/ 1120589 w 1516998"/>
                  <a:gd name="connsiteY50" fmla="*/ 242047 h 1506070"/>
                  <a:gd name="connsiteX51" fmla="*/ 1129553 w 1516998"/>
                  <a:gd name="connsiteY51" fmla="*/ 215153 h 1506070"/>
                  <a:gd name="connsiteX52" fmla="*/ 1237130 w 1516998"/>
                  <a:gd name="connsiteY52" fmla="*/ 188259 h 1506070"/>
                  <a:gd name="connsiteX53" fmla="*/ 1264024 w 1516998"/>
                  <a:gd name="connsiteY53" fmla="*/ 179294 h 1506070"/>
                  <a:gd name="connsiteX54" fmla="*/ 1335742 w 1516998"/>
                  <a:gd name="connsiteY54" fmla="*/ 188259 h 1506070"/>
                  <a:gd name="connsiteX55" fmla="*/ 1362636 w 1516998"/>
                  <a:gd name="connsiteY55" fmla="*/ 215153 h 1506070"/>
                  <a:gd name="connsiteX56" fmla="*/ 1389530 w 1516998"/>
                  <a:gd name="connsiteY56" fmla="*/ 277906 h 1506070"/>
                  <a:gd name="connsiteX57" fmla="*/ 1380565 w 1516998"/>
                  <a:gd name="connsiteY57" fmla="*/ 367553 h 1506070"/>
                  <a:gd name="connsiteX58" fmla="*/ 1371600 w 1516998"/>
                  <a:gd name="connsiteY58" fmla="*/ 394447 h 1506070"/>
                  <a:gd name="connsiteX59" fmla="*/ 1344706 w 1516998"/>
                  <a:gd name="connsiteY59" fmla="*/ 403411 h 1506070"/>
                  <a:gd name="connsiteX60" fmla="*/ 1290918 w 1516998"/>
                  <a:gd name="connsiteY60" fmla="*/ 448235 h 1506070"/>
                  <a:gd name="connsiteX61" fmla="*/ 1264024 w 1516998"/>
                  <a:gd name="connsiteY61" fmla="*/ 466164 h 1506070"/>
                  <a:gd name="connsiteX62" fmla="*/ 1201271 w 1516998"/>
                  <a:gd name="connsiteY62" fmla="*/ 519953 h 1506070"/>
                  <a:gd name="connsiteX63" fmla="*/ 1183342 w 1516998"/>
                  <a:gd name="connsiteY63" fmla="*/ 546847 h 1506070"/>
                  <a:gd name="connsiteX64" fmla="*/ 1129553 w 1516998"/>
                  <a:gd name="connsiteY64" fmla="*/ 564776 h 1506070"/>
                  <a:gd name="connsiteX65" fmla="*/ 1066800 w 1516998"/>
                  <a:gd name="connsiteY65" fmla="*/ 591670 h 1506070"/>
                  <a:gd name="connsiteX66" fmla="*/ 1030942 w 1516998"/>
                  <a:gd name="connsiteY66" fmla="*/ 609600 h 1506070"/>
                  <a:gd name="connsiteX67" fmla="*/ 1004048 w 1516998"/>
                  <a:gd name="connsiteY67" fmla="*/ 618564 h 1506070"/>
                  <a:gd name="connsiteX68" fmla="*/ 986118 w 1516998"/>
                  <a:gd name="connsiteY68" fmla="*/ 636494 h 1506070"/>
                  <a:gd name="connsiteX69" fmla="*/ 941295 w 1516998"/>
                  <a:gd name="connsiteY69" fmla="*/ 654423 h 1506070"/>
                  <a:gd name="connsiteX70" fmla="*/ 977153 w 1516998"/>
                  <a:gd name="connsiteY70" fmla="*/ 645459 h 1506070"/>
                  <a:gd name="connsiteX71" fmla="*/ 1030942 w 1516998"/>
                  <a:gd name="connsiteY71" fmla="*/ 636494 h 1506070"/>
                  <a:gd name="connsiteX72" fmla="*/ 1084730 w 1516998"/>
                  <a:gd name="connsiteY72" fmla="*/ 618564 h 1506070"/>
                  <a:gd name="connsiteX73" fmla="*/ 1201271 w 1516998"/>
                  <a:gd name="connsiteY73" fmla="*/ 591670 h 1506070"/>
                  <a:gd name="connsiteX74" fmla="*/ 1255059 w 1516998"/>
                  <a:gd name="connsiteY74" fmla="*/ 573741 h 1506070"/>
                  <a:gd name="connsiteX75" fmla="*/ 1488142 w 1516998"/>
                  <a:gd name="connsiteY75" fmla="*/ 582706 h 1506070"/>
                  <a:gd name="connsiteX76" fmla="*/ 1515036 w 1516998"/>
                  <a:gd name="connsiteY76" fmla="*/ 591670 h 1506070"/>
                  <a:gd name="connsiteX77" fmla="*/ 1506071 w 1516998"/>
                  <a:gd name="connsiteY77" fmla="*/ 717176 h 1506070"/>
                  <a:gd name="connsiteX78" fmla="*/ 1488142 w 1516998"/>
                  <a:gd name="connsiteY78" fmla="*/ 744070 h 1506070"/>
                  <a:gd name="connsiteX79" fmla="*/ 1434353 w 1516998"/>
                  <a:gd name="connsiteY79" fmla="*/ 762000 h 1506070"/>
                  <a:gd name="connsiteX80" fmla="*/ 1326777 w 1516998"/>
                  <a:gd name="connsiteY80" fmla="*/ 779929 h 1506070"/>
                  <a:gd name="connsiteX81" fmla="*/ 1228165 w 1516998"/>
                  <a:gd name="connsiteY81" fmla="*/ 797859 h 1506070"/>
                  <a:gd name="connsiteX82" fmla="*/ 1192306 w 1516998"/>
                  <a:gd name="connsiteY82" fmla="*/ 806823 h 1506070"/>
                  <a:gd name="connsiteX83" fmla="*/ 1084730 w 1516998"/>
                  <a:gd name="connsiteY83" fmla="*/ 815788 h 1506070"/>
                  <a:gd name="connsiteX84" fmla="*/ 932330 w 1516998"/>
                  <a:gd name="connsiteY84" fmla="*/ 806823 h 1506070"/>
                  <a:gd name="connsiteX85" fmla="*/ 887506 w 1516998"/>
                  <a:gd name="connsiteY85" fmla="*/ 797859 h 1506070"/>
                  <a:gd name="connsiteX86" fmla="*/ 914400 w 1516998"/>
                  <a:gd name="connsiteY86" fmla="*/ 788894 h 1506070"/>
                  <a:gd name="connsiteX87" fmla="*/ 1004048 w 1516998"/>
                  <a:gd name="connsiteY87" fmla="*/ 806823 h 1506070"/>
                  <a:gd name="connsiteX88" fmla="*/ 1030942 w 1516998"/>
                  <a:gd name="connsiteY88" fmla="*/ 815788 h 1506070"/>
                  <a:gd name="connsiteX89" fmla="*/ 1255059 w 1516998"/>
                  <a:gd name="connsiteY89" fmla="*/ 824753 h 1506070"/>
                  <a:gd name="connsiteX90" fmla="*/ 1326777 w 1516998"/>
                  <a:gd name="connsiteY90" fmla="*/ 842682 h 1506070"/>
                  <a:gd name="connsiteX91" fmla="*/ 1380565 w 1516998"/>
                  <a:gd name="connsiteY91" fmla="*/ 860611 h 1506070"/>
                  <a:gd name="connsiteX92" fmla="*/ 1416424 w 1516998"/>
                  <a:gd name="connsiteY92" fmla="*/ 923364 h 1506070"/>
                  <a:gd name="connsiteX93" fmla="*/ 1425389 w 1516998"/>
                  <a:gd name="connsiteY93" fmla="*/ 950259 h 1506070"/>
                  <a:gd name="connsiteX94" fmla="*/ 1398495 w 1516998"/>
                  <a:gd name="connsiteY94" fmla="*/ 1030941 h 1506070"/>
                  <a:gd name="connsiteX95" fmla="*/ 1362636 w 1516998"/>
                  <a:gd name="connsiteY95" fmla="*/ 1066800 h 1506070"/>
                  <a:gd name="connsiteX96" fmla="*/ 1308848 w 1516998"/>
                  <a:gd name="connsiteY96" fmla="*/ 1084729 h 1506070"/>
                  <a:gd name="connsiteX97" fmla="*/ 1174377 w 1516998"/>
                  <a:gd name="connsiteY97" fmla="*/ 1075764 h 1506070"/>
                  <a:gd name="connsiteX98" fmla="*/ 1093695 w 1516998"/>
                  <a:gd name="connsiteY98" fmla="*/ 1057835 h 1506070"/>
                  <a:gd name="connsiteX99" fmla="*/ 1039906 w 1516998"/>
                  <a:gd name="connsiteY99" fmla="*/ 1039906 h 1506070"/>
                  <a:gd name="connsiteX100" fmla="*/ 950259 w 1516998"/>
                  <a:gd name="connsiteY100" fmla="*/ 1013011 h 1506070"/>
                  <a:gd name="connsiteX101" fmla="*/ 896471 w 1516998"/>
                  <a:gd name="connsiteY101" fmla="*/ 968188 h 1506070"/>
                  <a:gd name="connsiteX102" fmla="*/ 833718 w 1516998"/>
                  <a:gd name="connsiteY102" fmla="*/ 914400 h 1506070"/>
                  <a:gd name="connsiteX103" fmla="*/ 842683 w 1516998"/>
                  <a:gd name="connsiteY103" fmla="*/ 914400 h 1506070"/>
                  <a:gd name="connsiteX104" fmla="*/ 878542 w 1516998"/>
                  <a:gd name="connsiteY104" fmla="*/ 977153 h 1506070"/>
                  <a:gd name="connsiteX105" fmla="*/ 932330 w 1516998"/>
                  <a:gd name="connsiteY105" fmla="*/ 1030941 h 1506070"/>
                  <a:gd name="connsiteX106" fmla="*/ 986118 w 1516998"/>
                  <a:gd name="connsiteY106" fmla="*/ 1066800 h 1506070"/>
                  <a:gd name="connsiteX107" fmla="*/ 1004048 w 1516998"/>
                  <a:gd name="connsiteY107" fmla="*/ 1084729 h 1506070"/>
                  <a:gd name="connsiteX108" fmla="*/ 1030942 w 1516998"/>
                  <a:gd name="connsiteY108" fmla="*/ 1093694 h 1506070"/>
                  <a:gd name="connsiteX109" fmla="*/ 1048871 w 1516998"/>
                  <a:gd name="connsiteY109" fmla="*/ 1120588 h 1506070"/>
                  <a:gd name="connsiteX110" fmla="*/ 1093695 w 1516998"/>
                  <a:gd name="connsiteY110" fmla="*/ 1165411 h 1506070"/>
                  <a:gd name="connsiteX111" fmla="*/ 1102659 w 1516998"/>
                  <a:gd name="connsiteY111" fmla="*/ 1192306 h 1506070"/>
                  <a:gd name="connsiteX112" fmla="*/ 1129553 w 1516998"/>
                  <a:gd name="connsiteY112" fmla="*/ 1237129 h 1506070"/>
                  <a:gd name="connsiteX113" fmla="*/ 1120589 w 1516998"/>
                  <a:gd name="connsiteY113" fmla="*/ 1281953 h 1506070"/>
                  <a:gd name="connsiteX114" fmla="*/ 1075765 w 1516998"/>
                  <a:gd name="connsiteY114" fmla="*/ 1308847 h 1506070"/>
                  <a:gd name="connsiteX115" fmla="*/ 977153 w 1516998"/>
                  <a:gd name="connsiteY115" fmla="*/ 1335741 h 1506070"/>
                  <a:gd name="connsiteX116" fmla="*/ 914400 w 1516998"/>
                  <a:gd name="connsiteY116" fmla="*/ 1326776 h 1506070"/>
                  <a:gd name="connsiteX117" fmla="*/ 860612 w 1516998"/>
                  <a:gd name="connsiteY117" fmla="*/ 1272988 h 1506070"/>
                  <a:gd name="connsiteX118" fmla="*/ 851648 w 1516998"/>
                  <a:gd name="connsiteY118" fmla="*/ 1246094 h 1506070"/>
                  <a:gd name="connsiteX119" fmla="*/ 833718 w 1516998"/>
                  <a:gd name="connsiteY119" fmla="*/ 1228164 h 1506070"/>
                  <a:gd name="connsiteX120" fmla="*/ 815789 w 1516998"/>
                  <a:gd name="connsiteY120" fmla="*/ 1174376 h 1506070"/>
                  <a:gd name="connsiteX121" fmla="*/ 806824 w 1516998"/>
                  <a:gd name="connsiteY121" fmla="*/ 1147482 h 1506070"/>
                  <a:gd name="connsiteX122" fmla="*/ 797859 w 1516998"/>
                  <a:gd name="connsiteY122" fmla="*/ 1111623 h 1506070"/>
                  <a:gd name="connsiteX123" fmla="*/ 770965 w 1516998"/>
                  <a:gd name="connsiteY123" fmla="*/ 1084729 h 1506070"/>
                  <a:gd name="connsiteX124" fmla="*/ 762000 w 1516998"/>
                  <a:gd name="connsiteY124" fmla="*/ 1021976 h 1506070"/>
                  <a:gd name="connsiteX125" fmla="*/ 744071 w 1516998"/>
                  <a:gd name="connsiteY125" fmla="*/ 995082 h 1506070"/>
                  <a:gd name="connsiteX126" fmla="*/ 726142 w 1516998"/>
                  <a:gd name="connsiteY126" fmla="*/ 959223 h 1506070"/>
                  <a:gd name="connsiteX127" fmla="*/ 717177 w 1516998"/>
                  <a:gd name="connsiteY127" fmla="*/ 905435 h 1506070"/>
                  <a:gd name="connsiteX128" fmla="*/ 735106 w 1516998"/>
                  <a:gd name="connsiteY128" fmla="*/ 995082 h 1506070"/>
                  <a:gd name="connsiteX129" fmla="*/ 762000 w 1516998"/>
                  <a:gd name="connsiteY129" fmla="*/ 1093694 h 1506070"/>
                  <a:gd name="connsiteX130" fmla="*/ 779930 w 1516998"/>
                  <a:gd name="connsiteY130" fmla="*/ 1120588 h 1506070"/>
                  <a:gd name="connsiteX131" fmla="*/ 788895 w 1516998"/>
                  <a:gd name="connsiteY131" fmla="*/ 1147482 h 1506070"/>
                  <a:gd name="connsiteX132" fmla="*/ 815789 w 1516998"/>
                  <a:gd name="connsiteY132" fmla="*/ 1246094 h 1506070"/>
                  <a:gd name="connsiteX133" fmla="*/ 806824 w 1516998"/>
                  <a:gd name="connsiteY133" fmla="*/ 1434353 h 1506070"/>
                  <a:gd name="connsiteX134" fmla="*/ 735106 w 1516998"/>
                  <a:gd name="connsiteY134" fmla="*/ 1488141 h 1506070"/>
                  <a:gd name="connsiteX135" fmla="*/ 708212 w 1516998"/>
                  <a:gd name="connsiteY135" fmla="*/ 1506070 h 1506070"/>
                  <a:gd name="connsiteX136" fmla="*/ 627530 w 1516998"/>
                  <a:gd name="connsiteY136" fmla="*/ 1497106 h 1506070"/>
                  <a:gd name="connsiteX137" fmla="*/ 609600 w 1516998"/>
                  <a:gd name="connsiteY137" fmla="*/ 1479176 h 1506070"/>
                  <a:gd name="connsiteX138" fmla="*/ 582706 w 1516998"/>
                  <a:gd name="connsiteY138" fmla="*/ 1443317 h 1506070"/>
                  <a:gd name="connsiteX139" fmla="*/ 573742 w 1516998"/>
                  <a:gd name="connsiteY139" fmla="*/ 1416423 h 1506070"/>
                  <a:gd name="connsiteX140" fmla="*/ 591671 w 1516998"/>
                  <a:gd name="connsiteY140" fmla="*/ 914400 h 1506070"/>
                  <a:gd name="connsiteX141" fmla="*/ 582706 w 1516998"/>
                  <a:gd name="connsiteY141" fmla="*/ 1075764 h 1506070"/>
                  <a:gd name="connsiteX142" fmla="*/ 564777 w 1516998"/>
                  <a:gd name="connsiteY142" fmla="*/ 1156447 h 1506070"/>
                  <a:gd name="connsiteX143" fmla="*/ 555812 w 1516998"/>
                  <a:gd name="connsiteY143" fmla="*/ 1210235 h 1506070"/>
                  <a:gd name="connsiteX144" fmla="*/ 528918 w 1516998"/>
                  <a:gd name="connsiteY144" fmla="*/ 1326776 h 1506070"/>
                  <a:gd name="connsiteX145" fmla="*/ 519953 w 1516998"/>
                  <a:gd name="connsiteY145" fmla="*/ 1353670 h 1506070"/>
                  <a:gd name="connsiteX146" fmla="*/ 484095 w 1516998"/>
                  <a:gd name="connsiteY146" fmla="*/ 1398494 h 1506070"/>
                  <a:gd name="connsiteX147" fmla="*/ 340659 w 1516998"/>
                  <a:gd name="connsiteY147" fmla="*/ 1389529 h 1506070"/>
                  <a:gd name="connsiteX148" fmla="*/ 331695 w 1516998"/>
                  <a:gd name="connsiteY148" fmla="*/ 1362635 h 1506070"/>
                  <a:gd name="connsiteX149" fmla="*/ 313765 w 1516998"/>
                  <a:gd name="connsiteY149" fmla="*/ 1344706 h 1506070"/>
                  <a:gd name="connsiteX150" fmla="*/ 304800 w 1516998"/>
                  <a:gd name="connsiteY150" fmla="*/ 1111623 h 1506070"/>
                  <a:gd name="connsiteX151" fmla="*/ 358589 w 1516998"/>
                  <a:gd name="connsiteY151" fmla="*/ 1039906 h 1506070"/>
                  <a:gd name="connsiteX152" fmla="*/ 412377 w 1516998"/>
                  <a:gd name="connsiteY152" fmla="*/ 1004047 h 1506070"/>
                  <a:gd name="connsiteX153" fmla="*/ 448236 w 1516998"/>
                  <a:gd name="connsiteY153" fmla="*/ 959223 h 1506070"/>
                  <a:gd name="connsiteX154" fmla="*/ 510989 w 1516998"/>
                  <a:gd name="connsiteY154" fmla="*/ 905435 h 1506070"/>
                  <a:gd name="connsiteX155" fmla="*/ 546848 w 1516998"/>
                  <a:gd name="connsiteY155" fmla="*/ 860611 h 1506070"/>
                  <a:gd name="connsiteX156" fmla="*/ 591671 w 1516998"/>
                  <a:gd name="connsiteY156" fmla="*/ 833717 h 1506070"/>
                  <a:gd name="connsiteX157" fmla="*/ 681318 w 1516998"/>
                  <a:gd name="connsiteY157" fmla="*/ 815788 h 1506070"/>
                  <a:gd name="connsiteX158" fmla="*/ 654424 w 1516998"/>
                  <a:gd name="connsiteY158" fmla="*/ 806823 h 1506070"/>
                  <a:gd name="connsiteX159" fmla="*/ 609600 w 1516998"/>
                  <a:gd name="connsiteY159" fmla="*/ 842682 h 1506070"/>
                  <a:gd name="connsiteX160" fmla="*/ 582706 w 1516998"/>
                  <a:gd name="connsiteY160" fmla="*/ 860611 h 1506070"/>
                  <a:gd name="connsiteX161" fmla="*/ 564777 w 1516998"/>
                  <a:gd name="connsiteY161" fmla="*/ 878541 h 1506070"/>
                  <a:gd name="connsiteX162" fmla="*/ 537883 w 1516998"/>
                  <a:gd name="connsiteY162" fmla="*/ 887506 h 1506070"/>
                  <a:gd name="connsiteX163" fmla="*/ 493059 w 1516998"/>
                  <a:gd name="connsiteY163" fmla="*/ 923364 h 1506070"/>
                  <a:gd name="connsiteX164" fmla="*/ 475130 w 1516998"/>
                  <a:gd name="connsiteY164" fmla="*/ 941294 h 1506070"/>
                  <a:gd name="connsiteX165" fmla="*/ 448236 w 1516998"/>
                  <a:gd name="connsiteY165" fmla="*/ 959223 h 1506070"/>
                  <a:gd name="connsiteX166" fmla="*/ 403412 w 1516998"/>
                  <a:gd name="connsiteY166" fmla="*/ 1004047 h 1506070"/>
                  <a:gd name="connsiteX167" fmla="*/ 322730 w 1516998"/>
                  <a:gd name="connsiteY167" fmla="*/ 1048870 h 1506070"/>
                  <a:gd name="connsiteX168" fmla="*/ 295836 w 1516998"/>
                  <a:gd name="connsiteY168" fmla="*/ 1066800 h 1506070"/>
                  <a:gd name="connsiteX169" fmla="*/ 224118 w 1516998"/>
                  <a:gd name="connsiteY169" fmla="*/ 1075764 h 1506070"/>
                  <a:gd name="connsiteX170" fmla="*/ 197224 w 1516998"/>
                  <a:gd name="connsiteY170" fmla="*/ 1084729 h 1506070"/>
                  <a:gd name="connsiteX171" fmla="*/ 143436 w 1516998"/>
                  <a:gd name="connsiteY171" fmla="*/ 1057835 h 1506070"/>
                  <a:gd name="connsiteX172" fmla="*/ 134471 w 1516998"/>
                  <a:gd name="connsiteY172" fmla="*/ 1021976 h 1506070"/>
                  <a:gd name="connsiteX173" fmla="*/ 143436 w 1516998"/>
                  <a:gd name="connsiteY173" fmla="*/ 887506 h 1506070"/>
                  <a:gd name="connsiteX174" fmla="*/ 161365 w 1516998"/>
                  <a:gd name="connsiteY174" fmla="*/ 860611 h 1506070"/>
                  <a:gd name="connsiteX175" fmla="*/ 206189 w 1516998"/>
                  <a:gd name="connsiteY175" fmla="*/ 824753 h 1506070"/>
                  <a:gd name="connsiteX176" fmla="*/ 251012 w 1516998"/>
                  <a:gd name="connsiteY176" fmla="*/ 806823 h 1506070"/>
                  <a:gd name="connsiteX177" fmla="*/ 313765 w 1516998"/>
                  <a:gd name="connsiteY177" fmla="*/ 788894 h 1506070"/>
                  <a:gd name="connsiteX178" fmla="*/ 358589 w 1516998"/>
                  <a:gd name="connsiteY178" fmla="*/ 779929 h 1506070"/>
                  <a:gd name="connsiteX179" fmla="*/ 331695 w 1516998"/>
                  <a:gd name="connsiteY179" fmla="*/ 788894 h 1506070"/>
                  <a:gd name="connsiteX180" fmla="*/ 107577 w 1516998"/>
                  <a:gd name="connsiteY180" fmla="*/ 770964 h 1506070"/>
                  <a:gd name="connsiteX181" fmla="*/ 71718 w 1516998"/>
                  <a:gd name="connsiteY181" fmla="*/ 753035 h 1506070"/>
                  <a:gd name="connsiteX182" fmla="*/ 8965 w 1516998"/>
                  <a:gd name="connsiteY182" fmla="*/ 681317 h 1506070"/>
                  <a:gd name="connsiteX183" fmla="*/ 0 w 1516998"/>
                  <a:gd name="connsiteY183" fmla="*/ 654423 h 1506070"/>
                  <a:gd name="connsiteX184" fmla="*/ 17930 w 1516998"/>
                  <a:gd name="connsiteY184" fmla="*/ 564776 h 1506070"/>
                  <a:gd name="connsiteX185" fmla="*/ 44824 w 1516998"/>
                  <a:gd name="connsiteY185" fmla="*/ 555811 h 1506070"/>
                  <a:gd name="connsiteX186" fmla="*/ 116542 w 1516998"/>
                  <a:gd name="connsiteY186" fmla="*/ 537882 h 1506070"/>
                  <a:gd name="connsiteX187" fmla="*/ 268942 w 1516998"/>
                  <a:gd name="connsiteY187" fmla="*/ 564776 h 1506070"/>
                  <a:gd name="connsiteX188" fmla="*/ 295836 w 1516998"/>
                  <a:gd name="connsiteY188" fmla="*/ 573741 h 1506070"/>
                  <a:gd name="connsiteX189" fmla="*/ 349624 w 1516998"/>
                  <a:gd name="connsiteY189" fmla="*/ 618564 h 1506070"/>
                  <a:gd name="connsiteX190" fmla="*/ 376518 w 1516998"/>
                  <a:gd name="connsiteY190" fmla="*/ 627529 h 1506070"/>
                  <a:gd name="connsiteX191" fmla="*/ 430306 w 1516998"/>
                  <a:gd name="connsiteY191" fmla="*/ 663388 h 1506070"/>
                  <a:gd name="connsiteX192" fmla="*/ 457200 w 1516998"/>
                  <a:gd name="connsiteY192" fmla="*/ 690282 h 1506070"/>
                  <a:gd name="connsiteX193" fmla="*/ 484095 w 1516998"/>
                  <a:gd name="connsiteY193" fmla="*/ 708211 h 1506070"/>
                  <a:gd name="connsiteX194" fmla="*/ 591671 w 1516998"/>
                  <a:gd name="connsiteY194" fmla="*/ 726141 h 1506070"/>
                  <a:gd name="connsiteX195" fmla="*/ 555812 w 1516998"/>
                  <a:gd name="connsiteY195" fmla="*/ 717176 h 1506070"/>
                  <a:gd name="connsiteX196" fmla="*/ 510989 w 1516998"/>
                  <a:gd name="connsiteY196" fmla="*/ 681317 h 1506070"/>
                  <a:gd name="connsiteX197" fmla="*/ 475130 w 1516998"/>
                  <a:gd name="connsiteY197" fmla="*/ 654423 h 1506070"/>
                  <a:gd name="connsiteX198" fmla="*/ 448236 w 1516998"/>
                  <a:gd name="connsiteY198" fmla="*/ 645459 h 1506070"/>
                  <a:gd name="connsiteX199" fmla="*/ 412377 w 1516998"/>
                  <a:gd name="connsiteY199" fmla="*/ 627529 h 1506070"/>
                  <a:gd name="connsiteX200" fmla="*/ 358589 w 1516998"/>
                  <a:gd name="connsiteY200" fmla="*/ 609600 h 1506070"/>
                  <a:gd name="connsiteX201" fmla="*/ 313765 w 1516998"/>
                  <a:gd name="connsiteY201" fmla="*/ 573741 h 1506070"/>
                  <a:gd name="connsiteX202" fmla="*/ 259977 w 1516998"/>
                  <a:gd name="connsiteY202" fmla="*/ 510988 h 1506070"/>
                  <a:gd name="connsiteX203" fmla="*/ 242048 w 1516998"/>
                  <a:gd name="connsiteY203" fmla="*/ 475129 h 1506070"/>
                  <a:gd name="connsiteX204" fmla="*/ 224118 w 1516998"/>
                  <a:gd name="connsiteY204" fmla="*/ 421341 h 1506070"/>
                  <a:gd name="connsiteX205" fmla="*/ 233083 w 1516998"/>
                  <a:gd name="connsiteY205" fmla="*/ 340659 h 1506070"/>
                  <a:gd name="connsiteX206" fmla="*/ 385483 w 1516998"/>
                  <a:gd name="connsiteY206" fmla="*/ 358588 h 1506070"/>
                  <a:gd name="connsiteX207" fmla="*/ 403412 w 1516998"/>
                  <a:gd name="connsiteY207" fmla="*/ 385482 h 1506070"/>
                  <a:gd name="connsiteX208" fmla="*/ 457200 w 1516998"/>
                  <a:gd name="connsiteY208" fmla="*/ 430306 h 1506070"/>
                  <a:gd name="connsiteX209" fmla="*/ 493059 w 1516998"/>
                  <a:gd name="connsiteY209" fmla="*/ 484094 h 1506070"/>
                  <a:gd name="connsiteX210" fmla="*/ 519953 w 1516998"/>
                  <a:gd name="connsiteY210" fmla="*/ 502023 h 1506070"/>
                  <a:gd name="connsiteX211" fmla="*/ 573742 w 1516998"/>
                  <a:gd name="connsiteY211" fmla="*/ 555811 h 1506070"/>
                  <a:gd name="connsiteX212" fmla="*/ 627530 w 1516998"/>
                  <a:gd name="connsiteY212" fmla="*/ 627529 h 1506070"/>
                  <a:gd name="connsiteX213" fmla="*/ 654424 w 1516998"/>
                  <a:gd name="connsiteY213" fmla="*/ 654423 h 1506070"/>
                  <a:gd name="connsiteX214" fmla="*/ 690283 w 1516998"/>
                  <a:gd name="connsiteY214" fmla="*/ 663388 h 1506070"/>
                  <a:gd name="connsiteX215" fmla="*/ 744071 w 1516998"/>
                  <a:gd name="connsiteY215" fmla="*/ 663388 h 1506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</a:cxnLst>
                <a:rect l="l" t="t" r="r" b="b"/>
                <a:pathLst>
                  <a:path w="1516998" h="1506070">
                    <a:moveTo>
                      <a:pt x="744071" y="663388"/>
                    </a:moveTo>
                    <a:lnTo>
                      <a:pt x="744071" y="663388"/>
                    </a:lnTo>
                    <a:cubicBezTo>
                      <a:pt x="723153" y="645459"/>
                      <a:pt x="701796" y="628030"/>
                      <a:pt x="681318" y="609600"/>
                    </a:cubicBezTo>
                    <a:cubicBezTo>
                      <a:pt x="671895" y="601119"/>
                      <a:pt x="661456" y="593255"/>
                      <a:pt x="654424" y="582706"/>
                    </a:cubicBezTo>
                    <a:cubicBezTo>
                      <a:pt x="649182" y="574843"/>
                      <a:pt x="650048" y="564072"/>
                      <a:pt x="645459" y="555811"/>
                    </a:cubicBezTo>
                    <a:cubicBezTo>
                      <a:pt x="634994" y="536974"/>
                      <a:pt x="621553" y="519952"/>
                      <a:pt x="609600" y="502023"/>
                    </a:cubicBezTo>
                    <a:cubicBezTo>
                      <a:pt x="603624" y="493058"/>
                      <a:pt x="599289" y="482747"/>
                      <a:pt x="591671" y="475129"/>
                    </a:cubicBezTo>
                    <a:lnTo>
                      <a:pt x="564777" y="448235"/>
                    </a:lnTo>
                    <a:cubicBezTo>
                      <a:pt x="553815" y="426310"/>
                      <a:pt x="544760" y="404492"/>
                      <a:pt x="528918" y="385482"/>
                    </a:cubicBezTo>
                    <a:cubicBezTo>
                      <a:pt x="520802" y="375743"/>
                      <a:pt x="510989" y="367553"/>
                      <a:pt x="502024" y="358588"/>
                    </a:cubicBezTo>
                    <a:cubicBezTo>
                      <a:pt x="496048" y="340659"/>
                      <a:pt x="497459" y="318164"/>
                      <a:pt x="484095" y="304800"/>
                    </a:cubicBezTo>
                    <a:cubicBezTo>
                      <a:pt x="440798" y="261503"/>
                      <a:pt x="493477" y="316526"/>
                      <a:pt x="448236" y="259976"/>
                    </a:cubicBezTo>
                    <a:cubicBezTo>
                      <a:pt x="442956" y="253376"/>
                      <a:pt x="436283" y="248023"/>
                      <a:pt x="430306" y="242047"/>
                    </a:cubicBezTo>
                    <a:cubicBezTo>
                      <a:pt x="409336" y="137186"/>
                      <a:pt x="437857" y="236702"/>
                      <a:pt x="403412" y="179294"/>
                    </a:cubicBezTo>
                    <a:cubicBezTo>
                      <a:pt x="368497" y="121104"/>
                      <a:pt x="421951" y="179903"/>
                      <a:pt x="376518" y="134470"/>
                    </a:cubicBezTo>
                    <a:cubicBezTo>
                      <a:pt x="379506" y="110564"/>
                      <a:pt x="363206" y="71926"/>
                      <a:pt x="385483" y="62753"/>
                    </a:cubicBezTo>
                    <a:cubicBezTo>
                      <a:pt x="429609" y="44583"/>
                      <a:pt x="511148" y="67274"/>
                      <a:pt x="564777" y="80682"/>
                    </a:cubicBezTo>
                    <a:cubicBezTo>
                      <a:pt x="593208" y="99636"/>
                      <a:pt x="615518" y="111969"/>
                      <a:pt x="636495" y="143435"/>
                    </a:cubicBezTo>
                    <a:cubicBezTo>
                      <a:pt x="648448" y="161364"/>
                      <a:pt x="657116" y="181986"/>
                      <a:pt x="672353" y="197223"/>
                    </a:cubicBezTo>
                    <a:cubicBezTo>
                      <a:pt x="697901" y="222771"/>
                      <a:pt x="685595" y="208120"/>
                      <a:pt x="708212" y="242047"/>
                    </a:cubicBezTo>
                    <a:cubicBezTo>
                      <a:pt x="711200" y="254000"/>
                      <a:pt x="714761" y="265824"/>
                      <a:pt x="717177" y="277906"/>
                    </a:cubicBezTo>
                    <a:cubicBezTo>
                      <a:pt x="720742" y="295730"/>
                      <a:pt x="722199" y="313950"/>
                      <a:pt x="726142" y="331694"/>
                    </a:cubicBezTo>
                    <a:cubicBezTo>
                      <a:pt x="728192" y="340919"/>
                      <a:pt x="732814" y="349421"/>
                      <a:pt x="735106" y="358588"/>
                    </a:cubicBezTo>
                    <a:cubicBezTo>
                      <a:pt x="738801" y="373370"/>
                      <a:pt x="738069" y="389406"/>
                      <a:pt x="744071" y="403411"/>
                    </a:cubicBezTo>
                    <a:cubicBezTo>
                      <a:pt x="747400" y="411180"/>
                      <a:pt x="757312" y="414308"/>
                      <a:pt x="762000" y="421341"/>
                    </a:cubicBezTo>
                    <a:cubicBezTo>
                      <a:pt x="769413" y="432460"/>
                      <a:pt x="773300" y="445597"/>
                      <a:pt x="779930" y="457200"/>
                    </a:cubicBezTo>
                    <a:cubicBezTo>
                      <a:pt x="785275" y="466555"/>
                      <a:pt x="791883" y="475129"/>
                      <a:pt x="797859" y="484094"/>
                    </a:cubicBezTo>
                    <a:cubicBezTo>
                      <a:pt x="800847" y="496047"/>
                      <a:pt x="806824" y="532274"/>
                      <a:pt x="806824" y="519953"/>
                    </a:cubicBezTo>
                    <a:cubicBezTo>
                      <a:pt x="806824" y="492893"/>
                      <a:pt x="802307" y="465962"/>
                      <a:pt x="797859" y="439270"/>
                    </a:cubicBezTo>
                    <a:cubicBezTo>
                      <a:pt x="793406" y="412552"/>
                      <a:pt x="780765" y="402649"/>
                      <a:pt x="770965" y="376517"/>
                    </a:cubicBezTo>
                    <a:cubicBezTo>
                      <a:pt x="766639" y="364981"/>
                      <a:pt x="765540" y="352460"/>
                      <a:pt x="762000" y="340659"/>
                    </a:cubicBezTo>
                    <a:cubicBezTo>
                      <a:pt x="756569" y="322557"/>
                      <a:pt x="744071" y="286870"/>
                      <a:pt x="744071" y="286870"/>
                    </a:cubicBezTo>
                    <a:cubicBezTo>
                      <a:pt x="747059" y="230094"/>
                      <a:pt x="748315" y="173200"/>
                      <a:pt x="753036" y="116541"/>
                    </a:cubicBezTo>
                    <a:cubicBezTo>
                      <a:pt x="754105" y="103712"/>
                      <a:pt x="771571" y="23502"/>
                      <a:pt x="779930" y="17929"/>
                    </a:cubicBezTo>
                    <a:lnTo>
                      <a:pt x="806824" y="0"/>
                    </a:lnTo>
                    <a:cubicBezTo>
                      <a:pt x="833718" y="2988"/>
                      <a:pt x="861400" y="1844"/>
                      <a:pt x="887506" y="8964"/>
                    </a:cubicBezTo>
                    <a:cubicBezTo>
                      <a:pt x="907782" y="14494"/>
                      <a:pt x="907610" y="40209"/>
                      <a:pt x="914400" y="53788"/>
                    </a:cubicBezTo>
                    <a:cubicBezTo>
                      <a:pt x="946752" y="118492"/>
                      <a:pt x="918818" y="37939"/>
                      <a:pt x="950259" y="116541"/>
                    </a:cubicBezTo>
                    <a:cubicBezTo>
                      <a:pt x="950276" y="116583"/>
                      <a:pt x="972663" y="183754"/>
                      <a:pt x="977153" y="197223"/>
                    </a:cubicBezTo>
                    <a:lnTo>
                      <a:pt x="986118" y="224117"/>
                    </a:lnTo>
                    <a:cubicBezTo>
                      <a:pt x="1001305" y="330421"/>
                      <a:pt x="999817" y="290703"/>
                      <a:pt x="986118" y="448235"/>
                    </a:cubicBezTo>
                    <a:cubicBezTo>
                      <a:pt x="984798" y="463415"/>
                      <a:pt x="981162" y="478359"/>
                      <a:pt x="977153" y="493059"/>
                    </a:cubicBezTo>
                    <a:cubicBezTo>
                      <a:pt x="972180" y="511292"/>
                      <a:pt x="954640" y="565182"/>
                      <a:pt x="959224" y="546847"/>
                    </a:cubicBezTo>
                    <a:cubicBezTo>
                      <a:pt x="962212" y="534894"/>
                      <a:pt x="965516" y="523016"/>
                      <a:pt x="968189" y="510988"/>
                    </a:cubicBezTo>
                    <a:cubicBezTo>
                      <a:pt x="971494" y="496114"/>
                      <a:pt x="973144" y="480864"/>
                      <a:pt x="977153" y="466164"/>
                    </a:cubicBezTo>
                    <a:cubicBezTo>
                      <a:pt x="982126" y="447931"/>
                      <a:pt x="984600" y="428101"/>
                      <a:pt x="995083" y="412376"/>
                    </a:cubicBezTo>
                    <a:lnTo>
                      <a:pt x="1030942" y="358588"/>
                    </a:lnTo>
                    <a:cubicBezTo>
                      <a:pt x="1038233" y="336712"/>
                      <a:pt x="1040456" y="322180"/>
                      <a:pt x="1057836" y="304800"/>
                    </a:cubicBezTo>
                    <a:cubicBezTo>
                      <a:pt x="1065455" y="297181"/>
                      <a:pt x="1075765" y="292847"/>
                      <a:pt x="1084730" y="286870"/>
                    </a:cubicBezTo>
                    <a:cubicBezTo>
                      <a:pt x="1090706" y="277905"/>
                      <a:pt x="1095928" y="268389"/>
                      <a:pt x="1102659" y="259976"/>
                    </a:cubicBezTo>
                    <a:cubicBezTo>
                      <a:pt x="1107939" y="253376"/>
                      <a:pt x="1116240" y="249295"/>
                      <a:pt x="1120589" y="242047"/>
                    </a:cubicBezTo>
                    <a:cubicBezTo>
                      <a:pt x="1125451" y="233944"/>
                      <a:pt x="1121864" y="220645"/>
                      <a:pt x="1129553" y="215153"/>
                    </a:cubicBezTo>
                    <a:cubicBezTo>
                      <a:pt x="1151173" y="199710"/>
                      <a:pt x="1212222" y="192410"/>
                      <a:pt x="1237130" y="188259"/>
                    </a:cubicBezTo>
                    <a:cubicBezTo>
                      <a:pt x="1246095" y="185271"/>
                      <a:pt x="1254574" y="179294"/>
                      <a:pt x="1264024" y="179294"/>
                    </a:cubicBezTo>
                    <a:cubicBezTo>
                      <a:pt x="1288116" y="179294"/>
                      <a:pt x="1313100" y="180026"/>
                      <a:pt x="1335742" y="188259"/>
                    </a:cubicBezTo>
                    <a:cubicBezTo>
                      <a:pt x="1347657" y="192592"/>
                      <a:pt x="1355267" y="204837"/>
                      <a:pt x="1362636" y="215153"/>
                    </a:cubicBezTo>
                    <a:cubicBezTo>
                      <a:pt x="1376483" y="234539"/>
                      <a:pt x="1382214" y="255959"/>
                      <a:pt x="1389530" y="277906"/>
                    </a:cubicBezTo>
                    <a:cubicBezTo>
                      <a:pt x="1386542" y="307788"/>
                      <a:pt x="1385132" y="337871"/>
                      <a:pt x="1380565" y="367553"/>
                    </a:cubicBezTo>
                    <a:cubicBezTo>
                      <a:pt x="1379128" y="376893"/>
                      <a:pt x="1378282" y="387765"/>
                      <a:pt x="1371600" y="394447"/>
                    </a:cubicBezTo>
                    <a:cubicBezTo>
                      <a:pt x="1364918" y="401129"/>
                      <a:pt x="1353671" y="400423"/>
                      <a:pt x="1344706" y="403411"/>
                    </a:cubicBezTo>
                    <a:cubicBezTo>
                      <a:pt x="1277926" y="447932"/>
                      <a:pt x="1359951" y="390708"/>
                      <a:pt x="1290918" y="448235"/>
                    </a:cubicBezTo>
                    <a:cubicBezTo>
                      <a:pt x="1282641" y="455132"/>
                      <a:pt x="1272204" y="459152"/>
                      <a:pt x="1264024" y="466164"/>
                    </a:cubicBezTo>
                    <a:cubicBezTo>
                      <a:pt x="1187932" y="531385"/>
                      <a:pt x="1263018" y="478787"/>
                      <a:pt x="1201271" y="519953"/>
                    </a:cubicBezTo>
                    <a:cubicBezTo>
                      <a:pt x="1195295" y="528918"/>
                      <a:pt x="1192478" y="541137"/>
                      <a:pt x="1183342" y="546847"/>
                    </a:cubicBezTo>
                    <a:cubicBezTo>
                      <a:pt x="1167315" y="556864"/>
                      <a:pt x="1129553" y="564776"/>
                      <a:pt x="1129553" y="564776"/>
                    </a:cubicBezTo>
                    <a:cubicBezTo>
                      <a:pt x="1094957" y="599373"/>
                      <a:pt x="1130535" y="570425"/>
                      <a:pt x="1066800" y="591670"/>
                    </a:cubicBezTo>
                    <a:cubicBezTo>
                      <a:pt x="1054122" y="595896"/>
                      <a:pt x="1043225" y="604336"/>
                      <a:pt x="1030942" y="609600"/>
                    </a:cubicBezTo>
                    <a:cubicBezTo>
                      <a:pt x="1022257" y="613322"/>
                      <a:pt x="1013013" y="615576"/>
                      <a:pt x="1004048" y="618564"/>
                    </a:cubicBezTo>
                    <a:cubicBezTo>
                      <a:pt x="998071" y="624541"/>
                      <a:pt x="993457" y="632300"/>
                      <a:pt x="986118" y="636494"/>
                    </a:cubicBezTo>
                    <a:cubicBezTo>
                      <a:pt x="972146" y="644478"/>
                      <a:pt x="952674" y="643044"/>
                      <a:pt x="941295" y="654423"/>
                    </a:cubicBezTo>
                    <a:cubicBezTo>
                      <a:pt x="932583" y="663135"/>
                      <a:pt x="965072" y="647875"/>
                      <a:pt x="977153" y="645459"/>
                    </a:cubicBezTo>
                    <a:cubicBezTo>
                      <a:pt x="994977" y="641894"/>
                      <a:pt x="1013012" y="639482"/>
                      <a:pt x="1030942" y="636494"/>
                    </a:cubicBezTo>
                    <a:cubicBezTo>
                      <a:pt x="1048871" y="630517"/>
                      <a:pt x="1066198" y="622270"/>
                      <a:pt x="1084730" y="618564"/>
                    </a:cubicBezTo>
                    <a:cubicBezTo>
                      <a:pt x="1120295" y="611452"/>
                      <a:pt x="1168822" y="602486"/>
                      <a:pt x="1201271" y="591670"/>
                    </a:cubicBezTo>
                    <a:lnTo>
                      <a:pt x="1255059" y="573741"/>
                    </a:lnTo>
                    <a:cubicBezTo>
                      <a:pt x="1332753" y="576729"/>
                      <a:pt x="1410574" y="577357"/>
                      <a:pt x="1488142" y="582706"/>
                    </a:cubicBezTo>
                    <a:cubicBezTo>
                      <a:pt x="1497569" y="583356"/>
                      <a:pt x="1513787" y="582303"/>
                      <a:pt x="1515036" y="591670"/>
                    </a:cubicBezTo>
                    <a:cubicBezTo>
                      <a:pt x="1520579" y="633244"/>
                      <a:pt x="1513360" y="675872"/>
                      <a:pt x="1506071" y="717176"/>
                    </a:cubicBezTo>
                    <a:cubicBezTo>
                      <a:pt x="1504199" y="727786"/>
                      <a:pt x="1497278" y="738360"/>
                      <a:pt x="1488142" y="744070"/>
                    </a:cubicBezTo>
                    <a:cubicBezTo>
                      <a:pt x="1472115" y="754087"/>
                      <a:pt x="1452886" y="758294"/>
                      <a:pt x="1434353" y="762000"/>
                    </a:cubicBezTo>
                    <a:cubicBezTo>
                      <a:pt x="1368810" y="775108"/>
                      <a:pt x="1404614" y="768809"/>
                      <a:pt x="1326777" y="779929"/>
                    </a:cubicBezTo>
                    <a:cubicBezTo>
                      <a:pt x="1269078" y="799163"/>
                      <a:pt x="1329527" y="780966"/>
                      <a:pt x="1228165" y="797859"/>
                    </a:cubicBezTo>
                    <a:cubicBezTo>
                      <a:pt x="1216012" y="799884"/>
                      <a:pt x="1204532" y="805295"/>
                      <a:pt x="1192306" y="806823"/>
                    </a:cubicBezTo>
                    <a:cubicBezTo>
                      <a:pt x="1156601" y="811286"/>
                      <a:pt x="1120589" y="812800"/>
                      <a:pt x="1084730" y="815788"/>
                    </a:cubicBezTo>
                    <a:cubicBezTo>
                      <a:pt x="1033930" y="812800"/>
                      <a:pt x="983009" y="811430"/>
                      <a:pt x="932330" y="806823"/>
                    </a:cubicBezTo>
                    <a:cubicBezTo>
                      <a:pt x="917155" y="805444"/>
                      <a:pt x="898281" y="808633"/>
                      <a:pt x="887506" y="797859"/>
                    </a:cubicBezTo>
                    <a:cubicBezTo>
                      <a:pt x="880824" y="791177"/>
                      <a:pt x="905435" y="791882"/>
                      <a:pt x="914400" y="788894"/>
                    </a:cubicBezTo>
                    <a:cubicBezTo>
                      <a:pt x="975163" y="809148"/>
                      <a:pt x="901034" y="786221"/>
                      <a:pt x="1004048" y="806823"/>
                    </a:cubicBezTo>
                    <a:cubicBezTo>
                      <a:pt x="1013314" y="808676"/>
                      <a:pt x="1021516" y="815115"/>
                      <a:pt x="1030942" y="815788"/>
                    </a:cubicBezTo>
                    <a:cubicBezTo>
                      <a:pt x="1105517" y="821115"/>
                      <a:pt x="1180353" y="821765"/>
                      <a:pt x="1255059" y="824753"/>
                    </a:cubicBezTo>
                    <a:cubicBezTo>
                      <a:pt x="1278965" y="830729"/>
                      <a:pt x="1303400" y="834890"/>
                      <a:pt x="1326777" y="842682"/>
                    </a:cubicBezTo>
                    <a:lnTo>
                      <a:pt x="1380565" y="860611"/>
                    </a:lnTo>
                    <a:cubicBezTo>
                      <a:pt x="1398571" y="887620"/>
                      <a:pt x="1402776" y="891518"/>
                      <a:pt x="1416424" y="923364"/>
                    </a:cubicBezTo>
                    <a:cubicBezTo>
                      <a:pt x="1420146" y="932050"/>
                      <a:pt x="1422401" y="941294"/>
                      <a:pt x="1425389" y="950259"/>
                    </a:cubicBezTo>
                    <a:cubicBezTo>
                      <a:pt x="1417912" y="995118"/>
                      <a:pt x="1424574" y="1000515"/>
                      <a:pt x="1398495" y="1030941"/>
                    </a:cubicBezTo>
                    <a:cubicBezTo>
                      <a:pt x="1387494" y="1043776"/>
                      <a:pt x="1378673" y="1061455"/>
                      <a:pt x="1362636" y="1066800"/>
                    </a:cubicBezTo>
                    <a:lnTo>
                      <a:pt x="1308848" y="1084729"/>
                    </a:lnTo>
                    <a:cubicBezTo>
                      <a:pt x="1264024" y="1081741"/>
                      <a:pt x="1219077" y="1080234"/>
                      <a:pt x="1174377" y="1075764"/>
                    </a:cubicBezTo>
                    <a:cubicBezTo>
                      <a:pt x="1161572" y="1074484"/>
                      <a:pt x="1108676" y="1062329"/>
                      <a:pt x="1093695" y="1057835"/>
                    </a:cubicBezTo>
                    <a:cubicBezTo>
                      <a:pt x="1075593" y="1052404"/>
                      <a:pt x="1058241" y="1044490"/>
                      <a:pt x="1039906" y="1039906"/>
                    </a:cubicBezTo>
                    <a:cubicBezTo>
                      <a:pt x="1019861" y="1034894"/>
                      <a:pt x="963354" y="1021741"/>
                      <a:pt x="950259" y="1013011"/>
                    </a:cubicBezTo>
                    <a:cubicBezTo>
                      <a:pt x="883486" y="968497"/>
                      <a:pt x="965496" y="1025708"/>
                      <a:pt x="896471" y="968188"/>
                    </a:cubicBezTo>
                    <a:cubicBezTo>
                      <a:pt x="814553" y="899923"/>
                      <a:pt x="941458" y="1022140"/>
                      <a:pt x="833718" y="914400"/>
                    </a:cubicBezTo>
                    <a:cubicBezTo>
                      <a:pt x="796259" y="876941"/>
                      <a:pt x="796682" y="879899"/>
                      <a:pt x="842683" y="914400"/>
                    </a:cubicBezTo>
                    <a:cubicBezTo>
                      <a:pt x="851961" y="932957"/>
                      <a:pt x="864058" y="960859"/>
                      <a:pt x="878542" y="977153"/>
                    </a:cubicBezTo>
                    <a:cubicBezTo>
                      <a:pt x="895388" y="996104"/>
                      <a:pt x="914401" y="1013012"/>
                      <a:pt x="932330" y="1030941"/>
                    </a:cubicBezTo>
                    <a:cubicBezTo>
                      <a:pt x="965906" y="1064517"/>
                      <a:pt x="947197" y="1053826"/>
                      <a:pt x="986118" y="1066800"/>
                    </a:cubicBezTo>
                    <a:cubicBezTo>
                      <a:pt x="992095" y="1072776"/>
                      <a:pt x="996800" y="1080381"/>
                      <a:pt x="1004048" y="1084729"/>
                    </a:cubicBezTo>
                    <a:cubicBezTo>
                      <a:pt x="1012151" y="1089591"/>
                      <a:pt x="1023563" y="1087791"/>
                      <a:pt x="1030942" y="1093694"/>
                    </a:cubicBezTo>
                    <a:cubicBezTo>
                      <a:pt x="1039355" y="1100425"/>
                      <a:pt x="1041776" y="1112480"/>
                      <a:pt x="1048871" y="1120588"/>
                    </a:cubicBezTo>
                    <a:cubicBezTo>
                      <a:pt x="1062785" y="1136490"/>
                      <a:pt x="1093695" y="1165411"/>
                      <a:pt x="1093695" y="1165411"/>
                    </a:cubicBezTo>
                    <a:cubicBezTo>
                      <a:pt x="1096683" y="1174376"/>
                      <a:pt x="1097797" y="1184203"/>
                      <a:pt x="1102659" y="1192306"/>
                    </a:cubicBezTo>
                    <a:cubicBezTo>
                      <a:pt x="1139577" y="1253836"/>
                      <a:pt x="1104158" y="1160940"/>
                      <a:pt x="1129553" y="1237129"/>
                    </a:cubicBezTo>
                    <a:cubicBezTo>
                      <a:pt x="1126565" y="1252070"/>
                      <a:pt x="1126591" y="1267948"/>
                      <a:pt x="1120589" y="1281953"/>
                    </a:cubicBezTo>
                    <a:cubicBezTo>
                      <a:pt x="1111039" y="1304237"/>
                      <a:pt x="1093838" y="1299811"/>
                      <a:pt x="1075765" y="1308847"/>
                    </a:cubicBezTo>
                    <a:cubicBezTo>
                      <a:pt x="1007964" y="1342747"/>
                      <a:pt x="1106209" y="1319609"/>
                      <a:pt x="977153" y="1335741"/>
                    </a:cubicBezTo>
                    <a:cubicBezTo>
                      <a:pt x="956235" y="1332753"/>
                      <a:pt x="933004" y="1336794"/>
                      <a:pt x="914400" y="1326776"/>
                    </a:cubicBezTo>
                    <a:cubicBezTo>
                      <a:pt x="892075" y="1314755"/>
                      <a:pt x="860612" y="1272988"/>
                      <a:pt x="860612" y="1272988"/>
                    </a:cubicBezTo>
                    <a:cubicBezTo>
                      <a:pt x="857624" y="1264023"/>
                      <a:pt x="856510" y="1254197"/>
                      <a:pt x="851648" y="1246094"/>
                    </a:cubicBezTo>
                    <a:cubicBezTo>
                      <a:pt x="847299" y="1238846"/>
                      <a:pt x="837498" y="1235724"/>
                      <a:pt x="833718" y="1228164"/>
                    </a:cubicBezTo>
                    <a:cubicBezTo>
                      <a:pt x="825266" y="1211260"/>
                      <a:pt x="821765" y="1192305"/>
                      <a:pt x="815789" y="1174376"/>
                    </a:cubicBezTo>
                    <a:cubicBezTo>
                      <a:pt x="812801" y="1165411"/>
                      <a:pt x="809116" y="1156649"/>
                      <a:pt x="806824" y="1147482"/>
                    </a:cubicBezTo>
                    <a:cubicBezTo>
                      <a:pt x="803836" y="1135529"/>
                      <a:pt x="803972" y="1122321"/>
                      <a:pt x="797859" y="1111623"/>
                    </a:cubicBezTo>
                    <a:cubicBezTo>
                      <a:pt x="791569" y="1100615"/>
                      <a:pt x="779930" y="1093694"/>
                      <a:pt x="770965" y="1084729"/>
                    </a:cubicBezTo>
                    <a:cubicBezTo>
                      <a:pt x="767977" y="1063811"/>
                      <a:pt x="768072" y="1042215"/>
                      <a:pt x="762000" y="1021976"/>
                    </a:cubicBezTo>
                    <a:cubicBezTo>
                      <a:pt x="758904" y="1011656"/>
                      <a:pt x="749416" y="1004437"/>
                      <a:pt x="744071" y="995082"/>
                    </a:cubicBezTo>
                    <a:cubicBezTo>
                      <a:pt x="737441" y="983479"/>
                      <a:pt x="732118" y="971176"/>
                      <a:pt x="726142" y="959223"/>
                    </a:cubicBezTo>
                    <a:cubicBezTo>
                      <a:pt x="723154" y="941294"/>
                      <a:pt x="717177" y="887258"/>
                      <a:pt x="717177" y="905435"/>
                    </a:cubicBezTo>
                    <a:cubicBezTo>
                      <a:pt x="717177" y="971317"/>
                      <a:pt x="724067" y="950926"/>
                      <a:pt x="735106" y="995082"/>
                    </a:cubicBezTo>
                    <a:cubicBezTo>
                      <a:pt x="741841" y="1022021"/>
                      <a:pt x="746616" y="1070619"/>
                      <a:pt x="762000" y="1093694"/>
                    </a:cubicBezTo>
                    <a:cubicBezTo>
                      <a:pt x="767977" y="1102659"/>
                      <a:pt x="775111" y="1110951"/>
                      <a:pt x="779930" y="1120588"/>
                    </a:cubicBezTo>
                    <a:cubicBezTo>
                      <a:pt x="784156" y="1129040"/>
                      <a:pt x="786409" y="1138365"/>
                      <a:pt x="788895" y="1147482"/>
                    </a:cubicBezTo>
                    <a:cubicBezTo>
                      <a:pt x="819227" y="1258699"/>
                      <a:pt x="795154" y="1184191"/>
                      <a:pt x="815789" y="1246094"/>
                    </a:cubicBezTo>
                    <a:cubicBezTo>
                      <a:pt x="812801" y="1308847"/>
                      <a:pt x="820951" y="1373138"/>
                      <a:pt x="806824" y="1434353"/>
                    </a:cubicBezTo>
                    <a:cubicBezTo>
                      <a:pt x="795543" y="1483237"/>
                      <a:pt x="764057" y="1473666"/>
                      <a:pt x="735106" y="1488141"/>
                    </a:cubicBezTo>
                    <a:cubicBezTo>
                      <a:pt x="725469" y="1492959"/>
                      <a:pt x="717177" y="1500094"/>
                      <a:pt x="708212" y="1506070"/>
                    </a:cubicBezTo>
                    <a:cubicBezTo>
                      <a:pt x="681318" y="1503082"/>
                      <a:pt x="653636" y="1504226"/>
                      <a:pt x="627530" y="1497106"/>
                    </a:cubicBezTo>
                    <a:cubicBezTo>
                      <a:pt x="619376" y="1494882"/>
                      <a:pt x="615011" y="1485669"/>
                      <a:pt x="609600" y="1479176"/>
                    </a:cubicBezTo>
                    <a:cubicBezTo>
                      <a:pt x="600035" y="1467698"/>
                      <a:pt x="591671" y="1455270"/>
                      <a:pt x="582706" y="1443317"/>
                    </a:cubicBezTo>
                    <a:cubicBezTo>
                      <a:pt x="579718" y="1434352"/>
                      <a:pt x="573742" y="1425873"/>
                      <a:pt x="573742" y="1416423"/>
                    </a:cubicBezTo>
                    <a:cubicBezTo>
                      <a:pt x="573742" y="959272"/>
                      <a:pt x="533158" y="1089933"/>
                      <a:pt x="591671" y="914400"/>
                    </a:cubicBezTo>
                    <a:cubicBezTo>
                      <a:pt x="588683" y="968188"/>
                      <a:pt x="587373" y="1022096"/>
                      <a:pt x="582706" y="1075764"/>
                    </a:cubicBezTo>
                    <a:cubicBezTo>
                      <a:pt x="580296" y="1103475"/>
                      <a:pt x="570184" y="1129413"/>
                      <a:pt x="564777" y="1156447"/>
                    </a:cubicBezTo>
                    <a:cubicBezTo>
                      <a:pt x="561212" y="1174271"/>
                      <a:pt x="558576" y="1192270"/>
                      <a:pt x="555812" y="1210235"/>
                    </a:cubicBezTo>
                    <a:cubicBezTo>
                      <a:pt x="542512" y="1296688"/>
                      <a:pt x="555018" y="1248479"/>
                      <a:pt x="528918" y="1326776"/>
                    </a:cubicBezTo>
                    <a:cubicBezTo>
                      <a:pt x="525930" y="1335741"/>
                      <a:pt x="525195" y="1345807"/>
                      <a:pt x="519953" y="1353670"/>
                    </a:cubicBezTo>
                    <a:cubicBezTo>
                      <a:pt x="497336" y="1387597"/>
                      <a:pt x="509642" y="1372945"/>
                      <a:pt x="484095" y="1398494"/>
                    </a:cubicBezTo>
                    <a:cubicBezTo>
                      <a:pt x="436283" y="1395506"/>
                      <a:pt x="387291" y="1400501"/>
                      <a:pt x="340659" y="1389529"/>
                    </a:cubicBezTo>
                    <a:cubicBezTo>
                      <a:pt x="331461" y="1387365"/>
                      <a:pt x="336557" y="1370738"/>
                      <a:pt x="331695" y="1362635"/>
                    </a:cubicBezTo>
                    <a:cubicBezTo>
                      <a:pt x="327346" y="1355387"/>
                      <a:pt x="319742" y="1350682"/>
                      <a:pt x="313765" y="1344706"/>
                    </a:cubicBezTo>
                    <a:cubicBezTo>
                      <a:pt x="282562" y="1251094"/>
                      <a:pt x="277009" y="1256140"/>
                      <a:pt x="304800" y="1111623"/>
                    </a:cubicBezTo>
                    <a:cubicBezTo>
                      <a:pt x="306884" y="1100786"/>
                      <a:pt x="340508" y="1053466"/>
                      <a:pt x="358589" y="1039906"/>
                    </a:cubicBezTo>
                    <a:cubicBezTo>
                      <a:pt x="375828" y="1026977"/>
                      <a:pt x="397140" y="1019284"/>
                      <a:pt x="412377" y="1004047"/>
                    </a:cubicBezTo>
                    <a:cubicBezTo>
                      <a:pt x="464546" y="951875"/>
                      <a:pt x="391682" y="1027087"/>
                      <a:pt x="448236" y="959223"/>
                    </a:cubicBezTo>
                    <a:cubicBezTo>
                      <a:pt x="469048" y="934249"/>
                      <a:pt x="484607" y="925221"/>
                      <a:pt x="510989" y="905435"/>
                    </a:cubicBezTo>
                    <a:cubicBezTo>
                      <a:pt x="521765" y="889271"/>
                      <a:pt x="530589" y="872224"/>
                      <a:pt x="546848" y="860611"/>
                    </a:cubicBezTo>
                    <a:cubicBezTo>
                      <a:pt x="561027" y="850483"/>
                      <a:pt x="575749" y="840793"/>
                      <a:pt x="591671" y="833717"/>
                    </a:cubicBezTo>
                    <a:cubicBezTo>
                      <a:pt x="607715" y="826587"/>
                      <a:pt x="670625" y="817570"/>
                      <a:pt x="681318" y="815788"/>
                    </a:cubicBezTo>
                    <a:cubicBezTo>
                      <a:pt x="672353" y="812800"/>
                      <a:pt x="663745" y="805269"/>
                      <a:pt x="654424" y="806823"/>
                    </a:cubicBezTo>
                    <a:cubicBezTo>
                      <a:pt x="637000" y="809727"/>
                      <a:pt x="622203" y="832600"/>
                      <a:pt x="609600" y="842682"/>
                    </a:cubicBezTo>
                    <a:cubicBezTo>
                      <a:pt x="601187" y="849412"/>
                      <a:pt x="591119" y="853880"/>
                      <a:pt x="582706" y="860611"/>
                    </a:cubicBezTo>
                    <a:cubicBezTo>
                      <a:pt x="576106" y="865891"/>
                      <a:pt x="572024" y="874192"/>
                      <a:pt x="564777" y="878541"/>
                    </a:cubicBezTo>
                    <a:cubicBezTo>
                      <a:pt x="556674" y="883403"/>
                      <a:pt x="546848" y="884518"/>
                      <a:pt x="537883" y="887506"/>
                    </a:cubicBezTo>
                    <a:cubicBezTo>
                      <a:pt x="494582" y="930805"/>
                      <a:pt x="549615" y="878118"/>
                      <a:pt x="493059" y="923364"/>
                    </a:cubicBezTo>
                    <a:cubicBezTo>
                      <a:pt x="486459" y="928644"/>
                      <a:pt x="481730" y="936014"/>
                      <a:pt x="475130" y="941294"/>
                    </a:cubicBezTo>
                    <a:cubicBezTo>
                      <a:pt x="466717" y="948025"/>
                      <a:pt x="456344" y="952128"/>
                      <a:pt x="448236" y="959223"/>
                    </a:cubicBezTo>
                    <a:cubicBezTo>
                      <a:pt x="432334" y="973137"/>
                      <a:pt x="420993" y="992326"/>
                      <a:pt x="403412" y="1004047"/>
                    </a:cubicBezTo>
                    <a:cubicBezTo>
                      <a:pt x="341762" y="1045148"/>
                      <a:pt x="370067" y="1033092"/>
                      <a:pt x="322730" y="1048870"/>
                    </a:cubicBezTo>
                    <a:cubicBezTo>
                      <a:pt x="313765" y="1054847"/>
                      <a:pt x="306231" y="1063965"/>
                      <a:pt x="295836" y="1066800"/>
                    </a:cubicBezTo>
                    <a:cubicBezTo>
                      <a:pt x="272593" y="1073139"/>
                      <a:pt x="247821" y="1071454"/>
                      <a:pt x="224118" y="1075764"/>
                    </a:cubicBezTo>
                    <a:cubicBezTo>
                      <a:pt x="214821" y="1077454"/>
                      <a:pt x="206189" y="1081741"/>
                      <a:pt x="197224" y="1084729"/>
                    </a:cubicBezTo>
                    <a:cubicBezTo>
                      <a:pt x="181883" y="1079615"/>
                      <a:pt x="153366" y="1072730"/>
                      <a:pt x="143436" y="1057835"/>
                    </a:cubicBezTo>
                    <a:cubicBezTo>
                      <a:pt x="136602" y="1047583"/>
                      <a:pt x="137459" y="1033929"/>
                      <a:pt x="134471" y="1021976"/>
                    </a:cubicBezTo>
                    <a:cubicBezTo>
                      <a:pt x="137459" y="977153"/>
                      <a:pt x="136051" y="931818"/>
                      <a:pt x="143436" y="887506"/>
                    </a:cubicBezTo>
                    <a:cubicBezTo>
                      <a:pt x="145207" y="876878"/>
                      <a:pt x="154634" y="869024"/>
                      <a:pt x="161365" y="860611"/>
                    </a:cubicBezTo>
                    <a:cubicBezTo>
                      <a:pt x="172482" y="846715"/>
                      <a:pt x="190659" y="832518"/>
                      <a:pt x="206189" y="824753"/>
                    </a:cubicBezTo>
                    <a:cubicBezTo>
                      <a:pt x="220582" y="817556"/>
                      <a:pt x="235945" y="812473"/>
                      <a:pt x="251012" y="806823"/>
                    </a:cubicBezTo>
                    <a:cubicBezTo>
                      <a:pt x="272786" y="798658"/>
                      <a:pt x="290655" y="794030"/>
                      <a:pt x="313765" y="788894"/>
                    </a:cubicBezTo>
                    <a:cubicBezTo>
                      <a:pt x="328639" y="785588"/>
                      <a:pt x="343352" y="779929"/>
                      <a:pt x="358589" y="779929"/>
                    </a:cubicBezTo>
                    <a:cubicBezTo>
                      <a:pt x="368039" y="779929"/>
                      <a:pt x="340660" y="785906"/>
                      <a:pt x="331695" y="788894"/>
                    </a:cubicBezTo>
                    <a:cubicBezTo>
                      <a:pt x="319589" y="788318"/>
                      <a:pt x="167424" y="793406"/>
                      <a:pt x="107577" y="770964"/>
                    </a:cubicBezTo>
                    <a:cubicBezTo>
                      <a:pt x="95064" y="766272"/>
                      <a:pt x="83671" y="759011"/>
                      <a:pt x="71718" y="753035"/>
                    </a:cubicBezTo>
                    <a:cubicBezTo>
                      <a:pt x="48353" y="729670"/>
                      <a:pt x="23790" y="710965"/>
                      <a:pt x="8965" y="681317"/>
                    </a:cubicBezTo>
                    <a:cubicBezTo>
                      <a:pt x="4739" y="672865"/>
                      <a:pt x="2988" y="663388"/>
                      <a:pt x="0" y="654423"/>
                    </a:cubicBezTo>
                    <a:cubicBezTo>
                      <a:pt x="5977" y="624541"/>
                      <a:pt x="5320" y="592519"/>
                      <a:pt x="17930" y="564776"/>
                    </a:cubicBezTo>
                    <a:cubicBezTo>
                      <a:pt x="21840" y="556173"/>
                      <a:pt x="35657" y="558103"/>
                      <a:pt x="44824" y="555811"/>
                    </a:cubicBezTo>
                    <a:lnTo>
                      <a:pt x="116542" y="537882"/>
                    </a:lnTo>
                    <a:cubicBezTo>
                      <a:pt x="255143" y="549433"/>
                      <a:pt x="184005" y="532925"/>
                      <a:pt x="268942" y="564776"/>
                    </a:cubicBezTo>
                    <a:cubicBezTo>
                      <a:pt x="277790" y="568094"/>
                      <a:pt x="287384" y="569515"/>
                      <a:pt x="295836" y="573741"/>
                    </a:cubicBezTo>
                    <a:cubicBezTo>
                      <a:pt x="354496" y="603071"/>
                      <a:pt x="290145" y="578911"/>
                      <a:pt x="349624" y="618564"/>
                    </a:cubicBezTo>
                    <a:cubicBezTo>
                      <a:pt x="357487" y="623806"/>
                      <a:pt x="367553" y="624541"/>
                      <a:pt x="376518" y="627529"/>
                    </a:cubicBezTo>
                    <a:cubicBezTo>
                      <a:pt x="462312" y="713323"/>
                      <a:pt x="352463" y="611492"/>
                      <a:pt x="430306" y="663388"/>
                    </a:cubicBezTo>
                    <a:cubicBezTo>
                      <a:pt x="440855" y="670421"/>
                      <a:pt x="447460" y="682166"/>
                      <a:pt x="457200" y="690282"/>
                    </a:cubicBezTo>
                    <a:cubicBezTo>
                      <a:pt x="465477" y="697179"/>
                      <a:pt x="474458" y="703393"/>
                      <a:pt x="484095" y="708211"/>
                    </a:cubicBezTo>
                    <a:cubicBezTo>
                      <a:pt x="514134" y="723230"/>
                      <a:pt x="566101" y="723300"/>
                      <a:pt x="591671" y="726141"/>
                    </a:cubicBezTo>
                    <a:cubicBezTo>
                      <a:pt x="579718" y="723153"/>
                      <a:pt x="567137" y="722029"/>
                      <a:pt x="555812" y="717176"/>
                    </a:cubicBezTo>
                    <a:cubicBezTo>
                      <a:pt x="528428" y="705440"/>
                      <a:pt x="531404" y="698329"/>
                      <a:pt x="510989" y="681317"/>
                    </a:cubicBezTo>
                    <a:cubicBezTo>
                      <a:pt x="499511" y="671752"/>
                      <a:pt x="488103" y="661836"/>
                      <a:pt x="475130" y="654423"/>
                    </a:cubicBezTo>
                    <a:cubicBezTo>
                      <a:pt x="466925" y="649735"/>
                      <a:pt x="456921" y="649181"/>
                      <a:pt x="448236" y="645459"/>
                    </a:cubicBezTo>
                    <a:cubicBezTo>
                      <a:pt x="435953" y="640195"/>
                      <a:pt x="424785" y="632492"/>
                      <a:pt x="412377" y="627529"/>
                    </a:cubicBezTo>
                    <a:cubicBezTo>
                      <a:pt x="394830" y="620510"/>
                      <a:pt x="358589" y="609600"/>
                      <a:pt x="358589" y="609600"/>
                    </a:cubicBezTo>
                    <a:cubicBezTo>
                      <a:pt x="297553" y="548564"/>
                      <a:pt x="392928" y="641595"/>
                      <a:pt x="313765" y="573741"/>
                    </a:cubicBezTo>
                    <a:cubicBezTo>
                      <a:pt x="289239" y="552719"/>
                      <a:pt x="275203" y="537635"/>
                      <a:pt x="259977" y="510988"/>
                    </a:cubicBezTo>
                    <a:cubicBezTo>
                      <a:pt x="253347" y="499385"/>
                      <a:pt x="247011" y="487537"/>
                      <a:pt x="242048" y="475129"/>
                    </a:cubicBezTo>
                    <a:cubicBezTo>
                      <a:pt x="235029" y="457582"/>
                      <a:pt x="224118" y="421341"/>
                      <a:pt x="224118" y="421341"/>
                    </a:cubicBezTo>
                    <a:cubicBezTo>
                      <a:pt x="227106" y="394447"/>
                      <a:pt x="209207" y="353393"/>
                      <a:pt x="233083" y="340659"/>
                    </a:cubicBezTo>
                    <a:cubicBezTo>
                      <a:pt x="273861" y="318911"/>
                      <a:pt x="340013" y="343431"/>
                      <a:pt x="385483" y="358588"/>
                    </a:cubicBezTo>
                    <a:cubicBezTo>
                      <a:pt x="391459" y="367553"/>
                      <a:pt x="395794" y="377864"/>
                      <a:pt x="403412" y="385482"/>
                    </a:cubicBezTo>
                    <a:cubicBezTo>
                      <a:pt x="455213" y="437283"/>
                      <a:pt x="405792" y="364209"/>
                      <a:pt x="457200" y="430306"/>
                    </a:cubicBezTo>
                    <a:cubicBezTo>
                      <a:pt x="470429" y="447315"/>
                      <a:pt x="475130" y="472141"/>
                      <a:pt x="493059" y="484094"/>
                    </a:cubicBezTo>
                    <a:cubicBezTo>
                      <a:pt x="502024" y="490070"/>
                      <a:pt x="511900" y="494865"/>
                      <a:pt x="519953" y="502023"/>
                    </a:cubicBezTo>
                    <a:cubicBezTo>
                      <a:pt x="538905" y="518869"/>
                      <a:pt x="573742" y="555811"/>
                      <a:pt x="573742" y="555811"/>
                    </a:cubicBezTo>
                    <a:cubicBezTo>
                      <a:pt x="589387" y="602752"/>
                      <a:pt x="576024" y="576023"/>
                      <a:pt x="627530" y="627529"/>
                    </a:cubicBezTo>
                    <a:cubicBezTo>
                      <a:pt x="636495" y="636494"/>
                      <a:pt x="642125" y="651348"/>
                      <a:pt x="654424" y="654423"/>
                    </a:cubicBezTo>
                    <a:cubicBezTo>
                      <a:pt x="666377" y="657411"/>
                      <a:pt x="678436" y="660003"/>
                      <a:pt x="690283" y="663388"/>
                    </a:cubicBezTo>
                    <a:cubicBezTo>
                      <a:pt x="699369" y="665984"/>
                      <a:pt x="735106" y="663388"/>
                      <a:pt x="744071" y="663388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24-Point Star 110"/>
              <p:cNvSpPr/>
              <p:nvPr/>
            </p:nvSpPr>
            <p:spPr>
              <a:xfrm>
                <a:off x="2588246" y="4861508"/>
                <a:ext cx="416116" cy="415253"/>
              </a:xfrm>
              <a:prstGeom prst="star24">
                <a:avLst>
                  <a:gd name="adj" fmla="val 28497"/>
                </a:avLst>
              </a:prstGeom>
              <a:solidFill>
                <a:srgbClr val="FFFF00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8" name="TextBox 127"/>
          <p:cNvSpPr txBox="1"/>
          <p:nvPr/>
        </p:nvSpPr>
        <p:spPr>
          <a:xfrm>
            <a:off x="940901" y="1691167"/>
            <a:ext cx="498449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3800" b="1" dirty="0" smtClean="0">
                <a:solidFill>
                  <a:schemeClr val="accent6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 ধন্যবাদ</a:t>
            </a:r>
            <a:endParaRPr lang="en-US" sz="13800" b="1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4566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00,000+ Best Flower Wallpaper Photos · 100% Free Download · Pexels Stock  Phot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1203384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3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আসসালামুআলাইকুম ওয়া রাহমাতুল্লাহি </a:t>
            </a:r>
          </a:p>
          <a:p>
            <a:pPr algn="ctr"/>
            <a:r>
              <a:rPr lang="bn-IN" sz="13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 বারাকাতুহ</a:t>
            </a:r>
            <a:endParaRPr lang="en-US" sz="13800" b="1" dirty="0">
              <a:solidFill>
                <a:schemeClr val="accent4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960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62916" y="248967"/>
            <a:ext cx="9608292" cy="86819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sz="4000" b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562916" y="1363038"/>
            <a:ext cx="3259666" cy="236463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সালমা আক্তার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(বাংলা)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 এস আর হাই স্কুল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আশুলিয়া,সাভার,ঢাকা।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7289321" y="2807972"/>
            <a:ext cx="4692770" cy="28240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 ও বিশ্বপরিচয়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চতুর্থ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 পাঠ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 ১০</a:t>
            </a:r>
          </a:p>
          <a:p>
            <a:pPr marL="0" indent="0" algn="ctr"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বিশেষ পাঠ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আমাদের দেশ</a:t>
            </a:r>
          </a:p>
          <a:p>
            <a:pPr marL="0" indent="0" algn="ctr"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40 মিনিট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665496" y="1858489"/>
            <a:ext cx="2960184" cy="3323552"/>
            <a:chOff x="4496537" y="1226751"/>
            <a:chExt cx="3453525" cy="4356572"/>
          </a:xfrm>
        </p:grpSpPr>
        <p:grpSp>
          <p:nvGrpSpPr>
            <p:cNvPr id="6" name="Group 5"/>
            <p:cNvGrpSpPr/>
            <p:nvPr/>
          </p:nvGrpSpPr>
          <p:grpSpPr>
            <a:xfrm>
              <a:off x="4496537" y="1226751"/>
              <a:ext cx="3453525" cy="3355087"/>
              <a:chOff x="4634560" y="1454063"/>
              <a:chExt cx="3453525" cy="3355087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5602351" y="1454063"/>
                <a:ext cx="1719193" cy="2299803"/>
                <a:chOff x="4870729" y="1914301"/>
                <a:chExt cx="1719193" cy="2299803"/>
              </a:xfrm>
            </p:grpSpPr>
            <p:grpSp>
              <p:nvGrpSpPr>
                <p:cNvPr id="28" name="Group 27"/>
                <p:cNvGrpSpPr/>
                <p:nvPr/>
              </p:nvGrpSpPr>
              <p:grpSpPr>
                <a:xfrm>
                  <a:off x="4870729" y="1914301"/>
                  <a:ext cx="1607707" cy="1298318"/>
                  <a:chOff x="8650224" y="438912"/>
                  <a:chExt cx="2862072" cy="2112264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30" name="Freeform 29"/>
                  <p:cNvSpPr/>
                  <p:nvPr/>
                </p:nvSpPr>
                <p:spPr>
                  <a:xfrm>
                    <a:off x="8746571" y="438912"/>
                    <a:ext cx="2765725" cy="2112264"/>
                  </a:xfrm>
                  <a:custGeom>
                    <a:avLst/>
                    <a:gdLst>
                      <a:gd name="connsiteX0" fmla="*/ 1366693 w 2765725"/>
                      <a:gd name="connsiteY0" fmla="*/ 740664 h 2112264"/>
                      <a:gd name="connsiteX1" fmla="*/ 1366693 w 2765725"/>
                      <a:gd name="connsiteY1" fmla="*/ 740664 h 2112264"/>
                      <a:gd name="connsiteX2" fmla="*/ 1458133 w 2765725"/>
                      <a:gd name="connsiteY2" fmla="*/ 749808 h 2112264"/>
                      <a:gd name="connsiteX3" fmla="*/ 1512997 w 2765725"/>
                      <a:gd name="connsiteY3" fmla="*/ 804672 h 2112264"/>
                      <a:gd name="connsiteX4" fmla="*/ 1540429 w 2765725"/>
                      <a:gd name="connsiteY4" fmla="*/ 813816 h 2112264"/>
                      <a:gd name="connsiteX5" fmla="*/ 1595293 w 2765725"/>
                      <a:gd name="connsiteY5" fmla="*/ 859536 h 2112264"/>
                      <a:gd name="connsiteX6" fmla="*/ 1622725 w 2765725"/>
                      <a:gd name="connsiteY6" fmla="*/ 914400 h 2112264"/>
                      <a:gd name="connsiteX7" fmla="*/ 1631869 w 2765725"/>
                      <a:gd name="connsiteY7" fmla="*/ 941832 h 2112264"/>
                      <a:gd name="connsiteX8" fmla="*/ 1622725 w 2765725"/>
                      <a:gd name="connsiteY8" fmla="*/ 1051560 h 2112264"/>
                      <a:gd name="connsiteX9" fmla="*/ 1595293 w 2765725"/>
                      <a:gd name="connsiteY9" fmla="*/ 1106424 h 2112264"/>
                      <a:gd name="connsiteX10" fmla="*/ 1567861 w 2765725"/>
                      <a:gd name="connsiteY10" fmla="*/ 1124712 h 2112264"/>
                      <a:gd name="connsiteX11" fmla="*/ 1540429 w 2765725"/>
                      <a:gd name="connsiteY11" fmla="*/ 1133856 h 2112264"/>
                      <a:gd name="connsiteX12" fmla="*/ 1512997 w 2765725"/>
                      <a:gd name="connsiteY12" fmla="*/ 1152144 h 2112264"/>
                      <a:gd name="connsiteX13" fmla="*/ 1412413 w 2765725"/>
                      <a:gd name="connsiteY13" fmla="*/ 1133856 h 2112264"/>
                      <a:gd name="connsiteX14" fmla="*/ 1320973 w 2765725"/>
                      <a:gd name="connsiteY14" fmla="*/ 1115568 h 2112264"/>
                      <a:gd name="connsiteX15" fmla="*/ 1293541 w 2765725"/>
                      <a:gd name="connsiteY15" fmla="*/ 1097280 h 2112264"/>
                      <a:gd name="connsiteX16" fmla="*/ 1238677 w 2765725"/>
                      <a:gd name="connsiteY16" fmla="*/ 1033272 h 2112264"/>
                      <a:gd name="connsiteX17" fmla="*/ 1220389 w 2765725"/>
                      <a:gd name="connsiteY17" fmla="*/ 978408 h 2112264"/>
                      <a:gd name="connsiteX18" fmla="*/ 1229533 w 2765725"/>
                      <a:gd name="connsiteY18" fmla="*/ 941832 h 2112264"/>
                      <a:gd name="connsiteX19" fmla="*/ 1247821 w 2765725"/>
                      <a:gd name="connsiteY19" fmla="*/ 914400 h 2112264"/>
                      <a:gd name="connsiteX20" fmla="*/ 1339261 w 2765725"/>
                      <a:gd name="connsiteY20" fmla="*/ 841248 h 2112264"/>
                      <a:gd name="connsiteX21" fmla="*/ 1503853 w 2765725"/>
                      <a:gd name="connsiteY21" fmla="*/ 822960 h 2112264"/>
                      <a:gd name="connsiteX22" fmla="*/ 1512997 w 2765725"/>
                      <a:gd name="connsiteY22" fmla="*/ 795528 h 2112264"/>
                      <a:gd name="connsiteX23" fmla="*/ 1531285 w 2765725"/>
                      <a:gd name="connsiteY23" fmla="*/ 758952 h 2112264"/>
                      <a:gd name="connsiteX24" fmla="*/ 1540429 w 2765725"/>
                      <a:gd name="connsiteY24" fmla="*/ 713232 h 2112264"/>
                      <a:gd name="connsiteX25" fmla="*/ 1558717 w 2765725"/>
                      <a:gd name="connsiteY25" fmla="*/ 667512 h 2112264"/>
                      <a:gd name="connsiteX26" fmla="*/ 1577005 w 2765725"/>
                      <a:gd name="connsiteY26" fmla="*/ 612648 h 2112264"/>
                      <a:gd name="connsiteX27" fmla="*/ 1613581 w 2765725"/>
                      <a:gd name="connsiteY27" fmla="*/ 557784 h 2112264"/>
                      <a:gd name="connsiteX28" fmla="*/ 1650157 w 2765725"/>
                      <a:gd name="connsiteY28" fmla="*/ 502920 h 2112264"/>
                      <a:gd name="connsiteX29" fmla="*/ 1668445 w 2765725"/>
                      <a:gd name="connsiteY29" fmla="*/ 475488 h 2112264"/>
                      <a:gd name="connsiteX30" fmla="*/ 1723309 w 2765725"/>
                      <a:gd name="connsiteY30" fmla="*/ 448056 h 2112264"/>
                      <a:gd name="connsiteX31" fmla="*/ 1805605 w 2765725"/>
                      <a:gd name="connsiteY31" fmla="*/ 374904 h 2112264"/>
                      <a:gd name="connsiteX32" fmla="*/ 1860469 w 2765725"/>
                      <a:gd name="connsiteY32" fmla="*/ 356616 h 2112264"/>
                      <a:gd name="connsiteX33" fmla="*/ 1924477 w 2765725"/>
                      <a:gd name="connsiteY33" fmla="*/ 320040 h 2112264"/>
                      <a:gd name="connsiteX34" fmla="*/ 1951909 w 2765725"/>
                      <a:gd name="connsiteY34" fmla="*/ 301752 h 2112264"/>
                      <a:gd name="connsiteX35" fmla="*/ 1979341 w 2765725"/>
                      <a:gd name="connsiteY35" fmla="*/ 292608 h 2112264"/>
                      <a:gd name="connsiteX36" fmla="*/ 2006773 w 2765725"/>
                      <a:gd name="connsiteY36" fmla="*/ 274320 h 2112264"/>
                      <a:gd name="connsiteX37" fmla="*/ 2089069 w 2765725"/>
                      <a:gd name="connsiteY37" fmla="*/ 256032 h 2112264"/>
                      <a:gd name="connsiteX38" fmla="*/ 2399965 w 2765725"/>
                      <a:gd name="connsiteY38" fmla="*/ 265176 h 2112264"/>
                      <a:gd name="connsiteX39" fmla="*/ 2445685 w 2765725"/>
                      <a:gd name="connsiteY39" fmla="*/ 274320 h 2112264"/>
                      <a:gd name="connsiteX40" fmla="*/ 2537125 w 2765725"/>
                      <a:gd name="connsiteY40" fmla="*/ 283464 h 2112264"/>
                      <a:gd name="connsiteX41" fmla="*/ 2573701 w 2765725"/>
                      <a:gd name="connsiteY41" fmla="*/ 301752 h 2112264"/>
                      <a:gd name="connsiteX42" fmla="*/ 2628565 w 2765725"/>
                      <a:gd name="connsiteY42" fmla="*/ 347472 h 2112264"/>
                      <a:gd name="connsiteX43" fmla="*/ 2646853 w 2765725"/>
                      <a:gd name="connsiteY43" fmla="*/ 374904 h 2112264"/>
                      <a:gd name="connsiteX44" fmla="*/ 2665141 w 2765725"/>
                      <a:gd name="connsiteY44" fmla="*/ 429768 h 2112264"/>
                      <a:gd name="connsiteX45" fmla="*/ 2655997 w 2765725"/>
                      <a:gd name="connsiteY45" fmla="*/ 484632 h 2112264"/>
                      <a:gd name="connsiteX46" fmla="*/ 2646853 w 2765725"/>
                      <a:gd name="connsiteY46" fmla="*/ 512064 h 2112264"/>
                      <a:gd name="connsiteX47" fmla="*/ 2619421 w 2765725"/>
                      <a:gd name="connsiteY47" fmla="*/ 521208 h 2112264"/>
                      <a:gd name="connsiteX48" fmla="*/ 2582845 w 2765725"/>
                      <a:gd name="connsiteY48" fmla="*/ 530352 h 2112264"/>
                      <a:gd name="connsiteX49" fmla="*/ 2555413 w 2765725"/>
                      <a:gd name="connsiteY49" fmla="*/ 539496 h 2112264"/>
                      <a:gd name="connsiteX50" fmla="*/ 2500549 w 2765725"/>
                      <a:gd name="connsiteY50" fmla="*/ 548640 h 2112264"/>
                      <a:gd name="connsiteX51" fmla="*/ 2509693 w 2765725"/>
                      <a:gd name="connsiteY51" fmla="*/ 585216 h 2112264"/>
                      <a:gd name="connsiteX52" fmla="*/ 2537125 w 2765725"/>
                      <a:gd name="connsiteY52" fmla="*/ 612648 h 2112264"/>
                      <a:gd name="connsiteX53" fmla="*/ 2591989 w 2765725"/>
                      <a:gd name="connsiteY53" fmla="*/ 649224 h 2112264"/>
                      <a:gd name="connsiteX54" fmla="*/ 2683429 w 2765725"/>
                      <a:gd name="connsiteY54" fmla="*/ 676656 h 2112264"/>
                      <a:gd name="connsiteX55" fmla="*/ 2738293 w 2765725"/>
                      <a:gd name="connsiteY55" fmla="*/ 704088 h 2112264"/>
                      <a:gd name="connsiteX56" fmla="*/ 2765725 w 2765725"/>
                      <a:gd name="connsiteY56" fmla="*/ 722376 h 2112264"/>
                      <a:gd name="connsiteX57" fmla="*/ 2756581 w 2765725"/>
                      <a:gd name="connsiteY57" fmla="*/ 786384 h 2112264"/>
                      <a:gd name="connsiteX58" fmla="*/ 2701717 w 2765725"/>
                      <a:gd name="connsiteY58" fmla="*/ 822960 h 2112264"/>
                      <a:gd name="connsiteX59" fmla="*/ 2674285 w 2765725"/>
                      <a:gd name="connsiteY59" fmla="*/ 841248 h 2112264"/>
                      <a:gd name="connsiteX60" fmla="*/ 2537125 w 2765725"/>
                      <a:gd name="connsiteY60" fmla="*/ 859536 h 2112264"/>
                      <a:gd name="connsiteX61" fmla="*/ 2601133 w 2765725"/>
                      <a:gd name="connsiteY61" fmla="*/ 905256 h 2112264"/>
                      <a:gd name="connsiteX62" fmla="*/ 2655997 w 2765725"/>
                      <a:gd name="connsiteY62" fmla="*/ 941832 h 2112264"/>
                      <a:gd name="connsiteX63" fmla="*/ 2710861 w 2765725"/>
                      <a:gd name="connsiteY63" fmla="*/ 978408 h 2112264"/>
                      <a:gd name="connsiteX64" fmla="*/ 2738293 w 2765725"/>
                      <a:gd name="connsiteY64" fmla="*/ 996696 h 2112264"/>
                      <a:gd name="connsiteX65" fmla="*/ 2765725 w 2765725"/>
                      <a:gd name="connsiteY65" fmla="*/ 1024128 h 2112264"/>
                      <a:gd name="connsiteX66" fmla="*/ 2756581 w 2765725"/>
                      <a:gd name="connsiteY66" fmla="*/ 1124712 h 2112264"/>
                      <a:gd name="connsiteX67" fmla="*/ 2738293 w 2765725"/>
                      <a:gd name="connsiteY67" fmla="*/ 1152144 h 2112264"/>
                      <a:gd name="connsiteX68" fmla="*/ 2345101 w 2765725"/>
                      <a:gd name="connsiteY68" fmla="*/ 1133856 h 2112264"/>
                      <a:gd name="connsiteX69" fmla="*/ 2125645 w 2765725"/>
                      <a:gd name="connsiteY69" fmla="*/ 1115568 h 2112264"/>
                      <a:gd name="connsiteX70" fmla="*/ 2079925 w 2765725"/>
                      <a:gd name="connsiteY70" fmla="*/ 1106424 h 2112264"/>
                      <a:gd name="connsiteX71" fmla="*/ 1997629 w 2765725"/>
                      <a:gd name="connsiteY71" fmla="*/ 1097280 h 2112264"/>
                      <a:gd name="connsiteX72" fmla="*/ 1951909 w 2765725"/>
                      <a:gd name="connsiteY72" fmla="*/ 1088136 h 2112264"/>
                      <a:gd name="connsiteX73" fmla="*/ 1650157 w 2765725"/>
                      <a:gd name="connsiteY73" fmla="*/ 1069848 h 2112264"/>
                      <a:gd name="connsiteX74" fmla="*/ 1677589 w 2765725"/>
                      <a:gd name="connsiteY74" fmla="*/ 1060704 h 2112264"/>
                      <a:gd name="connsiteX75" fmla="*/ 1787317 w 2765725"/>
                      <a:gd name="connsiteY75" fmla="*/ 1088136 h 2112264"/>
                      <a:gd name="connsiteX76" fmla="*/ 1833037 w 2765725"/>
                      <a:gd name="connsiteY76" fmla="*/ 1097280 h 2112264"/>
                      <a:gd name="connsiteX77" fmla="*/ 1887901 w 2765725"/>
                      <a:gd name="connsiteY77" fmla="*/ 1106424 h 2112264"/>
                      <a:gd name="connsiteX78" fmla="*/ 1942765 w 2765725"/>
                      <a:gd name="connsiteY78" fmla="*/ 1124712 h 2112264"/>
                      <a:gd name="connsiteX79" fmla="*/ 1979341 w 2765725"/>
                      <a:gd name="connsiteY79" fmla="*/ 1133856 h 2112264"/>
                      <a:gd name="connsiteX80" fmla="*/ 2034205 w 2765725"/>
                      <a:gd name="connsiteY80" fmla="*/ 1152144 h 2112264"/>
                      <a:gd name="connsiteX81" fmla="*/ 2134789 w 2765725"/>
                      <a:gd name="connsiteY81" fmla="*/ 1170432 h 2112264"/>
                      <a:gd name="connsiteX82" fmla="*/ 2198797 w 2765725"/>
                      <a:gd name="connsiteY82" fmla="*/ 1197864 h 2112264"/>
                      <a:gd name="connsiteX83" fmla="*/ 2299381 w 2765725"/>
                      <a:gd name="connsiteY83" fmla="*/ 1225296 h 2112264"/>
                      <a:gd name="connsiteX84" fmla="*/ 2354245 w 2765725"/>
                      <a:gd name="connsiteY84" fmla="*/ 1252728 h 2112264"/>
                      <a:gd name="connsiteX85" fmla="*/ 2372533 w 2765725"/>
                      <a:gd name="connsiteY85" fmla="*/ 1280160 h 2112264"/>
                      <a:gd name="connsiteX86" fmla="*/ 2399965 w 2765725"/>
                      <a:gd name="connsiteY86" fmla="*/ 1298448 h 2112264"/>
                      <a:gd name="connsiteX87" fmla="*/ 2473117 w 2765725"/>
                      <a:gd name="connsiteY87" fmla="*/ 1344168 h 2112264"/>
                      <a:gd name="connsiteX88" fmla="*/ 2482261 w 2765725"/>
                      <a:gd name="connsiteY88" fmla="*/ 1371600 h 2112264"/>
                      <a:gd name="connsiteX89" fmla="*/ 2509693 w 2765725"/>
                      <a:gd name="connsiteY89" fmla="*/ 1380744 h 2112264"/>
                      <a:gd name="connsiteX90" fmla="*/ 2537125 w 2765725"/>
                      <a:gd name="connsiteY90" fmla="*/ 1408176 h 2112264"/>
                      <a:gd name="connsiteX91" fmla="*/ 2573701 w 2765725"/>
                      <a:gd name="connsiteY91" fmla="*/ 1463040 h 2112264"/>
                      <a:gd name="connsiteX92" fmla="*/ 2591989 w 2765725"/>
                      <a:gd name="connsiteY92" fmla="*/ 1490472 h 2112264"/>
                      <a:gd name="connsiteX93" fmla="*/ 2582845 w 2765725"/>
                      <a:gd name="connsiteY93" fmla="*/ 1673352 h 2112264"/>
                      <a:gd name="connsiteX94" fmla="*/ 2482261 w 2765725"/>
                      <a:gd name="connsiteY94" fmla="*/ 1664208 h 2112264"/>
                      <a:gd name="connsiteX95" fmla="*/ 2445685 w 2765725"/>
                      <a:gd name="connsiteY95" fmla="*/ 1609344 h 2112264"/>
                      <a:gd name="connsiteX96" fmla="*/ 2418253 w 2765725"/>
                      <a:gd name="connsiteY96" fmla="*/ 1554480 h 2112264"/>
                      <a:gd name="connsiteX97" fmla="*/ 2372533 w 2765725"/>
                      <a:gd name="connsiteY97" fmla="*/ 1764792 h 2112264"/>
                      <a:gd name="connsiteX98" fmla="*/ 2345101 w 2765725"/>
                      <a:gd name="connsiteY98" fmla="*/ 1847088 h 2112264"/>
                      <a:gd name="connsiteX99" fmla="*/ 2308525 w 2765725"/>
                      <a:gd name="connsiteY99" fmla="*/ 1837944 h 2112264"/>
                      <a:gd name="connsiteX100" fmla="*/ 2271949 w 2765725"/>
                      <a:gd name="connsiteY100" fmla="*/ 1810512 h 2112264"/>
                      <a:gd name="connsiteX101" fmla="*/ 2244517 w 2765725"/>
                      <a:gd name="connsiteY101" fmla="*/ 1792224 h 2112264"/>
                      <a:gd name="connsiteX102" fmla="*/ 2180509 w 2765725"/>
                      <a:gd name="connsiteY102" fmla="*/ 1737360 h 2112264"/>
                      <a:gd name="connsiteX103" fmla="*/ 2162221 w 2765725"/>
                      <a:gd name="connsiteY103" fmla="*/ 1709928 h 2112264"/>
                      <a:gd name="connsiteX104" fmla="*/ 2134789 w 2765725"/>
                      <a:gd name="connsiteY104" fmla="*/ 1728216 h 2112264"/>
                      <a:gd name="connsiteX105" fmla="*/ 2043349 w 2765725"/>
                      <a:gd name="connsiteY105" fmla="*/ 1837944 h 2112264"/>
                      <a:gd name="connsiteX106" fmla="*/ 2006773 w 2765725"/>
                      <a:gd name="connsiteY106" fmla="*/ 1865376 h 2112264"/>
                      <a:gd name="connsiteX107" fmla="*/ 1951909 w 2765725"/>
                      <a:gd name="connsiteY107" fmla="*/ 1883664 h 2112264"/>
                      <a:gd name="connsiteX108" fmla="*/ 1906189 w 2765725"/>
                      <a:gd name="connsiteY108" fmla="*/ 1783080 h 2112264"/>
                      <a:gd name="connsiteX109" fmla="*/ 1778173 w 2765725"/>
                      <a:gd name="connsiteY109" fmla="*/ 1828800 h 2112264"/>
                      <a:gd name="connsiteX110" fmla="*/ 1723309 w 2765725"/>
                      <a:gd name="connsiteY110" fmla="*/ 1783080 h 2112264"/>
                      <a:gd name="connsiteX111" fmla="*/ 1714165 w 2765725"/>
                      <a:gd name="connsiteY111" fmla="*/ 1755648 h 2112264"/>
                      <a:gd name="connsiteX112" fmla="*/ 1695877 w 2765725"/>
                      <a:gd name="connsiteY112" fmla="*/ 1728216 h 2112264"/>
                      <a:gd name="connsiteX113" fmla="*/ 1686733 w 2765725"/>
                      <a:gd name="connsiteY113" fmla="*/ 1700784 h 2112264"/>
                      <a:gd name="connsiteX114" fmla="*/ 1650157 w 2765725"/>
                      <a:gd name="connsiteY114" fmla="*/ 1645920 h 2112264"/>
                      <a:gd name="connsiteX115" fmla="*/ 1641013 w 2765725"/>
                      <a:gd name="connsiteY115" fmla="*/ 1618488 h 2112264"/>
                      <a:gd name="connsiteX116" fmla="*/ 1622725 w 2765725"/>
                      <a:gd name="connsiteY116" fmla="*/ 1554480 h 2112264"/>
                      <a:gd name="connsiteX117" fmla="*/ 1604437 w 2765725"/>
                      <a:gd name="connsiteY117" fmla="*/ 1527048 h 2112264"/>
                      <a:gd name="connsiteX118" fmla="*/ 1595293 w 2765725"/>
                      <a:gd name="connsiteY118" fmla="*/ 1472184 h 2112264"/>
                      <a:gd name="connsiteX119" fmla="*/ 1567861 w 2765725"/>
                      <a:gd name="connsiteY119" fmla="*/ 1380744 h 2112264"/>
                      <a:gd name="connsiteX120" fmla="*/ 1558717 w 2765725"/>
                      <a:gd name="connsiteY120" fmla="*/ 1316736 h 2112264"/>
                      <a:gd name="connsiteX121" fmla="*/ 1577005 w 2765725"/>
                      <a:gd name="connsiteY121" fmla="*/ 1161288 h 2112264"/>
                      <a:gd name="connsiteX122" fmla="*/ 1567861 w 2765725"/>
                      <a:gd name="connsiteY122" fmla="*/ 1188720 h 2112264"/>
                      <a:gd name="connsiteX123" fmla="*/ 1549573 w 2765725"/>
                      <a:gd name="connsiteY123" fmla="*/ 1271016 h 2112264"/>
                      <a:gd name="connsiteX124" fmla="*/ 1558717 w 2765725"/>
                      <a:gd name="connsiteY124" fmla="*/ 1517904 h 2112264"/>
                      <a:gd name="connsiteX125" fmla="*/ 1577005 w 2765725"/>
                      <a:gd name="connsiteY125" fmla="*/ 1572768 h 2112264"/>
                      <a:gd name="connsiteX126" fmla="*/ 1586149 w 2765725"/>
                      <a:gd name="connsiteY126" fmla="*/ 1600200 h 2112264"/>
                      <a:gd name="connsiteX127" fmla="*/ 1631869 w 2765725"/>
                      <a:gd name="connsiteY127" fmla="*/ 1655064 h 2112264"/>
                      <a:gd name="connsiteX128" fmla="*/ 1668445 w 2765725"/>
                      <a:gd name="connsiteY128" fmla="*/ 1783080 h 2112264"/>
                      <a:gd name="connsiteX129" fmla="*/ 1677589 w 2765725"/>
                      <a:gd name="connsiteY129" fmla="*/ 1810512 h 2112264"/>
                      <a:gd name="connsiteX130" fmla="*/ 1686733 w 2765725"/>
                      <a:gd name="connsiteY130" fmla="*/ 1837944 h 2112264"/>
                      <a:gd name="connsiteX131" fmla="*/ 1631869 w 2765725"/>
                      <a:gd name="connsiteY131" fmla="*/ 2084832 h 2112264"/>
                      <a:gd name="connsiteX132" fmla="*/ 1604437 w 2765725"/>
                      <a:gd name="connsiteY132" fmla="*/ 2112264 h 2112264"/>
                      <a:gd name="connsiteX133" fmla="*/ 1494709 w 2765725"/>
                      <a:gd name="connsiteY133" fmla="*/ 2103120 h 2112264"/>
                      <a:gd name="connsiteX134" fmla="*/ 1421557 w 2765725"/>
                      <a:gd name="connsiteY134" fmla="*/ 2020824 h 2112264"/>
                      <a:gd name="connsiteX135" fmla="*/ 1394125 w 2765725"/>
                      <a:gd name="connsiteY135" fmla="*/ 1993392 h 2112264"/>
                      <a:gd name="connsiteX136" fmla="*/ 1384981 w 2765725"/>
                      <a:gd name="connsiteY136" fmla="*/ 1965960 h 2112264"/>
                      <a:gd name="connsiteX137" fmla="*/ 1330117 w 2765725"/>
                      <a:gd name="connsiteY137" fmla="*/ 2002536 h 2112264"/>
                      <a:gd name="connsiteX138" fmla="*/ 1320973 w 2765725"/>
                      <a:gd name="connsiteY138" fmla="*/ 2029968 h 2112264"/>
                      <a:gd name="connsiteX139" fmla="*/ 1266109 w 2765725"/>
                      <a:gd name="connsiteY139" fmla="*/ 2057400 h 2112264"/>
                      <a:gd name="connsiteX140" fmla="*/ 1229533 w 2765725"/>
                      <a:gd name="connsiteY140" fmla="*/ 2075688 h 2112264"/>
                      <a:gd name="connsiteX141" fmla="*/ 1202101 w 2765725"/>
                      <a:gd name="connsiteY141" fmla="*/ 2066544 h 2112264"/>
                      <a:gd name="connsiteX142" fmla="*/ 1183813 w 2765725"/>
                      <a:gd name="connsiteY142" fmla="*/ 2039112 h 2112264"/>
                      <a:gd name="connsiteX143" fmla="*/ 1156381 w 2765725"/>
                      <a:gd name="connsiteY143" fmla="*/ 2020824 h 2112264"/>
                      <a:gd name="connsiteX144" fmla="*/ 1147237 w 2765725"/>
                      <a:gd name="connsiteY144" fmla="*/ 1993392 h 2112264"/>
                      <a:gd name="connsiteX145" fmla="*/ 1110661 w 2765725"/>
                      <a:gd name="connsiteY145" fmla="*/ 1938528 h 2112264"/>
                      <a:gd name="connsiteX146" fmla="*/ 1083229 w 2765725"/>
                      <a:gd name="connsiteY146" fmla="*/ 1947672 h 2112264"/>
                      <a:gd name="connsiteX147" fmla="*/ 1000933 w 2765725"/>
                      <a:gd name="connsiteY147" fmla="*/ 2020824 h 2112264"/>
                      <a:gd name="connsiteX148" fmla="*/ 955213 w 2765725"/>
                      <a:gd name="connsiteY148" fmla="*/ 2029968 h 2112264"/>
                      <a:gd name="connsiteX149" fmla="*/ 882061 w 2765725"/>
                      <a:gd name="connsiteY149" fmla="*/ 2057400 h 2112264"/>
                      <a:gd name="connsiteX150" fmla="*/ 827197 w 2765725"/>
                      <a:gd name="connsiteY150" fmla="*/ 2066544 h 2112264"/>
                      <a:gd name="connsiteX151" fmla="*/ 790621 w 2765725"/>
                      <a:gd name="connsiteY151" fmla="*/ 2075688 h 2112264"/>
                      <a:gd name="connsiteX152" fmla="*/ 763189 w 2765725"/>
                      <a:gd name="connsiteY152" fmla="*/ 2066544 h 2112264"/>
                      <a:gd name="connsiteX153" fmla="*/ 717469 w 2765725"/>
                      <a:gd name="connsiteY153" fmla="*/ 1984248 h 2112264"/>
                      <a:gd name="connsiteX154" fmla="*/ 699181 w 2765725"/>
                      <a:gd name="connsiteY154" fmla="*/ 1956816 h 2112264"/>
                      <a:gd name="connsiteX155" fmla="*/ 699181 w 2765725"/>
                      <a:gd name="connsiteY155" fmla="*/ 1700784 h 2112264"/>
                      <a:gd name="connsiteX156" fmla="*/ 717469 w 2765725"/>
                      <a:gd name="connsiteY156" fmla="*/ 1673352 h 2112264"/>
                      <a:gd name="connsiteX157" fmla="*/ 735757 w 2765725"/>
                      <a:gd name="connsiteY157" fmla="*/ 1609344 h 2112264"/>
                      <a:gd name="connsiteX158" fmla="*/ 754045 w 2765725"/>
                      <a:gd name="connsiteY158" fmla="*/ 1581912 h 2112264"/>
                      <a:gd name="connsiteX159" fmla="*/ 772333 w 2765725"/>
                      <a:gd name="connsiteY159" fmla="*/ 1545336 h 2112264"/>
                      <a:gd name="connsiteX160" fmla="*/ 799765 w 2765725"/>
                      <a:gd name="connsiteY160" fmla="*/ 1517904 h 2112264"/>
                      <a:gd name="connsiteX161" fmla="*/ 808909 w 2765725"/>
                      <a:gd name="connsiteY161" fmla="*/ 1490472 h 2112264"/>
                      <a:gd name="connsiteX162" fmla="*/ 863773 w 2765725"/>
                      <a:gd name="connsiteY162" fmla="*/ 1444752 h 2112264"/>
                      <a:gd name="connsiteX163" fmla="*/ 891205 w 2765725"/>
                      <a:gd name="connsiteY163" fmla="*/ 1435608 h 2112264"/>
                      <a:gd name="connsiteX164" fmla="*/ 918637 w 2765725"/>
                      <a:gd name="connsiteY164" fmla="*/ 1417320 h 2112264"/>
                      <a:gd name="connsiteX165" fmla="*/ 955213 w 2765725"/>
                      <a:gd name="connsiteY165" fmla="*/ 1389888 h 2112264"/>
                      <a:gd name="connsiteX166" fmla="*/ 982645 w 2765725"/>
                      <a:gd name="connsiteY166" fmla="*/ 1380744 h 2112264"/>
                      <a:gd name="connsiteX167" fmla="*/ 1037509 w 2765725"/>
                      <a:gd name="connsiteY167" fmla="*/ 1344168 h 2112264"/>
                      <a:gd name="connsiteX168" fmla="*/ 1064941 w 2765725"/>
                      <a:gd name="connsiteY168" fmla="*/ 1335024 h 2112264"/>
                      <a:gd name="connsiteX169" fmla="*/ 1092373 w 2765725"/>
                      <a:gd name="connsiteY169" fmla="*/ 1316736 h 2112264"/>
                      <a:gd name="connsiteX170" fmla="*/ 1147237 w 2765725"/>
                      <a:gd name="connsiteY170" fmla="*/ 1298448 h 2112264"/>
                      <a:gd name="connsiteX171" fmla="*/ 1183813 w 2765725"/>
                      <a:gd name="connsiteY171" fmla="*/ 1280160 h 2112264"/>
                      <a:gd name="connsiteX172" fmla="*/ 1211245 w 2765725"/>
                      <a:gd name="connsiteY172" fmla="*/ 1271016 h 2112264"/>
                      <a:gd name="connsiteX173" fmla="*/ 1238677 w 2765725"/>
                      <a:gd name="connsiteY173" fmla="*/ 1252728 h 2112264"/>
                      <a:gd name="connsiteX174" fmla="*/ 1266109 w 2765725"/>
                      <a:gd name="connsiteY174" fmla="*/ 1243584 h 2112264"/>
                      <a:gd name="connsiteX175" fmla="*/ 1348405 w 2765725"/>
                      <a:gd name="connsiteY175" fmla="*/ 1179576 h 2112264"/>
                      <a:gd name="connsiteX176" fmla="*/ 1339261 w 2765725"/>
                      <a:gd name="connsiteY176" fmla="*/ 1207008 h 2112264"/>
                      <a:gd name="connsiteX177" fmla="*/ 1311829 w 2765725"/>
                      <a:gd name="connsiteY177" fmla="*/ 1216152 h 2112264"/>
                      <a:gd name="connsiteX178" fmla="*/ 1275253 w 2765725"/>
                      <a:gd name="connsiteY178" fmla="*/ 1234440 h 2112264"/>
                      <a:gd name="connsiteX179" fmla="*/ 1247821 w 2765725"/>
                      <a:gd name="connsiteY179" fmla="*/ 1252728 h 2112264"/>
                      <a:gd name="connsiteX180" fmla="*/ 1192957 w 2765725"/>
                      <a:gd name="connsiteY180" fmla="*/ 1271016 h 2112264"/>
                      <a:gd name="connsiteX181" fmla="*/ 1165525 w 2765725"/>
                      <a:gd name="connsiteY181" fmla="*/ 1280160 h 2112264"/>
                      <a:gd name="connsiteX182" fmla="*/ 1119805 w 2765725"/>
                      <a:gd name="connsiteY182" fmla="*/ 1289304 h 2112264"/>
                      <a:gd name="connsiteX183" fmla="*/ 1064941 w 2765725"/>
                      <a:gd name="connsiteY183" fmla="*/ 1307592 h 2112264"/>
                      <a:gd name="connsiteX184" fmla="*/ 1037509 w 2765725"/>
                      <a:gd name="connsiteY184" fmla="*/ 1316736 h 2112264"/>
                      <a:gd name="connsiteX185" fmla="*/ 1010077 w 2765725"/>
                      <a:gd name="connsiteY185" fmla="*/ 1325880 h 2112264"/>
                      <a:gd name="connsiteX186" fmla="*/ 955213 w 2765725"/>
                      <a:gd name="connsiteY186" fmla="*/ 1353312 h 2112264"/>
                      <a:gd name="connsiteX187" fmla="*/ 927781 w 2765725"/>
                      <a:gd name="connsiteY187" fmla="*/ 1371600 h 2112264"/>
                      <a:gd name="connsiteX188" fmla="*/ 872917 w 2765725"/>
                      <a:gd name="connsiteY188" fmla="*/ 1389888 h 2112264"/>
                      <a:gd name="connsiteX189" fmla="*/ 818053 w 2765725"/>
                      <a:gd name="connsiteY189" fmla="*/ 1408176 h 2112264"/>
                      <a:gd name="connsiteX190" fmla="*/ 790621 w 2765725"/>
                      <a:gd name="connsiteY190" fmla="*/ 1417320 h 2112264"/>
                      <a:gd name="connsiteX191" fmla="*/ 653461 w 2765725"/>
                      <a:gd name="connsiteY191" fmla="*/ 1399032 h 2112264"/>
                      <a:gd name="connsiteX192" fmla="*/ 580309 w 2765725"/>
                      <a:gd name="connsiteY192" fmla="*/ 1380744 h 2112264"/>
                      <a:gd name="connsiteX193" fmla="*/ 552877 w 2765725"/>
                      <a:gd name="connsiteY193" fmla="*/ 1371600 h 2112264"/>
                      <a:gd name="connsiteX194" fmla="*/ 525445 w 2765725"/>
                      <a:gd name="connsiteY194" fmla="*/ 1353312 h 2112264"/>
                      <a:gd name="connsiteX195" fmla="*/ 498013 w 2765725"/>
                      <a:gd name="connsiteY195" fmla="*/ 1344168 h 2112264"/>
                      <a:gd name="connsiteX196" fmla="*/ 470581 w 2765725"/>
                      <a:gd name="connsiteY196" fmla="*/ 1325880 h 2112264"/>
                      <a:gd name="connsiteX197" fmla="*/ 424861 w 2765725"/>
                      <a:gd name="connsiteY197" fmla="*/ 1316736 h 2112264"/>
                      <a:gd name="connsiteX198" fmla="*/ 369997 w 2765725"/>
                      <a:gd name="connsiteY198" fmla="*/ 1298448 h 2112264"/>
                      <a:gd name="connsiteX199" fmla="*/ 342565 w 2765725"/>
                      <a:gd name="connsiteY199" fmla="*/ 1289304 h 2112264"/>
                      <a:gd name="connsiteX200" fmla="*/ 278557 w 2765725"/>
                      <a:gd name="connsiteY200" fmla="*/ 1252728 h 2112264"/>
                      <a:gd name="connsiteX201" fmla="*/ 223693 w 2765725"/>
                      <a:gd name="connsiteY201" fmla="*/ 1216152 h 2112264"/>
                      <a:gd name="connsiteX202" fmla="*/ 177973 w 2765725"/>
                      <a:gd name="connsiteY202" fmla="*/ 1207008 h 2112264"/>
                      <a:gd name="connsiteX203" fmla="*/ 141397 w 2765725"/>
                      <a:gd name="connsiteY203" fmla="*/ 1188720 h 2112264"/>
                      <a:gd name="connsiteX204" fmla="*/ 104821 w 2765725"/>
                      <a:gd name="connsiteY204" fmla="*/ 1179576 h 2112264"/>
                      <a:gd name="connsiteX205" fmla="*/ 49957 w 2765725"/>
                      <a:gd name="connsiteY205" fmla="*/ 1133856 h 2112264"/>
                      <a:gd name="connsiteX206" fmla="*/ 22525 w 2765725"/>
                      <a:gd name="connsiteY206" fmla="*/ 1124712 h 2112264"/>
                      <a:gd name="connsiteX207" fmla="*/ 22525 w 2765725"/>
                      <a:gd name="connsiteY207" fmla="*/ 1024128 h 2112264"/>
                      <a:gd name="connsiteX208" fmla="*/ 77389 w 2765725"/>
                      <a:gd name="connsiteY208" fmla="*/ 996696 h 2112264"/>
                      <a:gd name="connsiteX209" fmla="*/ 104821 w 2765725"/>
                      <a:gd name="connsiteY209" fmla="*/ 978408 h 2112264"/>
                      <a:gd name="connsiteX210" fmla="*/ 168829 w 2765725"/>
                      <a:gd name="connsiteY210" fmla="*/ 950976 h 2112264"/>
                      <a:gd name="connsiteX211" fmla="*/ 196261 w 2765725"/>
                      <a:gd name="connsiteY211" fmla="*/ 932688 h 2112264"/>
                      <a:gd name="connsiteX212" fmla="*/ 251125 w 2765725"/>
                      <a:gd name="connsiteY212" fmla="*/ 923544 h 2112264"/>
                      <a:gd name="connsiteX213" fmla="*/ 260269 w 2765725"/>
                      <a:gd name="connsiteY213" fmla="*/ 859536 h 2112264"/>
                      <a:gd name="connsiteX214" fmla="*/ 278557 w 2765725"/>
                      <a:gd name="connsiteY214" fmla="*/ 832104 h 2112264"/>
                      <a:gd name="connsiteX215" fmla="*/ 269413 w 2765725"/>
                      <a:gd name="connsiteY215" fmla="*/ 731520 h 2112264"/>
                      <a:gd name="connsiteX216" fmla="*/ 278557 w 2765725"/>
                      <a:gd name="connsiteY216" fmla="*/ 621792 h 2112264"/>
                      <a:gd name="connsiteX217" fmla="*/ 305989 w 2765725"/>
                      <a:gd name="connsiteY217" fmla="*/ 603504 h 2112264"/>
                      <a:gd name="connsiteX218" fmla="*/ 434005 w 2765725"/>
                      <a:gd name="connsiteY218" fmla="*/ 612648 h 2112264"/>
                      <a:gd name="connsiteX219" fmla="*/ 488869 w 2765725"/>
                      <a:gd name="connsiteY219" fmla="*/ 630936 h 2112264"/>
                      <a:gd name="connsiteX220" fmla="*/ 571165 w 2765725"/>
                      <a:gd name="connsiteY220" fmla="*/ 694944 h 2112264"/>
                      <a:gd name="connsiteX221" fmla="*/ 607741 w 2765725"/>
                      <a:gd name="connsiteY221" fmla="*/ 685800 h 2112264"/>
                      <a:gd name="connsiteX222" fmla="*/ 616885 w 2765725"/>
                      <a:gd name="connsiteY222" fmla="*/ 658368 h 2112264"/>
                      <a:gd name="connsiteX223" fmla="*/ 653461 w 2765725"/>
                      <a:gd name="connsiteY223" fmla="*/ 603504 h 2112264"/>
                      <a:gd name="connsiteX224" fmla="*/ 680893 w 2765725"/>
                      <a:gd name="connsiteY224" fmla="*/ 539496 h 2112264"/>
                      <a:gd name="connsiteX225" fmla="*/ 662605 w 2765725"/>
                      <a:gd name="connsiteY225" fmla="*/ 256032 h 2112264"/>
                      <a:gd name="connsiteX226" fmla="*/ 653461 w 2765725"/>
                      <a:gd name="connsiteY226" fmla="*/ 228600 h 2112264"/>
                      <a:gd name="connsiteX227" fmla="*/ 662605 w 2765725"/>
                      <a:gd name="connsiteY227" fmla="*/ 201168 h 2112264"/>
                      <a:gd name="connsiteX228" fmla="*/ 744901 w 2765725"/>
                      <a:gd name="connsiteY228" fmla="*/ 228600 h 2112264"/>
                      <a:gd name="connsiteX229" fmla="*/ 763189 w 2765725"/>
                      <a:gd name="connsiteY229" fmla="*/ 256032 h 2112264"/>
                      <a:gd name="connsiteX230" fmla="*/ 781477 w 2765725"/>
                      <a:gd name="connsiteY230" fmla="*/ 292608 h 2112264"/>
                      <a:gd name="connsiteX231" fmla="*/ 808909 w 2765725"/>
                      <a:gd name="connsiteY231" fmla="*/ 320040 h 2112264"/>
                      <a:gd name="connsiteX232" fmla="*/ 863773 w 2765725"/>
                      <a:gd name="connsiteY232" fmla="*/ 411480 h 2112264"/>
                      <a:gd name="connsiteX233" fmla="*/ 946069 w 2765725"/>
                      <a:gd name="connsiteY233" fmla="*/ 493776 h 2112264"/>
                      <a:gd name="connsiteX234" fmla="*/ 973501 w 2765725"/>
                      <a:gd name="connsiteY234" fmla="*/ 521208 h 2112264"/>
                      <a:gd name="connsiteX235" fmla="*/ 1037509 w 2765725"/>
                      <a:gd name="connsiteY235" fmla="*/ 566928 h 2112264"/>
                      <a:gd name="connsiteX236" fmla="*/ 1092373 w 2765725"/>
                      <a:gd name="connsiteY236" fmla="*/ 621792 h 2112264"/>
                      <a:gd name="connsiteX237" fmla="*/ 1119805 w 2765725"/>
                      <a:gd name="connsiteY237" fmla="*/ 649224 h 2112264"/>
                      <a:gd name="connsiteX238" fmla="*/ 1147237 w 2765725"/>
                      <a:gd name="connsiteY238" fmla="*/ 667512 h 2112264"/>
                      <a:gd name="connsiteX239" fmla="*/ 1174669 w 2765725"/>
                      <a:gd name="connsiteY239" fmla="*/ 704088 h 2112264"/>
                      <a:gd name="connsiteX240" fmla="*/ 1229533 w 2765725"/>
                      <a:gd name="connsiteY240" fmla="*/ 731520 h 2112264"/>
                      <a:gd name="connsiteX241" fmla="*/ 1284397 w 2765725"/>
                      <a:gd name="connsiteY241" fmla="*/ 786384 h 2112264"/>
                      <a:gd name="connsiteX242" fmla="*/ 1320973 w 2765725"/>
                      <a:gd name="connsiteY242" fmla="*/ 841248 h 2112264"/>
                      <a:gd name="connsiteX243" fmla="*/ 1320973 w 2765725"/>
                      <a:gd name="connsiteY243" fmla="*/ 749808 h 2112264"/>
                      <a:gd name="connsiteX244" fmla="*/ 1293541 w 2765725"/>
                      <a:gd name="connsiteY244" fmla="*/ 740664 h 2112264"/>
                      <a:gd name="connsiteX245" fmla="*/ 1266109 w 2765725"/>
                      <a:gd name="connsiteY245" fmla="*/ 713232 h 2112264"/>
                      <a:gd name="connsiteX246" fmla="*/ 1192957 w 2765725"/>
                      <a:gd name="connsiteY246" fmla="*/ 630936 h 2112264"/>
                      <a:gd name="connsiteX247" fmla="*/ 1110661 w 2765725"/>
                      <a:gd name="connsiteY247" fmla="*/ 557784 h 2112264"/>
                      <a:gd name="connsiteX248" fmla="*/ 1064941 w 2765725"/>
                      <a:gd name="connsiteY248" fmla="*/ 502920 h 2112264"/>
                      <a:gd name="connsiteX249" fmla="*/ 1046653 w 2765725"/>
                      <a:gd name="connsiteY249" fmla="*/ 475488 h 2112264"/>
                      <a:gd name="connsiteX250" fmla="*/ 1010077 w 2765725"/>
                      <a:gd name="connsiteY250" fmla="*/ 429768 h 2112264"/>
                      <a:gd name="connsiteX251" fmla="*/ 991789 w 2765725"/>
                      <a:gd name="connsiteY251" fmla="*/ 374904 h 2112264"/>
                      <a:gd name="connsiteX252" fmla="*/ 973501 w 2765725"/>
                      <a:gd name="connsiteY252" fmla="*/ 347472 h 2112264"/>
                      <a:gd name="connsiteX253" fmla="*/ 955213 w 2765725"/>
                      <a:gd name="connsiteY253" fmla="*/ 292608 h 2112264"/>
                      <a:gd name="connsiteX254" fmla="*/ 936925 w 2765725"/>
                      <a:gd name="connsiteY254" fmla="*/ 219456 h 2112264"/>
                      <a:gd name="connsiteX255" fmla="*/ 927781 w 2765725"/>
                      <a:gd name="connsiteY255" fmla="*/ 164592 h 2112264"/>
                      <a:gd name="connsiteX256" fmla="*/ 927781 w 2765725"/>
                      <a:gd name="connsiteY256" fmla="*/ 109728 h 2112264"/>
                      <a:gd name="connsiteX257" fmla="*/ 1165525 w 2765725"/>
                      <a:gd name="connsiteY257" fmla="*/ 91440 h 2112264"/>
                      <a:gd name="connsiteX258" fmla="*/ 1229533 w 2765725"/>
                      <a:gd name="connsiteY258" fmla="*/ 155448 h 2112264"/>
                      <a:gd name="connsiteX259" fmla="*/ 1247821 w 2765725"/>
                      <a:gd name="connsiteY259" fmla="*/ 182880 h 2112264"/>
                      <a:gd name="connsiteX260" fmla="*/ 1302685 w 2765725"/>
                      <a:gd name="connsiteY260" fmla="*/ 173736 h 2112264"/>
                      <a:gd name="connsiteX261" fmla="*/ 1366693 w 2765725"/>
                      <a:gd name="connsiteY261" fmla="*/ 146304 h 2112264"/>
                      <a:gd name="connsiteX262" fmla="*/ 1394125 w 2765725"/>
                      <a:gd name="connsiteY262" fmla="*/ 128016 h 2112264"/>
                      <a:gd name="connsiteX263" fmla="*/ 1476421 w 2765725"/>
                      <a:gd name="connsiteY263" fmla="*/ 64008 h 2112264"/>
                      <a:gd name="connsiteX264" fmla="*/ 1549573 w 2765725"/>
                      <a:gd name="connsiteY264" fmla="*/ 27432 h 2112264"/>
                      <a:gd name="connsiteX265" fmla="*/ 1577005 w 2765725"/>
                      <a:gd name="connsiteY265" fmla="*/ 9144 h 2112264"/>
                      <a:gd name="connsiteX266" fmla="*/ 1604437 w 2765725"/>
                      <a:gd name="connsiteY266" fmla="*/ 0 h 2112264"/>
                      <a:gd name="connsiteX267" fmla="*/ 1631869 w 2765725"/>
                      <a:gd name="connsiteY267" fmla="*/ 18288 h 2112264"/>
                      <a:gd name="connsiteX268" fmla="*/ 1641013 w 2765725"/>
                      <a:gd name="connsiteY268" fmla="*/ 173736 h 2112264"/>
                      <a:gd name="connsiteX269" fmla="*/ 1732453 w 2765725"/>
                      <a:gd name="connsiteY269" fmla="*/ 155448 h 2112264"/>
                      <a:gd name="connsiteX270" fmla="*/ 1805605 w 2765725"/>
                      <a:gd name="connsiteY270" fmla="*/ 128016 h 2112264"/>
                      <a:gd name="connsiteX271" fmla="*/ 1842181 w 2765725"/>
                      <a:gd name="connsiteY271" fmla="*/ 118872 h 2112264"/>
                      <a:gd name="connsiteX272" fmla="*/ 1878757 w 2765725"/>
                      <a:gd name="connsiteY272" fmla="*/ 100584 h 2112264"/>
                      <a:gd name="connsiteX273" fmla="*/ 1970197 w 2765725"/>
                      <a:gd name="connsiteY273" fmla="*/ 73152 h 2112264"/>
                      <a:gd name="connsiteX274" fmla="*/ 2061637 w 2765725"/>
                      <a:gd name="connsiteY274" fmla="*/ 45720 h 2112264"/>
                      <a:gd name="connsiteX275" fmla="*/ 2171365 w 2765725"/>
                      <a:gd name="connsiteY275" fmla="*/ 54864 h 2112264"/>
                      <a:gd name="connsiteX276" fmla="*/ 2189653 w 2765725"/>
                      <a:gd name="connsiteY276" fmla="*/ 109728 h 2112264"/>
                      <a:gd name="connsiteX277" fmla="*/ 2180509 w 2765725"/>
                      <a:gd name="connsiteY277" fmla="*/ 192024 h 2112264"/>
                      <a:gd name="connsiteX278" fmla="*/ 2153077 w 2765725"/>
                      <a:gd name="connsiteY278" fmla="*/ 210312 h 2112264"/>
                      <a:gd name="connsiteX279" fmla="*/ 2098213 w 2765725"/>
                      <a:gd name="connsiteY279" fmla="*/ 228600 h 2112264"/>
                      <a:gd name="connsiteX280" fmla="*/ 2015917 w 2765725"/>
                      <a:gd name="connsiteY280" fmla="*/ 256032 h 2112264"/>
                      <a:gd name="connsiteX281" fmla="*/ 1988485 w 2765725"/>
                      <a:gd name="connsiteY281" fmla="*/ 265176 h 2112264"/>
                      <a:gd name="connsiteX282" fmla="*/ 1924477 w 2765725"/>
                      <a:gd name="connsiteY282" fmla="*/ 310896 h 2112264"/>
                      <a:gd name="connsiteX283" fmla="*/ 1887901 w 2765725"/>
                      <a:gd name="connsiteY283" fmla="*/ 310896 h 2112264"/>
                      <a:gd name="connsiteX284" fmla="*/ 1988485 w 2765725"/>
                      <a:gd name="connsiteY284" fmla="*/ 338328 h 2112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</a:cxnLst>
                    <a:rect l="l" t="t" r="r" b="b"/>
                    <a:pathLst>
                      <a:path w="2765725" h="2112264">
                        <a:moveTo>
                          <a:pt x="1366693" y="740664"/>
                        </a:moveTo>
                        <a:lnTo>
                          <a:pt x="1366693" y="740664"/>
                        </a:lnTo>
                        <a:cubicBezTo>
                          <a:pt x="1397173" y="743712"/>
                          <a:pt x="1430069" y="737530"/>
                          <a:pt x="1458133" y="749808"/>
                        </a:cubicBezTo>
                        <a:cubicBezTo>
                          <a:pt x="1481828" y="760174"/>
                          <a:pt x="1488461" y="796493"/>
                          <a:pt x="1512997" y="804672"/>
                        </a:cubicBezTo>
                        <a:cubicBezTo>
                          <a:pt x="1522141" y="807720"/>
                          <a:pt x="1531808" y="809505"/>
                          <a:pt x="1540429" y="813816"/>
                        </a:cubicBezTo>
                        <a:cubicBezTo>
                          <a:pt x="1565890" y="826547"/>
                          <a:pt x="1575070" y="839313"/>
                          <a:pt x="1595293" y="859536"/>
                        </a:cubicBezTo>
                        <a:cubicBezTo>
                          <a:pt x="1618277" y="928487"/>
                          <a:pt x="1587273" y="843496"/>
                          <a:pt x="1622725" y="914400"/>
                        </a:cubicBezTo>
                        <a:cubicBezTo>
                          <a:pt x="1627036" y="923021"/>
                          <a:pt x="1628821" y="932688"/>
                          <a:pt x="1631869" y="941832"/>
                        </a:cubicBezTo>
                        <a:cubicBezTo>
                          <a:pt x="1628821" y="978408"/>
                          <a:pt x="1627576" y="1015179"/>
                          <a:pt x="1622725" y="1051560"/>
                        </a:cubicBezTo>
                        <a:cubicBezTo>
                          <a:pt x="1620437" y="1068722"/>
                          <a:pt x="1607148" y="1094569"/>
                          <a:pt x="1595293" y="1106424"/>
                        </a:cubicBezTo>
                        <a:cubicBezTo>
                          <a:pt x="1587522" y="1114195"/>
                          <a:pt x="1577691" y="1119797"/>
                          <a:pt x="1567861" y="1124712"/>
                        </a:cubicBezTo>
                        <a:cubicBezTo>
                          <a:pt x="1559240" y="1129023"/>
                          <a:pt x="1549050" y="1129545"/>
                          <a:pt x="1540429" y="1133856"/>
                        </a:cubicBezTo>
                        <a:cubicBezTo>
                          <a:pt x="1530599" y="1138771"/>
                          <a:pt x="1522141" y="1146048"/>
                          <a:pt x="1512997" y="1152144"/>
                        </a:cubicBezTo>
                        <a:cubicBezTo>
                          <a:pt x="1387255" y="1134181"/>
                          <a:pt x="1498641" y="1152333"/>
                          <a:pt x="1412413" y="1133856"/>
                        </a:cubicBezTo>
                        <a:cubicBezTo>
                          <a:pt x="1382019" y="1127343"/>
                          <a:pt x="1320973" y="1115568"/>
                          <a:pt x="1320973" y="1115568"/>
                        </a:cubicBezTo>
                        <a:cubicBezTo>
                          <a:pt x="1311829" y="1109472"/>
                          <a:pt x="1301984" y="1104315"/>
                          <a:pt x="1293541" y="1097280"/>
                        </a:cubicBezTo>
                        <a:cubicBezTo>
                          <a:pt x="1268069" y="1076053"/>
                          <a:pt x="1258858" y="1060180"/>
                          <a:pt x="1238677" y="1033272"/>
                        </a:cubicBezTo>
                        <a:cubicBezTo>
                          <a:pt x="1232581" y="1014984"/>
                          <a:pt x="1215714" y="997110"/>
                          <a:pt x="1220389" y="978408"/>
                        </a:cubicBezTo>
                        <a:cubicBezTo>
                          <a:pt x="1223437" y="966216"/>
                          <a:pt x="1224583" y="953383"/>
                          <a:pt x="1229533" y="941832"/>
                        </a:cubicBezTo>
                        <a:cubicBezTo>
                          <a:pt x="1233862" y="931731"/>
                          <a:pt x="1240520" y="922614"/>
                          <a:pt x="1247821" y="914400"/>
                        </a:cubicBezTo>
                        <a:cubicBezTo>
                          <a:pt x="1265557" y="894447"/>
                          <a:pt x="1304200" y="847623"/>
                          <a:pt x="1339261" y="841248"/>
                        </a:cubicBezTo>
                        <a:cubicBezTo>
                          <a:pt x="1393572" y="831373"/>
                          <a:pt x="1503853" y="822960"/>
                          <a:pt x="1503853" y="822960"/>
                        </a:cubicBezTo>
                        <a:cubicBezTo>
                          <a:pt x="1506901" y="813816"/>
                          <a:pt x="1509200" y="804387"/>
                          <a:pt x="1512997" y="795528"/>
                        </a:cubicBezTo>
                        <a:cubicBezTo>
                          <a:pt x="1518367" y="782999"/>
                          <a:pt x="1526974" y="771884"/>
                          <a:pt x="1531285" y="758952"/>
                        </a:cubicBezTo>
                        <a:cubicBezTo>
                          <a:pt x="1536200" y="744208"/>
                          <a:pt x="1535963" y="728118"/>
                          <a:pt x="1540429" y="713232"/>
                        </a:cubicBezTo>
                        <a:cubicBezTo>
                          <a:pt x="1545146" y="697510"/>
                          <a:pt x="1553108" y="682938"/>
                          <a:pt x="1558717" y="667512"/>
                        </a:cubicBezTo>
                        <a:cubicBezTo>
                          <a:pt x="1565305" y="649395"/>
                          <a:pt x="1566312" y="628688"/>
                          <a:pt x="1577005" y="612648"/>
                        </a:cubicBezTo>
                        <a:lnTo>
                          <a:pt x="1613581" y="557784"/>
                        </a:lnTo>
                        <a:lnTo>
                          <a:pt x="1650157" y="502920"/>
                        </a:lnTo>
                        <a:cubicBezTo>
                          <a:pt x="1656253" y="493776"/>
                          <a:pt x="1659301" y="481584"/>
                          <a:pt x="1668445" y="475488"/>
                        </a:cubicBezTo>
                        <a:cubicBezTo>
                          <a:pt x="1703897" y="451853"/>
                          <a:pt x="1685451" y="460675"/>
                          <a:pt x="1723309" y="448056"/>
                        </a:cubicBezTo>
                        <a:cubicBezTo>
                          <a:pt x="1739863" y="431502"/>
                          <a:pt x="1776234" y="387958"/>
                          <a:pt x="1805605" y="374904"/>
                        </a:cubicBezTo>
                        <a:cubicBezTo>
                          <a:pt x="1823221" y="367075"/>
                          <a:pt x="1860469" y="356616"/>
                          <a:pt x="1860469" y="356616"/>
                        </a:cubicBezTo>
                        <a:cubicBezTo>
                          <a:pt x="1912583" y="304502"/>
                          <a:pt x="1860005" y="347671"/>
                          <a:pt x="1924477" y="320040"/>
                        </a:cubicBezTo>
                        <a:cubicBezTo>
                          <a:pt x="1934578" y="315711"/>
                          <a:pt x="1942079" y="306667"/>
                          <a:pt x="1951909" y="301752"/>
                        </a:cubicBezTo>
                        <a:cubicBezTo>
                          <a:pt x="1960530" y="297441"/>
                          <a:pt x="1970720" y="296919"/>
                          <a:pt x="1979341" y="292608"/>
                        </a:cubicBezTo>
                        <a:cubicBezTo>
                          <a:pt x="1989171" y="287693"/>
                          <a:pt x="1996943" y="279235"/>
                          <a:pt x="2006773" y="274320"/>
                        </a:cubicBezTo>
                        <a:cubicBezTo>
                          <a:pt x="2029283" y="263065"/>
                          <a:pt x="2067997" y="259544"/>
                          <a:pt x="2089069" y="256032"/>
                        </a:cubicBezTo>
                        <a:cubicBezTo>
                          <a:pt x="2192701" y="259080"/>
                          <a:pt x="2296424" y="259866"/>
                          <a:pt x="2399965" y="265176"/>
                        </a:cubicBezTo>
                        <a:cubicBezTo>
                          <a:pt x="2415486" y="265972"/>
                          <a:pt x="2430280" y="272266"/>
                          <a:pt x="2445685" y="274320"/>
                        </a:cubicBezTo>
                        <a:cubicBezTo>
                          <a:pt x="2476048" y="278368"/>
                          <a:pt x="2506645" y="280416"/>
                          <a:pt x="2537125" y="283464"/>
                        </a:cubicBezTo>
                        <a:cubicBezTo>
                          <a:pt x="2549317" y="289560"/>
                          <a:pt x="2561866" y="294989"/>
                          <a:pt x="2573701" y="301752"/>
                        </a:cubicBezTo>
                        <a:cubicBezTo>
                          <a:pt x="2596587" y="314830"/>
                          <a:pt x="2611372" y="326841"/>
                          <a:pt x="2628565" y="347472"/>
                        </a:cubicBezTo>
                        <a:cubicBezTo>
                          <a:pt x="2635600" y="355915"/>
                          <a:pt x="2642390" y="364861"/>
                          <a:pt x="2646853" y="374904"/>
                        </a:cubicBezTo>
                        <a:cubicBezTo>
                          <a:pt x="2654682" y="392520"/>
                          <a:pt x="2665141" y="429768"/>
                          <a:pt x="2665141" y="429768"/>
                        </a:cubicBezTo>
                        <a:cubicBezTo>
                          <a:pt x="2662093" y="448056"/>
                          <a:pt x="2660019" y="466533"/>
                          <a:pt x="2655997" y="484632"/>
                        </a:cubicBezTo>
                        <a:cubicBezTo>
                          <a:pt x="2653906" y="494041"/>
                          <a:pt x="2653669" y="505248"/>
                          <a:pt x="2646853" y="512064"/>
                        </a:cubicBezTo>
                        <a:cubicBezTo>
                          <a:pt x="2640037" y="518880"/>
                          <a:pt x="2628689" y="518560"/>
                          <a:pt x="2619421" y="521208"/>
                        </a:cubicBezTo>
                        <a:cubicBezTo>
                          <a:pt x="2607337" y="524660"/>
                          <a:pt x="2594929" y="526900"/>
                          <a:pt x="2582845" y="530352"/>
                        </a:cubicBezTo>
                        <a:cubicBezTo>
                          <a:pt x="2573577" y="533000"/>
                          <a:pt x="2564822" y="537405"/>
                          <a:pt x="2555413" y="539496"/>
                        </a:cubicBezTo>
                        <a:cubicBezTo>
                          <a:pt x="2537314" y="543518"/>
                          <a:pt x="2518837" y="545592"/>
                          <a:pt x="2500549" y="548640"/>
                        </a:cubicBezTo>
                        <a:cubicBezTo>
                          <a:pt x="2503597" y="560832"/>
                          <a:pt x="2503458" y="574305"/>
                          <a:pt x="2509693" y="585216"/>
                        </a:cubicBezTo>
                        <a:cubicBezTo>
                          <a:pt x="2516109" y="596444"/>
                          <a:pt x="2526917" y="604709"/>
                          <a:pt x="2537125" y="612648"/>
                        </a:cubicBezTo>
                        <a:cubicBezTo>
                          <a:pt x="2554475" y="626142"/>
                          <a:pt x="2570666" y="643893"/>
                          <a:pt x="2591989" y="649224"/>
                        </a:cubicBezTo>
                        <a:cubicBezTo>
                          <a:pt x="2612435" y="654336"/>
                          <a:pt x="2670072" y="667751"/>
                          <a:pt x="2683429" y="676656"/>
                        </a:cubicBezTo>
                        <a:cubicBezTo>
                          <a:pt x="2762045" y="729067"/>
                          <a:pt x="2662577" y="666230"/>
                          <a:pt x="2738293" y="704088"/>
                        </a:cubicBezTo>
                        <a:cubicBezTo>
                          <a:pt x="2748123" y="709003"/>
                          <a:pt x="2756581" y="716280"/>
                          <a:pt x="2765725" y="722376"/>
                        </a:cubicBezTo>
                        <a:cubicBezTo>
                          <a:pt x="2762677" y="743712"/>
                          <a:pt x="2764585" y="766373"/>
                          <a:pt x="2756581" y="786384"/>
                        </a:cubicBezTo>
                        <a:cubicBezTo>
                          <a:pt x="2743581" y="818885"/>
                          <a:pt x="2725580" y="811028"/>
                          <a:pt x="2701717" y="822960"/>
                        </a:cubicBezTo>
                        <a:cubicBezTo>
                          <a:pt x="2691887" y="827875"/>
                          <a:pt x="2684115" y="836333"/>
                          <a:pt x="2674285" y="841248"/>
                        </a:cubicBezTo>
                        <a:cubicBezTo>
                          <a:pt x="2636934" y="859923"/>
                          <a:pt x="2561640" y="857493"/>
                          <a:pt x="2537125" y="859536"/>
                        </a:cubicBezTo>
                        <a:cubicBezTo>
                          <a:pt x="2619683" y="942094"/>
                          <a:pt x="2535449" y="868765"/>
                          <a:pt x="2601133" y="905256"/>
                        </a:cubicBezTo>
                        <a:cubicBezTo>
                          <a:pt x="2620346" y="915930"/>
                          <a:pt x="2637709" y="929640"/>
                          <a:pt x="2655997" y="941832"/>
                        </a:cubicBezTo>
                        <a:lnTo>
                          <a:pt x="2710861" y="978408"/>
                        </a:lnTo>
                        <a:cubicBezTo>
                          <a:pt x="2720005" y="984504"/>
                          <a:pt x="2730522" y="988925"/>
                          <a:pt x="2738293" y="996696"/>
                        </a:cubicBezTo>
                        <a:lnTo>
                          <a:pt x="2765725" y="1024128"/>
                        </a:lnTo>
                        <a:cubicBezTo>
                          <a:pt x="2762677" y="1057656"/>
                          <a:pt x="2763635" y="1091793"/>
                          <a:pt x="2756581" y="1124712"/>
                        </a:cubicBezTo>
                        <a:cubicBezTo>
                          <a:pt x="2754278" y="1135458"/>
                          <a:pt x="2749253" y="1151332"/>
                          <a:pt x="2738293" y="1152144"/>
                        </a:cubicBezTo>
                        <a:cubicBezTo>
                          <a:pt x="2704272" y="1154664"/>
                          <a:pt x="2406075" y="1137243"/>
                          <a:pt x="2345101" y="1133856"/>
                        </a:cubicBezTo>
                        <a:cubicBezTo>
                          <a:pt x="2211698" y="1111622"/>
                          <a:pt x="2380880" y="1137762"/>
                          <a:pt x="2125645" y="1115568"/>
                        </a:cubicBezTo>
                        <a:cubicBezTo>
                          <a:pt x="2110162" y="1114222"/>
                          <a:pt x="2095311" y="1108622"/>
                          <a:pt x="2079925" y="1106424"/>
                        </a:cubicBezTo>
                        <a:cubicBezTo>
                          <a:pt x="2052602" y="1102521"/>
                          <a:pt x="2024952" y="1101183"/>
                          <a:pt x="1997629" y="1097280"/>
                        </a:cubicBezTo>
                        <a:cubicBezTo>
                          <a:pt x="1982243" y="1095082"/>
                          <a:pt x="1967403" y="1089359"/>
                          <a:pt x="1951909" y="1088136"/>
                        </a:cubicBezTo>
                        <a:cubicBezTo>
                          <a:pt x="1851453" y="1080205"/>
                          <a:pt x="1650157" y="1069848"/>
                          <a:pt x="1650157" y="1069848"/>
                        </a:cubicBezTo>
                        <a:cubicBezTo>
                          <a:pt x="1659301" y="1066800"/>
                          <a:pt x="1667950" y="1060704"/>
                          <a:pt x="1677589" y="1060704"/>
                        </a:cubicBezTo>
                        <a:cubicBezTo>
                          <a:pt x="1736357" y="1060704"/>
                          <a:pt x="1730575" y="1076788"/>
                          <a:pt x="1787317" y="1088136"/>
                        </a:cubicBezTo>
                        <a:lnTo>
                          <a:pt x="1833037" y="1097280"/>
                        </a:lnTo>
                        <a:cubicBezTo>
                          <a:pt x="1851278" y="1100597"/>
                          <a:pt x="1869914" y="1101927"/>
                          <a:pt x="1887901" y="1106424"/>
                        </a:cubicBezTo>
                        <a:cubicBezTo>
                          <a:pt x="1906603" y="1111099"/>
                          <a:pt x="1924063" y="1120037"/>
                          <a:pt x="1942765" y="1124712"/>
                        </a:cubicBezTo>
                        <a:cubicBezTo>
                          <a:pt x="1954957" y="1127760"/>
                          <a:pt x="1967304" y="1130245"/>
                          <a:pt x="1979341" y="1133856"/>
                        </a:cubicBezTo>
                        <a:cubicBezTo>
                          <a:pt x="1997805" y="1139395"/>
                          <a:pt x="2015190" y="1148975"/>
                          <a:pt x="2034205" y="1152144"/>
                        </a:cubicBezTo>
                        <a:cubicBezTo>
                          <a:pt x="2058662" y="1156220"/>
                          <a:pt x="2109229" y="1164042"/>
                          <a:pt x="2134789" y="1170432"/>
                        </a:cubicBezTo>
                        <a:cubicBezTo>
                          <a:pt x="2198707" y="1186412"/>
                          <a:pt x="2120289" y="1171695"/>
                          <a:pt x="2198797" y="1197864"/>
                        </a:cubicBezTo>
                        <a:cubicBezTo>
                          <a:pt x="2233149" y="1209315"/>
                          <a:pt x="2267319" y="1203921"/>
                          <a:pt x="2299381" y="1225296"/>
                        </a:cubicBezTo>
                        <a:cubicBezTo>
                          <a:pt x="2334833" y="1248931"/>
                          <a:pt x="2316387" y="1240109"/>
                          <a:pt x="2354245" y="1252728"/>
                        </a:cubicBezTo>
                        <a:cubicBezTo>
                          <a:pt x="2360341" y="1261872"/>
                          <a:pt x="2364762" y="1272389"/>
                          <a:pt x="2372533" y="1280160"/>
                        </a:cubicBezTo>
                        <a:cubicBezTo>
                          <a:pt x="2380304" y="1287931"/>
                          <a:pt x="2391022" y="1292060"/>
                          <a:pt x="2399965" y="1298448"/>
                        </a:cubicBezTo>
                        <a:cubicBezTo>
                          <a:pt x="2455359" y="1338015"/>
                          <a:pt x="2415832" y="1315525"/>
                          <a:pt x="2473117" y="1344168"/>
                        </a:cubicBezTo>
                        <a:cubicBezTo>
                          <a:pt x="2476165" y="1353312"/>
                          <a:pt x="2475445" y="1364784"/>
                          <a:pt x="2482261" y="1371600"/>
                        </a:cubicBezTo>
                        <a:cubicBezTo>
                          <a:pt x="2489077" y="1378416"/>
                          <a:pt x="2501673" y="1375397"/>
                          <a:pt x="2509693" y="1380744"/>
                        </a:cubicBezTo>
                        <a:cubicBezTo>
                          <a:pt x="2520453" y="1387917"/>
                          <a:pt x="2529186" y="1397968"/>
                          <a:pt x="2537125" y="1408176"/>
                        </a:cubicBezTo>
                        <a:cubicBezTo>
                          <a:pt x="2550619" y="1425526"/>
                          <a:pt x="2561509" y="1444752"/>
                          <a:pt x="2573701" y="1463040"/>
                        </a:cubicBezTo>
                        <a:lnTo>
                          <a:pt x="2591989" y="1490472"/>
                        </a:lnTo>
                        <a:cubicBezTo>
                          <a:pt x="2588941" y="1551432"/>
                          <a:pt x="2615438" y="1621747"/>
                          <a:pt x="2582845" y="1673352"/>
                        </a:cubicBezTo>
                        <a:cubicBezTo>
                          <a:pt x="2564867" y="1701816"/>
                          <a:pt x="2512769" y="1678445"/>
                          <a:pt x="2482261" y="1664208"/>
                        </a:cubicBezTo>
                        <a:cubicBezTo>
                          <a:pt x="2462344" y="1654913"/>
                          <a:pt x="2457877" y="1627632"/>
                          <a:pt x="2445685" y="1609344"/>
                        </a:cubicBezTo>
                        <a:cubicBezTo>
                          <a:pt x="2422050" y="1573892"/>
                          <a:pt x="2430872" y="1592338"/>
                          <a:pt x="2418253" y="1554480"/>
                        </a:cubicBezTo>
                        <a:cubicBezTo>
                          <a:pt x="2313100" y="1580768"/>
                          <a:pt x="2400705" y="1546455"/>
                          <a:pt x="2372533" y="1764792"/>
                        </a:cubicBezTo>
                        <a:cubicBezTo>
                          <a:pt x="2368833" y="1793470"/>
                          <a:pt x="2345101" y="1847088"/>
                          <a:pt x="2345101" y="1847088"/>
                        </a:cubicBezTo>
                        <a:cubicBezTo>
                          <a:pt x="2332909" y="1844040"/>
                          <a:pt x="2319765" y="1843564"/>
                          <a:pt x="2308525" y="1837944"/>
                        </a:cubicBezTo>
                        <a:cubicBezTo>
                          <a:pt x="2294894" y="1831128"/>
                          <a:pt x="2284350" y="1819370"/>
                          <a:pt x="2271949" y="1810512"/>
                        </a:cubicBezTo>
                        <a:cubicBezTo>
                          <a:pt x="2263006" y="1804124"/>
                          <a:pt x="2252861" y="1799376"/>
                          <a:pt x="2244517" y="1792224"/>
                        </a:cubicBezTo>
                        <a:cubicBezTo>
                          <a:pt x="2166910" y="1725704"/>
                          <a:pt x="2243487" y="1779345"/>
                          <a:pt x="2180509" y="1737360"/>
                        </a:cubicBezTo>
                        <a:cubicBezTo>
                          <a:pt x="2174413" y="1728216"/>
                          <a:pt x="2172997" y="1712083"/>
                          <a:pt x="2162221" y="1709928"/>
                        </a:cubicBezTo>
                        <a:cubicBezTo>
                          <a:pt x="2151445" y="1707773"/>
                          <a:pt x="2142026" y="1719945"/>
                          <a:pt x="2134789" y="1728216"/>
                        </a:cubicBezTo>
                        <a:cubicBezTo>
                          <a:pt x="2075650" y="1795804"/>
                          <a:pt x="2123424" y="1777888"/>
                          <a:pt x="2043349" y="1837944"/>
                        </a:cubicBezTo>
                        <a:cubicBezTo>
                          <a:pt x="2031157" y="1847088"/>
                          <a:pt x="2020404" y="1858560"/>
                          <a:pt x="2006773" y="1865376"/>
                        </a:cubicBezTo>
                        <a:cubicBezTo>
                          <a:pt x="1989531" y="1873997"/>
                          <a:pt x="1951909" y="1883664"/>
                          <a:pt x="1951909" y="1883664"/>
                        </a:cubicBezTo>
                        <a:cubicBezTo>
                          <a:pt x="1906712" y="1815868"/>
                          <a:pt x="1919644" y="1850353"/>
                          <a:pt x="1906189" y="1783080"/>
                        </a:cubicBezTo>
                        <a:cubicBezTo>
                          <a:pt x="1833949" y="1855320"/>
                          <a:pt x="1876988" y="1841152"/>
                          <a:pt x="1778173" y="1828800"/>
                        </a:cubicBezTo>
                        <a:cubicBezTo>
                          <a:pt x="1757931" y="1815306"/>
                          <a:pt x="1737390" y="1804202"/>
                          <a:pt x="1723309" y="1783080"/>
                        </a:cubicBezTo>
                        <a:cubicBezTo>
                          <a:pt x="1717962" y="1775060"/>
                          <a:pt x="1718476" y="1764269"/>
                          <a:pt x="1714165" y="1755648"/>
                        </a:cubicBezTo>
                        <a:cubicBezTo>
                          <a:pt x="1709250" y="1745818"/>
                          <a:pt x="1700792" y="1738046"/>
                          <a:pt x="1695877" y="1728216"/>
                        </a:cubicBezTo>
                        <a:cubicBezTo>
                          <a:pt x="1691566" y="1719595"/>
                          <a:pt x="1691414" y="1709210"/>
                          <a:pt x="1686733" y="1700784"/>
                        </a:cubicBezTo>
                        <a:cubicBezTo>
                          <a:pt x="1676059" y="1681571"/>
                          <a:pt x="1657108" y="1666772"/>
                          <a:pt x="1650157" y="1645920"/>
                        </a:cubicBezTo>
                        <a:cubicBezTo>
                          <a:pt x="1647109" y="1636776"/>
                          <a:pt x="1643661" y="1627756"/>
                          <a:pt x="1641013" y="1618488"/>
                        </a:cubicBezTo>
                        <a:cubicBezTo>
                          <a:pt x="1637107" y="1604816"/>
                          <a:pt x="1630033" y="1569096"/>
                          <a:pt x="1622725" y="1554480"/>
                        </a:cubicBezTo>
                        <a:cubicBezTo>
                          <a:pt x="1617810" y="1544650"/>
                          <a:pt x="1610533" y="1536192"/>
                          <a:pt x="1604437" y="1527048"/>
                        </a:cubicBezTo>
                        <a:cubicBezTo>
                          <a:pt x="1601389" y="1508760"/>
                          <a:pt x="1599790" y="1490171"/>
                          <a:pt x="1595293" y="1472184"/>
                        </a:cubicBezTo>
                        <a:cubicBezTo>
                          <a:pt x="1579388" y="1408562"/>
                          <a:pt x="1577536" y="1433959"/>
                          <a:pt x="1567861" y="1380744"/>
                        </a:cubicBezTo>
                        <a:cubicBezTo>
                          <a:pt x="1564006" y="1359539"/>
                          <a:pt x="1561765" y="1338072"/>
                          <a:pt x="1558717" y="1316736"/>
                        </a:cubicBezTo>
                        <a:cubicBezTo>
                          <a:pt x="1564813" y="1264920"/>
                          <a:pt x="1573288" y="1213329"/>
                          <a:pt x="1577005" y="1161288"/>
                        </a:cubicBezTo>
                        <a:cubicBezTo>
                          <a:pt x="1577692" y="1151674"/>
                          <a:pt x="1570509" y="1179452"/>
                          <a:pt x="1567861" y="1188720"/>
                        </a:cubicBezTo>
                        <a:cubicBezTo>
                          <a:pt x="1559252" y="1218851"/>
                          <a:pt x="1555858" y="1239589"/>
                          <a:pt x="1549573" y="1271016"/>
                        </a:cubicBezTo>
                        <a:cubicBezTo>
                          <a:pt x="1552621" y="1353312"/>
                          <a:pt x="1551261" y="1435890"/>
                          <a:pt x="1558717" y="1517904"/>
                        </a:cubicBezTo>
                        <a:cubicBezTo>
                          <a:pt x="1560462" y="1537102"/>
                          <a:pt x="1570909" y="1554480"/>
                          <a:pt x="1577005" y="1572768"/>
                        </a:cubicBezTo>
                        <a:cubicBezTo>
                          <a:pt x="1580053" y="1581912"/>
                          <a:pt x="1579333" y="1593384"/>
                          <a:pt x="1586149" y="1600200"/>
                        </a:cubicBezTo>
                        <a:cubicBezTo>
                          <a:pt x="1621352" y="1635403"/>
                          <a:pt x="1606408" y="1616872"/>
                          <a:pt x="1631869" y="1655064"/>
                        </a:cubicBezTo>
                        <a:cubicBezTo>
                          <a:pt x="1654832" y="1746918"/>
                          <a:pt x="1642209" y="1704371"/>
                          <a:pt x="1668445" y="1783080"/>
                        </a:cubicBezTo>
                        <a:lnTo>
                          <a:pt x="1677589" y="1810512"/>
                        </a:lnTo>
                        <a:lnTo>
                          <a:pt x="1686733" y="1837944"/>
                        </a:lnTo>
                        <a:cubicBezTo>
                          <a:pt x="1673965" y="2144367"/>
                          <a:pt x="1741071" y="2002931"/>
                          <a:pt x="1631869" y="2084832"/>
                        </a:cubicBezTo>
                        <a:cubicBezTo>
                          <a:pt x="1621524" y="2092591"/>
                          <a:pt x="1613581" y="2103120"/>
                          <a:pt x="1604437" y="2112264"/>
                        </a:cubicBezTo>
                        <a:cubicBezTo>
                          <a:pt x="1567861" y="2109216"/>
                          <a:pt x="1528916" y="2116423"/>
                          <a:pt x="1494709" y="2103120"/>
                        </a:cubicBezTo>
                        <a:cubicBezTo>
                          <a:pt x="1450859" y="2086067"/>
                          <a:pt x="1446209" y="2050407"/>
                          <a:pt x="1421557" y="2020824"/>
                        </a:cubicBezTo>
                        <a:cubicBezTo>
                          <a:pt x="1413278" y="2010890"/>
                          <a:pt x="1403269" y="2002536"/>
                          <a:pt x="1394125" y="1993392"/>
                        </a:cubicBezTo>
                        <a:cubicBezTo>
                          <a:pt x="1391077" y="1984248"/>
                          <a:pt x="1393602" y="1970271"/>
                          <a:pt x="1384981" y="1965960"/>
                        </a:cubicBezTo>
                        <a:cubicBezTo>
                          <a:pt x="1367337" y="1957138"/>
                          <a:pt x="1334774" y="1997879"/>
                          <a:pt x="1330117" y="2002536"/>
                        </a:cubicBezTo>
                        <a:cubicBezTo>
                          <a:pt x="1327069" y="2011680"/>
                          <a:pt x="1326994" y="2022442"/>
                          <a:pt x="1320973" y="2029968"/>
                        </a:cubicBezTo>
                        <a:cubicBezTo>
                          <a:pt x="1305693" y="2049069"/>
                          <a:pt x="1286275" y="2048757"/>
                          <a:pt x="1266109" y="2057400"/>
                        </a:cubicBezTo>
                        <a:cubicBezTo>
                          <a:pt x="1253580" y="2062770"/>
                          <a:pt x="1241725" y="2069592"/>
                          <a:pt x="1229533" y="2075688"/>
                        </a:cubicBezTo>
                        <a:cubicBezTo>
                          <a:pt x="1220389" y="2072640"/>
                          <a:pt x="1209627" y="2072565"/>
                          <a:pt x="1202101" y="2066544"/>
                        </a:cubicBezTo>
                        <a:cubicBezTo>
                          <a:pt x="1193519" y="2059679"/>
                          <a:pt x="1191584" y="2046883"/>
                          <a:pt x="1183813" y="2039112"/>
                        </a:cubicBezTo>
                        <a:cubicBezTo>
                          <a:pt x="1176042" y="2031341"/>
                          <a:pt x="1165525" y="2026920"/>
                          <a:pt x="1156381" y="2020824"/>
                        </a:cubicBezTo>
                        <a:cubicBezTo>
                          <a:pt x="1153333" y="2011680"/>
                          <a:pt x="1151918" y="2001818"/>
                          <a:pt x="1147237" y="1993392"/>
                        </a:cubicBezTo>
                        <a:cubicBezTo>
                          <a:pt x="1136563" y="1974179"/>
                          <a:pt x="1110661" y="1938528"/>
                          <a:pt x="1110661" y="1938528"/>
                        </a:cubicBezTo>
                        <a:cubicBezTo>
                          <a:pt x="1101517" y="1941576"/>
                          <a:pt x="1090837" y="1941754"/>
                          <a:pt x="1083229" y="1947672"/>
                        </a:cubicBezTo>
                        <a:cubicBezTo>
                          <a:pt x="1069459" y="1958382"/>
                          <a:pt x="1029121" y="2010254"/>
                          <a:pt x="1000933" y="2020824"/>
                        </a:cubicBezTo>
                        <a:cubicBezTo>
                          <a:pt x="986381" y="2026281"/>
                          <a:pt x="970291" y="2026199"/>
                          <a:pt x="955213" y="2029968"/>
                        </a:cubicBezTo>
                        <a:cubicBezTo>
                          <a:pt x="890113" y="2046243"/>
                          <a:pt x="974358" y="2032228"/>
                          <a:pt x="882061" y="2057400"/>
                        </a:cubicBezTo>
                        <a:cubicBezTo>
                          <a:pt x="864174" y="2062278"/>
                          <a:pt x="845377" y="2062908"/>
                          <a:pt x="827197" y="2066544"/>
                        </a:cubicBezTo>
                        <a:cubicBezTo>
                          <a:pt x="814874" y="2069009"/>
                          <a:pt x="802813" y="2072640"/>
                          <a:pt x="790621" y="2075688"/>
                        </a:cubicBezTo>
                        <a:cubicBezTo>
                          <a:pt x="781477" y="2072640"/>
                          <a:pt x="770005" y="2073360"/>
                          <a:pt x="763189" y="2066544"/>
                        </a:cubicBezTo>
                        <a:cubicBezTo>
                          <a:pt x="705527" y="2008882"/>
                          <a:pt x="740466" y="2030242"/>
                          <a:pt x="717469" y="1984248"/>
                        </a:cubicBezTo>
                        <a:cubicBezTo>
                          <a:pt x="712554" y="1974418"/>
                          <a:pt x="705277" y="1965960"/>
                          <a:pt x="699181" y="1956816"/>
                        </a:cubicBezTo>
                        <a:cubicBezTo>
                          <a:pt x="689557" y="1850949"/>
                          <a:pt x="681555" y="1818288"/>
                          <a:pt x="699181" y="1700784"/>
                        </a:cubicBezTo>
                        <a:cubicBezTo>
                          <a:pt x="700811" y="1689916"/>
                          <a:pt x="711373" y="1682496"/>
                          <a:pt x="717469" y="1673352"/>
                        </a:cubicBezTo>
                        <a:cubicBezTo>
                          <a:pt x="720399" y="1661633"/>
                          <a:pt x="729198" y="1622462"/>
                          <a:pt x="735757" y="1609344"/>
                        </a:cubicBezTo>
                        <a:cubicBezTo>
                          <a:pt x="740672" y="1599514"/>
                          <a:pt x="748593" y="1591454"/>
                          <a:pt x="754045" y="1581912"/>
                        </a:cubicBezTo>
                        <a:cubicBezTo>
                          <a:pt x="760808" y="1570077"/>
                          <a:pt x="764410" y="1556428"/>
                          <a:pt x="772333" y="1545336"/>
                        </a:cubicBezTo>
                        <a:cubicBezTo>
                          <a:pt x="779849" y="1534813"/>
                          <a:pt x="790621" y="1527048"/>
                          <a:pt x="799765" y="1517904"/>
                        </a:cubicBezTo>
                        <a:cubicBezTo>
                          <a:pt x="802813" y="1508760"/>
                          <a:pt x="803562" y="1498492"/>
                          <a:pt x="808909" y="1490472"/>
                        </a:cubicBezTo>
                        <a:cubicBezTo>
                          <a:pt x="819020" y="1475305"/>
                          <a:pt x="846905" y="1453186"/>
                          <a:pt x="863773" y="1444752"/>
                        </a:cubicBezTo>
                        <a:cubicBezTo>
                          <a:pt x="872394" y="1440441"/>
                          <a:pt x="882584" y="1439919"/>
                          <a:pt x="891205" y="1435608"/>
                        </a:cubicBezTo>
                        <a:cubicBezTo>
                          <a:pt x="901035" y="1430693"/>
                          <a:pt x="909694" y="1423708"/>
                          <a:pt x="918637" y="1417320"/>
                        </a:cubicBezTo>
                        <a:cubicBezTo>
                          <a:pt x="931038" y="1408462"/>
                          <a:pt x="941981" y="1397449"/>
                          <a:pt x="955213" y="1389888"/>
                        </a:cubicBezTo>
                        <a:cubicBezTo>
                          <a:pt x="963582" y="1385106"/>
                          <a:pt x="974219" y="1385425"/>
                          <a:pt x="982645" y="1380744"/>
                        </a:cubicBezTo>
                        <a:cubicBezTo>
                          <a:pt x="1001858" y="1370070"/>
                          <a:pt x="1016657" y="1351119"/>
                          <a:pt x="1037509" y="1344168"/>
                        </a:cubicBezTo>
                        <a:cubicBezTo>
                          <a:pt x="1046653" y="1341120"/>
                          <a:pt x="1056320" y="1339335"/>
                          <a:pt x="1064941" y="1335024"/>
                        </a:cubicBezTo>
                        <a:cubicBezTo>
                          <a:pt x="1074771" y="1330109"/>
                          <a:pt x="1082330" y="1321199"/>
                          <a:pt x="1092373" y="1316736"/>
                        </a:cubicBezTo>
                        <a:cubicBezTo>
                          <a:pt x="1109989" y="1308907"/>
                          <a:pt x="1129995" y="1307069"/>
                          <a:pt x="1147237" y="1298448"/>
                        </a:cubicBezTo>
                        <a:cubicBezTo>
                          <a:pt x="1159429" y="1292352"/>
                          <a:pt x="1171284" y="1285530"/>
                          <a:pt x="1183813" y="1280160"/>
                        </a:cubicBezTo>
                        <a:cubicBezTo>
                          <a:pt x="1192672" y="1276363"/>
                          <a:pt x="1202624" y="1275327"/>
                          <a:pt x="1211245" y="1271016"/>
                        </a:cubicBezTo>
                        <a:cubicBezTo>
                          <a:pt x="1221075" y="1266101"/>
                          <a:pt x="1228847" y="1257643"/>
                          <a:pt x="1238677" y="1252728"/>
                        </a:cubicBezTo>
                        <a:cubicBezTo>
                          <a:pt x="1247298" y="1248417"/>
                          <a:pt x="1257683" y="1248265"/>
                          <a:pt x="1266109" y="1243584"/>
                        </a:cubicBezTo>
                        <a:cubicBezTo>
                          <a:pt x="1315327" y="1216241"/>
                          <a:pt x="1315084" y="1212897"/>
                          <a:pt x="1348405" y="1179576"/>
                        </a:cubicBezTo>
                        <a:cubicBezTo>
                          <a:pt x="1345357" y="1188720"/>
                          <a:pt x="1346077" y="1200192"/>
                          <a:pt x="1339261" y="1207008"/>
                        </a:cubicBezTo>
                        <a:cubicBezTo>
                          <a:pt x="1332445" y="1213824"/>
                          <a:pt x="1320688" y="1212355"/>
                          <a:pt x="1311829" y="1216152"/>
                        </a:cubicBezTo>
                        <a:cubicBezTo>
                          <a:pt x="1299300" y="1221522"/>
                          <a:pt x="1287088" y="1227677"/>
                          <a:pt x="1275253" y="1234440"/>
                        </a:cubicBezTo>
                        <a:cubicBezTo>
                          <a:pt x="1265711" y="1239892"/>
                          <a:pt x="1257864" y="1248265"/>
                          <a:pt x="1247821" y="1252728"/>
                        </a:cubicBezTo>
                        <a:cubicBezTo>
                          <a:pt x="1230205" y="1260557"/>
                          <a:pt x="1211245" y="1264920"/>
                          <a:pt x="1192957" y="1271016"/>
                        </a:cubicBezTo>
                        <a:cubicBezTo>
                          <a:pt x="1183813" y="1274064"/>
                          <a:pt x="1174976" y="1278270"/>
                          <a:pt x="1165525" y="1280160"/>
                        </a:cubicBezTo>
                        <a:cubicBezTo>
                          <a:pt x="1150285" y="1283208"/>
                          <a:pt x="1134799" y="1285215"/>
                          <a:pt x="1119805" y="1289304"/>
                        </a:cubicBezTo>
                        <a:cubicBezTo>
                          <a:pt x="1101207" y="1294376"/>
                          <a:pt x="1083229" y="1301496"/>
                          <a:pt x="1064941" y="1307592"/>
                        </a:cubicBezTo>
                        <a:lnTo>
                          <a:pt x="1037509" y="1316736"/>
                        </a:lnTo>
                        <a:cubicBezTo>
                          <a:pt x="1028365" y="1319784"/>
                          <a:pt x="1018097" y="1320533"/>
                          <a:pt x="1010077" y="1325880"/>
                        </a:cubicBezTo>
                        <a:cubicBezTo>
                          <a:pt x="931461" y="1378291"/>
                          <a:pt x="1030929" y="1315454"/>
                          <a:pt x="955213" y="1353312"/>
                        </a:cubicBezTo>
                        <a:cubicBezTo>
                          <a:pt x="945383" y="1358227"/>
                          <a:pt x="937824" y="1367137"/>
                          <a:pt x="927781" y="1371600"/>
                        </a:cubicBezTo>
                        <a:cubicBezTo>
                          <a:pt x="910165" y="1379429"/>
                          <a:pt x="891205" y="1383792"/>
                          <a:pt x="872917" y="1389888"/>
                        </a:cubicBezTo>
                        <a:lnTo>
                          <a:pt x="818053" y="1408176"/>
                        </a:lnTo>
                        <a:lnTo>
                          <a:pt x="790621" y="1417320"/>
                        </a:lnTo>
                        <a:cubicBezTo>
                          <a:pt x="595433" y="1401054"/>
                          <a:pt x="735633" y="1421442"/>
                          <a:pt x="653461" y="1399032"/>
                        </a:cubicBezTo>
                        <a:cubicBezTo>
                          <a:pt x="629212" y="1392419"/>
                          <a:pt x="604154" y="1388692"/>
                          <a:pt x="580309" y="1380744"/>
                        </a:cubicBezTo>
                        <a:cubicBezTo>
                          <a:pt x="571165" y="1377696"/>
                          <a:pt x="561498" y="1375911"/>
                          <a:pt x="552877" y="1371600"/>
                        </a:cubicBezTo>
                        <a:cubicBezTo>
                          <a:pt x="543047" y="1366685"/>
                          <a:pt x="535275" y="1358227"/>
                          <a:pt x="525445" y="1353312"/>
                        </a:cubicBezTo>
                        <a:cubicBezTo>
                          <a:pt x="516824" y="1349001"/>
                          <a:pt x="506634" y="1348479"/>
                          <a:pt x="498013" y="1344168"/>
                        </a:cubicBezTo>
                        <a:cubicBezTo>
                          <a:pt x="488183" y="1339253"/>
                          <a:pt x="480871" y="1329739"/>
                          <a:pt x="470581" y="1325880"/>
                        </a:cubicBezTo>
                        <a:cubicBezTo>
                          <a:pt x="456029" y="1320423"/>
                          <a:pt x="439855" y="1320825"/>
                          <a:pt x="424861" y="1316736"/>
                        </a:cubicBezTo>
                        <a:cubicBezTo>
                          <a:pt x="406263" y="1311664"/>
                          <a:pt x="388285" y="1304544"/>
                          <a:pt x="369997" y="1298448"/>
                        </a:cubicBezTo>
                        <a:cubicBezTo>
                          <a:pt x="360853" y="1295400"/>
                          <a:pt x="350585" y="1294651"/>
                          <a:pt x="342565" y="1289304"/>
                        </a:cubicBezTo>
                        <a:cubicBezTo>
                          <a:pt x="247671" y="1226042"/>
                          <a:pt x="394571" y="1322336"/>
                          <a:pt x="278557" y="1252728"/>
                        </a:cubicBezTo>
                        <a:cubicBezTo>
                          <a:pt x="259710" y="1241420"/>
                          <a:pt x="245246" y="1220463"/>
                          <a:pt x="223693" y="1216152"/>
                        </a:cubicBezTo>
                        <a:lnTo>
                          <a:pt x="177973" y="1207008"/>
                        </a:lnTo>
                        <a:cubicBezTo>
                          <a:pt x="165781" y="1200912"/>
                          <a:pt x="154160" y="1193506"/>
                          <a:pt x="141397" y="1188720"/>
                        </a:cubicBezTo>
                        <a:cubicBezTo>
                          <a:pt x="129630" y="1184307"/>
                          <a:pt x="116372" y="1184526"/>
                          <a:pt x="104821" y="1179576"/>
                        </a:cubicBezTo>
                        <a:cubicBezTo>
                          <a:pt x="62938" y="1161626"/>
                          <a:pt x="89504" y="1160221"/>
                          <a:pt x="49957" y="1133856"/>
                        </a:cubicBezTo>
                        <a:cubicBezTo>
                          <a:pt x="41937" y="1128509"/>
                          <a:pt x="31669" y="1127760"/>
                          <a:pt x="22525" y="1124712"/>
                        </a:cubicBezTo>
                        <a:cubicBezTo>
                          <a:pt x="-4470" y="1084220"/>
                          <a:pt x="-10402" y="1089982"/>
                          <a:pt x="22525" y="1024128"/>
                        </a:cubicBezTo>
                        <a:cubicBezTo>
                          <a:pt x="31260" y="1006658"/>
                          <a:pt x="62963" y="1003909"/>
                          <a:pt x="77389" y="996696"/>
                        </a:cubicBezTo>
                        <a:cubicBezTo>
                          <a:pt x="87219" y="991781"/>
                          <a:pt x="94991" y="983323"/>
                          <a:pt x="104821" y="978408"/>
                        </a:cubicBezTo>
                        <a:cubicBezTo>
                          <a:pt x="207407" y="927115"/>
                          <a:pt x="35636" y="1027086"/>
                          <a:pt x="168829" y="950976"/>
                        </a:cubicBezTo>
                        <a:cubicBezTo>
                          <a:pt x="178371" y="945524"/>
                          <a:pt x="185835" y="936163"/>
                          <a:pt x="196261" y="932688"/>
                        </a:cubicBezTo>
                        <a:cubicBezTo>
                          <a:pt x="213850" y="926825"/>
                          <a:pt x="232837" y="926592"/>
                          <a:pt x="251125" y="923544"/>
                        </a:cubicBezTo>
                        <a:cubicBezTo>
                          <a:pt x="254173" y="902208"/>
                          <a:pt x="254076" y="880180"/>
                          <a:pt x="260269" y="859536"/>
                        </a:cubicBezTo>
                        <a:cubicBezTo>
                          <a:pt x="263427" y="849010"/>
                          <a:pt x="277774" y="843066"/>
                          <a:pt x="278557" y="832104"/>
                        </a:cubicBezTo>
                        <a:cubicBezTo>
                          <a:pt x="280956" y="798523"/>
                          <a:pt x="272461" y="765048"/>
                          <a:pt x="269413" y="731520"/>
                        </a:cubicBezTo>
                        <a:cubicBezTo>
                          <a:pt x="272461" y="694944"/>
                          <a:pt x="268474" y="657083"/>
                          <a:pt x="278557" y="621792"/>
                        </a:cubicBezTo>
                        <a:cubicBezTo>
                          <a:pt x="281576" y="611225"/>
                          <a:pt x="295018" y="604149"/>
                          <a:pt x="305989" y="603504"/>
                        </a:cubicBezTo>
                        <a:cubicBezTo>
                          <a:pt x="348696" y="600992"/>
                          <a:pt x="391333" y="609600"/>
                          <a:pt x="434005" y="612648"/>
                        </a:cubicBezTo>
                        <a:cubicBezTo>
                          <a:pt x="452293" y="618744"/>
                          <a:pt x="475238" y="617305"/>
                          <a:pt x="488869" y="630936"/>
                        </a:cubicBezTo>
                        <a:cubicBezTo>
                          <a:pt x="550549" y="692616"/>
                          <a:pt x="519197" y="677621"/>
                          <a:pt x="571165" y="694944"/>
                        </a:cubicBezTo>
                        <a:cubicBezTo>
                          <a:pt x="583357" y="691896"/>
                          <a:pt x="597928" y="693651"/>
                          <a:pt x="607741" y="685800"/>
                        </a:cubicBezTo>
                        <a:cubicBezTo>
                          <a:pt x="615267" y="679779"/>
                          <a:pt x="612204" y="666794"/>
                          <a:pt x="616885" y="658368"/>
                        </a:cubicBezTo>
                        <a:cubicBezTo>
                          <a:pt x="627559" y="639155"/>
                          <a:pt x="646510" y="624356"/>
                          <a:pt x="653461" y="603504"/>
                        </a:cubicBezTo>
                        <a:cubicBezTo>
                          <a:pt x="666916" y="563140"/>
                          <a:pt x="658294" y="584693"/>
                          <a:pt x="680893" y="539496"/>
                        </a:cubicBezTo>
                        <a:cubicBezTo>
                          <a:pt x="676880" y="435160"/>
                          <a:pt x="686180" y="350331"/>
                          <a:pt x="662605" y="256032"/>
                        </a:cubicBezTo>
                        <a:cubicBezTo>
                          <a:pt x="660267" y="246681"/>
                          <a:pt x="656509" y="237744"/>
                          <a:pt x="653461" y="228600"/>
                        </a:cubicBezTo>
                        <a:cubicBezTo>
                          <a:pt x="656509" y="219456"/>
                          <a:pt x="653337" y="203816"/>
                          <a:pt x="662605" y="201168"/>
                        </a:cubicBezTo>
                        <a:cubicBezTo>
                          <a:pt x="697100" y="191312"/>
                          <a:pt x="720542" y="212361"/>
                          <a:pt x="744901" y="228600"/>
                        </a:cubicBezTo>
                        <a:cubicBezTo>
                          <a:pt x="750997" y="237744"/>
                          <a:pt x="757737" y="246490"/>
                          <a:pt x="763189" y="256032"/>
                        </a:cubicBezTo>
                        <a:cubicBezTo>
                          <a:pt x="769952" y="267867"/>
                          <a:pt x="773554" y="281516"/>
                          <a:pt x="781477" y="292608"/>
                        </a:cubicBezTo>
                        <a:cubicBezTo>
                          <a:pt x="788993" y="303131"/>
                          <a:pt x="801393" y="309517"/>
                          <a:pt x="808909" y="320040"/>
                        </a:cubicBezTo>
                        <a:cubicBezTo>
                          <a:pt x="844987" y="370549"/>
                          <a:pt x="806800" y="354507"/>
                          <a:pt x="863773" y="411480"/>
                        </a:cubicBezTo>
                        <a:lnTo>
                          <a:pt x="946069" y="493776"/>
                        </a:lnTo>
                        <a:cubicBezTo>
                          <a:pt x="955213" y="502920"/>
                          <a:pt x="962741" y="514035"/>
                          <a:pt x="973501" y="521208"/>
                        </a:cubicBezTo>
                        <a:cubicBezTo>
                          <a:pt x="992582" y="533929"/>
                          <a:pt x="1021306" y="552346"/>
                          <a:pt x="1037509" y="566928"/>
                        </a:cubicBezTo>
                        <a:cubicBezTo>
                          <a:pt x="1056733" y="584230"/>
                          <a:pt x="1074085" y="603504"/>
                          <a:pt x="1092373" y="621792"/>
                        </a:cubicBezTo>
                        <a:cubicBezTo>
                          <a:pt x="1101517" y="630936"/>
                          <a:pt x="1109045" y="642051"/>
                          <a:pt x="1119805" y="649224"/>
                        </a:cubicBezTo>
                        <a:cubicBezTo>
                          <a:pt x="1128949" y="655320"/>
                          <a:pt x="1139466" y="659741"/>
                          <a:pt x="1147237" y="667512"/>
                        </a:cubicBezTo>
                        <a:cubicBezTo>
                          <a:pt x="1158013" y="678288"/>
                          <a:pt x="1163893" y="693312"/>
                          <a:pt x="1174669" y="704088"/>
                        </a:cubicBezTo>
                        <a:cubicBezTo>
                          <a:pt x="1192395" y="721814"/>
                          <a:pt x="1207222" y="724083"/>
                          <a:pt x="1229533" y="731520"/>
                        </a:cubicBezTo>
                        <a:cubicBezTo>
                          <a:pt x="1247821" y="749808"/>
                          <a:pt x="1270051" y="764865"/>
                          <a:pt x="1284397" y="786384"/>
                        </a:cubicBezTo>
                        <a:lnTo>
                          <a:pt x="1320973" y="841248"/>
                        </a:lnTo>
                        <a:cubicBezTo>
                          <a:pt x="1332234" y="807466"/>
                          <a:pt x="1341987" y="791836"/>
                          <a:pt x="1320973" y="749808"/>
                        </a:cubicBezTo>
                        <a:cubicBezTo>
                          <a:pt x="1316662" y="741187"/>
                          <a:pt x="1302685" y="743712"/>
                          <a:pt x="1293541" y="740664"/>
                        </a:cubicBezTo>
                        <a:cubicBezTo>
                          <a:pt x="1284397" y="731520"/>
                          <a:pt x="1274388" y="723166"/>
                          <a:pt x="1266109" y="713232"/>
                        </a:cubicBezTo>
                        <a:cubicBezTo>
                          <a:pt x="1231752" y="672004"/>
                          <a:pt x="1259646" y="675395"/>
                          <a:pt x="1192957" y="630936"/>
                        </a:cubicBezTo>
                        <a:cubicBezTo>
                          <a:pt x="1159974" y="608948"/>
                          <a:pt x="1135715" y="595365"/>
                          <a:pt x="1110661" y="557784"/>
                        </a:cubicBezTo>
                        <a:cubicBezTo>
                          <a:pt x="1065255" y="489676"/>
                          <a:pt x="1123613" y="573326"/>
                          <a:pt x="1064941" y="502920"/>
                        </a:cubicBezTo>
                        <a:cubicBezTo>
                          <a:pt x="1057906" y="494477"/>
                          <a:pt x="1053247" y="484280"/>
                          <a:pt x="1046653" y="475488"/>
                        </a:cubicBezTo>
                        <a:cubicBezTo>
                          <a:pt x="1034943" y="459875"/>
                          <a:pt x="1022269" y="445008"/>
                          <a:pt x="1010077" y="429768"/>
                        </a:cubicBezTo>
                        <a:cubicBezTo>
                          <a:pt x="1003981" y="411480"/>
                          <a:pt x="1002482" y="390944"/>
                          <a:pt x="991789" y="374904"/>
                        </a:cubicBezTo>
                        <a:cubicBezTo>
                          <a:pt x="985693" y="365760"/>
                          <a:pt x="977964" y="357515"/>
                          <a:pt x="973501" y="347472"/>
                        </a:cubicBezTo>
                        <a:cubicBezTo>
                          <a:pt x="965672" y="329856"/>
                          <a:pt x="961309" y="310896"/>
                          <a:pt x="955213" y="292608"/>
                        </a:cubicBezTo>
                        <a:cubicBezTo>
                          <a:pt x="942523" y="254538"/>
                          <a:pt x="945752" y="268007"/>
                          <a:pt x="936925" y="219456"/>
                        </a:cubicBezTo>
                        <a:cubicBezTo>
                          <a:pt x="933608" y="201215"/>
                          <a:pt x="929321" y="183068"/>
                          <a:pt x="927781" y="164592"/>
                        </a:cubicBezTo>
                        <a:cubicBezTo>
                          <a:pt x="926262" y="146367"/>
                          <a:pt x="927781" y="128016"/>
                          <a:pt x="927781" y="109728"/>
                        </a:cubicBezTo>
                        <a:lnTo>
                          <a:pt x="1165525" y="91440"/>
                        </a:lnTo>
                        <a:cubicBezTo>
                          <a:pt x="1186861" y="112776"/>
                          <a:pt x="1209348" y="133020"/>
                          <a:pt x="1229533" y="155448"/>
                        </a:cubicBezTo>
                        <a:cubicBezTo>
                          <a:pt x="1236885" y="163617"/>
                          <a:pt x="1237159" y="180215"/>
                          <a:pt x="1247821" y="182880"/>
                        </a:cubicBezTo>
                        <a:cubicBezTo>
                          <a:pt x="1265808" y="187377"/>
                          <a:pt x="1284586" y="177758"/>
                          <a:pt x="1302685" y="173736"/>
                        </a:cubicBezTo>
                        <a:cubicBezTo>
                          <a:pt x="1323669" y="169073"/>
                          <a:pt x="1348903" y="156469"/>
                          <a:pt x="1366693" y="146304"/>
                        </a:cubicBezTo>
                        <a:cubicBezTo>
                          <a:pt x="1376235" y="140852"/>
                          <a:pt x="1385911" y="135317"/>
                          <a:pt x="1394125" y="128016"/>
                        </a:cubicBezTo>
                        <a:cubicBezTo>
                          <a:pt x="1468140" y="62224"/>
                          <a:pt x="1419856" y="82863"/>
                          <a:pt x="1476421" y="64008"/>
                        </a:cubicBezTo>
                        <a:cubicBezTo>
                          <a:pt x="1557653" y="3084"/>
                          <a:pt x="1469678" y="61673"/>
                          <a:pt x="1549573" y="27432"/>
                        </a:cubicBezTo>
                        <a:cubicBezTo>
                          <a:pt x="1559674" y="23103"/>
                          <a:pt x="1567175" y="14059"/>
                          <a:pt x="1577005" y="9144"/>
                        </a:cubicBezTo>
                        <a:cubicBezTo>
                          <a:pt x="1585626" y="4833"/>
                          <a:pt x="1595293" y="3048"/>
                          <a:pt x="1604437" y="0"/>
                        </a:cubicBezTo>
                        <a:cubicBezTo>
                          <a:pt x="1613581" y="6096"/>
                          <a:pt x="1629605" y="7534"/>
                          <a:pt x="1631869" y="18288"/>
                        </a:cubicBezTo>
                        <a:cubicBezTo>
                          <a:pt x="1642562" y="69080"/>
                          <a:pt x="1610318" y="131879"/>
                          <a:pt x="1641013" y="173736"/>
                        </a:cubicBezTo>
                        <a:cubicBezTo>
                          <a:pt x="1659395" y="198802"/>
                          <a:pt x="1703593" y="166992"/>
                          <a:pt x="1732453" y="155448"/>
                        </a:cubicBezTo>
                        <a:cubicBezTo>
                          <a:pt x="1756609" y="145786"/>
                          <a:pt x="1780520" y="135183"/>
                          <a:pt x="1805605" y="128016"/>
                        </a:cubicBezTo>
                        <a:cubicBezTo>
                          <a:pt x="1817689" y="124564"/>
                          <a:pt x="1830414" y="123285"/>
                          <a:pt x="1842181" y="118872"/>
                        </a:cubicBezTo>
                        <a:cubicBezTo>
                          <a:pt x="1854944" y="114086"/>
                          <a:pt x="1865994" y="105370"/>
                          <a:pt x="1878757" y="100584"/>
                        </a:cubicBezTo>
                        <a:cubicBezTo>
                          <a:pt x="1931260" y="80895"/>
                          <a:pt x="1907667" y="104417"/>
                          <a:pt x="1970197" y="73152"/>
                        </a:cubicBezTo>
                        <a:cubicBezTo>
                          <a:pt x="2023356" y="46573"/>
                          <a:pt x="1993327" y="57105"/>
                          <a:pt x="2061637" y="45720"/>
                        </a:cubicBezTo>
                        <a:cubicBezTo>
                          <a:pt x="2098213" y="48768"/>
                          <a:pt x="2138537" y="38450"/>
                          <a:pt x="2171365" y="54864"/>
                        </a:cubicBezTo>
                        <a:cubicBezTo>
                          <a:pt x="2188607" y="63485"/>
                          <a:pt x="2189653" y="109728"/>
                          <a:pt x="2189653" y="109728"/>
                        </a:cubicBezTo>
                        <a:cubicBezTo>
                          <a:pt x="2186605" y="137160"/>
                          <a:pt x="2189941" y="166085"/>
                          <a:pt x="2180509" y="192024"/>
                        </a:cubicBezTo>
                        <a:cubicBezTo>
                          <a:pt x="2176753" y="202352"/>
                          <a:pt x="2163120" y="205849"/>
                          <a:pt x="2153077" y="210312"/>
                        </a:cubicBezTo>
                        <a:cubicBezTo>
                          <a:pt x="2135461" y="218141"/>
                          <a:pt x="2116501" y="222504"/>
                          <a:pt x="2098213" y="228600"/>
                        </a:cubicBezTo>
                        <a:lnTo>
                          <a:pt x="2015917" y="256032"/>
                        </a:lnTo>
                        <a:cubicBezTo>
                          <a:pt x="2006773" y="259080"/>
                          <a:pt x="1996505" y="259829"/>
                          <a:pt x="1988485" y="265176"/>
                        </a:cubicBezTo>
                        <a:cubicBezTo>
                          <a:pt x="1930034" y="304143"/>
                          <a:pt x="1949163" y="286210"/>
                          <a:pt x="1924477" y="310896"/>
                        </a:cubicBezTo>
                        <a:lnTo>
                          <a:pt x="1887901" y="310896"/>
                        </a:lnTo>
                        <a:lnTo>
                          <a:pt x="1988485" y="338328"/>
                        </a:lnTo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Freeform 30"/>
                  <p:cNvSpPr/>
                  <p:nvPr/>
                </p:nvSpPr>
                <p:spPr>
                  <a:xfrm>
                    <a:off x="8650224" y="553725"/>
                    <a:ext cx="1527048" cy="872739"/>
                  </a:xfrm>
                  <a:custGeom>
                    <a:avLst/>
                    <a:gdLst>
                      <a:gd name="connsiteX0" fmla="*/ 1527048 w 1527048"/>
                      <a:gd name="connsiteY0" fmla="*/ 872739 h 872739"/>
                      <a:gd name="connsiteX1" fmla="*/ 1527048 w 1527048"/>
                      <a:gd name="connsiteY1" fmla="*/ 872739 h 872739"/>
                      <a:gd name="connsiteX2" fmla="*/ 1481328 w 1527048"/>
                      <a:gd name="connsiteY2" fmla="*/ 808731 h 872739"/>
                      <a:gd name="connsiteX3" fmla="*/ 1435608 w 1527048"/>
                      <a:gd name="connsiteY3" fmla="*/ 799587 h 872739"/>
                      <a:gd name="connsiteX4" fmla="*/ 1408176 w 1527048"/>
                      <a:gd name="connsiteY4" fmla="*/ 781299 h 872739"/>
                      <a:gd name="connsiteX5" fmla="*/ 1325880 w 1527048"/>
                      <a:gd name="connsiteY5" fmla="*/ 699003 h 872739"/>
                      <a:gd name="connsiteX6" fmla="*/ 1298448 w 1527048"/>
                      <a:gd name="connsiteY6" fmla="*/ 671571 h 872739"/>
                      <a:gd name="connsiteX7" fmla="*/ 1261872 w 1527048"/>
                      <a:gd name="connsiteY7" fmla="*/ 607563 h 872739"/>
                      <a:gd name="connsiteX8" fmla="*/ 1252728 w 1527048"/>
                      <a:gd name="connsiteY8" fmla="*/ 570987 h 872739"/>
                      <a:gd name="connsiteX9" fmla="*/ 1225296 w 1527048"/>
                      <a:gd name="connsiteY9" fmla="*/ 552699 h 872739"/>
                      <a:gd name="connsiteX10" fmla="*/ 1179576 w 1527048"/>
                      <a:gd name="connsiteY10" fmla="*/ 506979 h 872739"/>
                      <a:gd name="connsiteX11" fmla="*/ 1161288 w 1527048"/>
                      <a:gd name="connsiteY11" fmla="*/ 479547 h 872739"/>
                      <a:gd name="connsiteX12" fmla="*/ 1106424 w 1527048"/>
                      <a:gd name="connsiteY12" fmla="*/ 442971 h 872739"/>
                      <a:gd name="connsiteX13" fmla="*/ 1088136 w 1527048"/>
                      <a:gd name="connsiteY13" fmla="*/ 415539 h 872739"/>
                      <a:gd name="connsiteX14" fmla="*/ 1060704 w 1527048"/>
                      <a:gd name="connsiteY14" fmla="*/ 397251 h 872739"/>
                      <a:gd name="connsiteX15" fmla="*/ 1024128 w 1527048"/>
                      <a:gd name="connsiteY15" fmla="*/ 360675 h 872739"/>
                      <a:gd name="connsiteX16" fmla="*/ 1014984 w 1527048"/>
                      <a:gd name="connsiteY16" fmla="*/ 333243 h 872739"/>
                      <a:gd name="connsiteX17" fmla="*/ 960120 w 1527048"/>
                      <a:gd name="connsiteY17" fmla="*/ 278379 h 872739"/>
                      <a:gd name="connsiteX18" fmla="*/ 932688 w 1527048"/>
                      <a:gd name="connsiteY18" fmla="*/ 250947 h 872739"/>
                      <a:gd name="connsiteX19" fmla="*/ 914400 w 1527048"/>
                      <a:gd name="connsiteY19" fmla="*/ 223515 h 872739"/>
                      <a:gd name="connsiteX20" fmla="*/ 886968 w 1527048"/>
                      <a:gd name="connsiteY20" fmla="*/ 214371 h 872739"/>
                      <a:gd name="connsiteX21" fmla="*/ 822960 w 1527048"/>
                      <a:gd name="connsiteY21" fmla="*/ 186939 h 872739"/>
                      <a:gd name="connsiteX22" fmla="*/ 768096 w 1527048"/>
                      <a:gd name="connsiteY22" fmla="*/ 168651 h 872739"/>
                      <a:gd name="connsiteX23" fmla="*/ 740664 w 1527048"/>
                      <a:gd name="connsiteY23" fmla="*/ 159507 h 872739"/>
                      <a:gd name="connsiteX24" fmla="*/ 694944 w 1527048"/>
                      <a:gd name="connsiteY24" fmla="*/ 150363 h 872739"/>
                      <a:gd name="connsiteX25" fmla="*/ 640080 w 1527048"/>
                      <a:gd name="connsiteY25" fmla="*/ 132075 h 872739"/>
                      <a:gd name="connsiteX26" fmla="*/ 603504 w 1527048"/>
                      <a:gd name="connsiteY26" fmla="*/ 113787 h 872739"/>
                      <a:gd name="connsiteX27" fmla="*/ 466344 w 1527048"/>
                      <a:gd name="connsiteY27" fmla="*/ 104643 h 872739"/>
                      <a:gd name="connsiteX28" fmla="*/ 411480 w 1527048"/>
                      <a:gd name="connsiteY28" fmla="*/ 95499 h 872739"/>
                      <a:gd name="connsiteX29" fmla="*/ 374904 w 1527048"/>
                      <a:gd name="connsiteY29" fmla="*/ 86355 h 872739"/>
                      <a:gd name="connsiteX30" fmla="*/ 265176 w 1527048"/>
                      <a:gd name="connsiteY30" fmla="*/ 77211 h 872739"/>
                      <a:gd name="connsiteX31" fmla="*/ 109728 w 1527048"/>
                      <a:gd name="connsiteY31" fmla="*/ 86355 h 872739"/>
                      <a:gd name="connsiteX32" fmla="*/ 118872 w 1527048"/>
                      <a:gd name="connsiteY32" fmla="*/ 113787 h 872739"/>
                      <a:gd name="connsiteX33" fmla="*/ 173736 w 1527048"/>
                      <a:gd name="connsiteY33" fmla="*/ 132075 h 872739"/>
                      <a:gd name="connsiteX34" fmla="*/ 201168 w 1527048"/>
                      <a:gd name="connsiteY34" fmla="*/ 141219 h 872739"/>
                      <a:gd name="connsiteX35" fmla="*/ 228600 w 1527048"/>
                      <a:gd name="connsiteY35" fmla="*/ 122931 h 872739"/>
                      <a:gd name="connsiteX36" fmla="*/ 256032 w 1527048"/>
                      <a:gd name="connsiteY36" fmla="*/ 113787 h 872739"/>
                      <a:gd name="connsiteX37" fmla="*/ 237744 w 1527048"/>
                      <a:gd name="connsiteY37" fmla="*/ 168651 h 872739"/>
                      <a:gd name="connsiteX38" fmla="*/ 201168 w 1527048"/>
                      <a:gd name="connsiteY38" fmla="*/ 223515 h 872739"/>
                      <a:gd name="connsiteX39" fmla="*/ 402336 w 1527048"/>
                      <a:gd name="connsiteY39" fmla="*/ 214371 h 872739"/>
                      <a:gd name="connsiteX40" fmla="*/ 429768 w 1527048"/>
                      <a:gd name="connsiteY40" fmla="*/ 186939 h 872739"/>
                      <a:gd name="connsiteX41" fmla="*/ 438912 w 1527048"/>
                      <a:gd name="connsiteY41" fmla="*/ 159507 h 872739"/>
                      <a:gd name="connsiteX42" fmla="*/ 466344 w 1527048"/>
                      <a:gd name="connsiteY42" fmla="*/ 150363 h 872739"/>
                      <a:gd name="connsiteX43" fmla="*/ 484632 w 1527048"/>
                      <a:gd name="connsiteY43" fmla="*/ 177795 h 872739"/>
                      <a:gd name="connsiteX44" fmla="*/ 512064 w 1527048"/>
                      <a:gd name="connsiteY44" fmla="*/ 232659 h 872739"/>
                      <a:gd name="connsiteX45" fmla="*/ 539496 w 1527048"/>
                      <a:gd name="connsiteY45" fmla="*/ 241803 h 872739"/>
                      <a:gd name="connsiteX46" fmla="*/ 630936 w 1527048"/>
                      <a:gd name="connsiteY46" fmla="*/ 223515 h 872739"/>
                      <a:gd name="connsiteX47" fmla="*/ 694944 w 1527048"/>
                      <a:gd name="connsiteY47" fmla="*/ 196083 h 872739"/>
                      <a:gd name="connsiteX48" fmla="*/ 731520 w 1527048"/>
                      <a:gd name="connsiteY48" fmla="*/ 214371 h 872739"/>
                      <a:gd name="connsiteX49" fmla="*/ 740664 w 1527048"/>
                      <a:gd name="connsiteY49" fmla="*/ 241803 h 872739"/>
                      <a:gd name="connsiteX50" fmla="*/ 795528 w 1527048"/>
                      <a:gd name="connsiteY50" fmla="*/ 305811 h 872739"/>
                      <a:gd name="connsiteX51" fmla="*/ 896112 w 1527048"/>
                      <a:gd name="connsiteY51" fmla="*/ 305811 h 872739"/>
                      <a:gd name="connsiteX52" fmla="*/ 905256 w 1527048"/>
                      <a:gd name="connsiteY52" fmla="*/ 333243 h 872739"/>
                      <a:gd name="connsiteX53" fmla="*/ 978408 w 1527048"/>
                      <a:gd name="connsiteY53" fmla="*/ 397251 h 872739"/>
                      <a:gd name="connsiteX54" fmla="*/ 1106424 w 1527048"/>
                      <a:gd name="connsiteY54" fmla="*/ 388107 h 872739"/>
                      <a:gd name="connsiteX55" fmla="*/ 1115568 w 1527048"/>
                      <a:gd name="connsiteY55" fmla="*/ 442971 h 872739"/>
                      <a:gd name="connsiteX56" fmla="*/ 1143000 w 1527048"/>
                      <a:gd name="connsiteY56" fmla="*/ 497835 h 872739"/>
                      <a:gd name="connsiteX57" fmla="*/ 1170432 w 1527048"/>
                      <a:gd name="connsiteY57" fmla="*/ 552699 h 872739"/>
                      <a:gd name="connsiteX58" fmla="*/ 1197864 w 1527048"/>
                      <a:gd name="connsiteY58" fmla="*/ 561843 h 872739"/>
                      <a:gd name="connsiteX59" fmla="*/ 1280160 w 1527048"/>
                      <a:gd name="connsiteY59" fmla="*/ 552699 h 872739"/>
                      <a:gd name="connsiteX60" fmla="*/ 1307592 w 1527048"/>
                      <a:gd name="connsiteY60" fmla="*/ 543555 h 872739"/>
                      <a:gd name="connsiteX61" fmla="*/ 1298448 w 1527048"/>
                      <a:gd name="connsiteY61" fmla="*/ 644139 h 872739"/>
                      <a:gd name="connsiteX62" fmla="*/ 1280160 w 1527048"/>
                      <a:gd name="connsiteY62" fmla="*/ 699003 h 872739"/>
                      <a:gd name="connsiteX63" fmla="*/ 1289304 w 1527048"/>
                      <a:gd name="connsiteY63" fmla="*/ 808731 h 872739"/>
                      <a:gd name="connsiteX64" fmla="*/ 1453896 w 1527048"/>
                      <a:gd name="connsiteY64" fmla="*/ 781299 h 872739"/>
                      <a:gd name="connsiteX65" fmla="*/ 1463040 w 1527048"/>
                      <a:gd name="connsiteY65" fmla="*/ 753867 h 872739"/>
                      <a:gd name="connsiteX66" fmla="*/ 1453896 w 1527048"/>
                      <a:gd name="connsiteY66" fmla="*/ 726435 h 872739"/>
                      <a:gd name="connsiteX67" fmla="*/ 1408176 w 1527048"/>
                      <a:gd name="connsiteY67" fmla="*/ 671571 h 872739"/>
                      <a:gd name="connsiteX68" fmla="*/ 1399032 w 1527048"/>
                      <a:gd name="connsiteY68" fmla="*/ 580131 h 872739"/>
                      <a:gd name="connsiteX69" fmla="*/ 1371600 w 1527048"/>
                      <a:gd name="connsiteY69" fmla="*/ 598419 h 872739"/>
                      <a:gd name="connsiteX70" fmla="*/ 1344168 w 1527048"/>
                      <a:gd name="connsiteY70" fmla="*/ 570987 h 872739"/>
                      <a:gd name="connsiteX71" fmla="*/ 1325880 w 1527048"/>
                      <a:gd name="connsiteY71" fmla="*/ 516123 h 872739"/>
                      <a:gd name="connsiteX72" fmla="*/ 1289304 w 1527048"/>
                      <a:gd name="connsiteY72" fmla="*/ 461259 h 872739"/>
                      <a:gd name="connsiteX73" fmla="*/ 1216152 w 1527048"/>
                      <a:gd name="connsiteY73" fmla="*/ 470403 h 872739"/>
                      <a:gd name="connsiteX74" fmla="*/ 1207008 w 1527048"/>
                      <a:gd name="connsiteY74" fmla="*/ 497835 h 872739"/>
                      <a:gd name="connsiteX75" fmla="*/ 1179576 w 1527048"/>
                      <a:gd name="connsiteY75" fmla="*/ 552699 h 872739"/>
                      <a:gd name="connsiteX76" fmla="*/ 1188720 w 1527048"/>
                      <a:gd name="connsiteY76" fmla="*/ 287523 h 872739"/>
                      <a:gd name="connsiteX77" fmla="*/ 1152144 w 1527048"/>
                      <a:gd name="connsiteY77" fmla="*/ 278379 h 872739"/>
                      <a:gd name="connsiteX78" fmla="*/ 1033272 w 1527048"/>
                      <a:gd name="connsiteY78" fmla="*/ 287523 h 872739"/>
                      <a:gd name="connsiteX79" fmla="*/ 1005840 w 1527048"/>
                      <a:gd name="connsiteY79" fmla="*/ 305811 h 872739"/>
                      <a:gd name="connsiteX80" fmla="*/ 996696 w 1527048"/>
                      <a:gd name="connsiteY80" fmla="*/ 269235 h 872739"/>
                      <a:gd name="connsiteX81" fmla="*/ 987552 w 1527048"/>
                      <a:gd name="connsiteY81" fmla="*/ 241803 h 872739"/>
                      <a:gd name="connsiteX82" fmla="*/ 960120 w 1527048"/>
                      <a:gd name="connsiteY82" fmla="*/ 132075 h 872739"/>
                      <a:gd name="connsiteX83" fmla="*/ 896112 w 1527048"/>
                      <a:gd name="connsiteY83" fmla="*/ 141219 h 872739"/>
                      <a:gd name="connsiteX84" fmla="*/ 868680 w 1527048"/>
                      <a:gd name="connsiteY84" fmla="*/ 177795 h 872739"/>
                      <a:gd name="connsiteX85" fmla="*/ 850392 w 1527048"/>
                      <a:gd name="connsiteY85" fmla="*/ 122931 h 872739"/>
                      <a:gd name="connsiteX86" fmla="*/ 841248 w 1527048"/>
                      <a:gd name="connsiteY86" fmla="*/ 58923 h 872739"/>
                      <a:gd name="connsiteX87" fmla="*/ 813816 w 1527048"/>
                      <a:gd name="connsiteY87" fmla="*/ 49779 h 872739"/>
                      <a:gd name="connsiteX88" fmla="*/ 786384 w 1527048"/>
                      <a:gd name="connsiteY88" fmla="*/ 68067 h 872739"/>
                      <a:gd name="connsiteX89" fmla="*/ 758952 w 1527048"/>
                      <a:gd name="connsiteY89" fmla="*/ 77211 h 872739"/>
                      <a:gd name="connsiteX90" fmla="*/ 749808 w 1527048"/>
                      <a:gd name="connsiteY90" fmla="*/ 104643 h 872739"/>
                      <a:gd name="connsiteX91" fmla="*/ 704088 w 1527048"/>
                      <a:gd name="connsiteY91" fmla="*/ 68067 h 872739"/>
                      <a:gd name="connsiteX92" fmla="*/ 685800 w 1527048"/>
                      <a:gd name="connsiteY92" fmla="*/ 40635 h 872739"/>
                      <a:gd name="connsiteX93" fmla="*/ 630936 w 1527048"/>
                      <a:gd name="connsiteY93" fmla="*/ 58923 h 872739"/>
                      <a:gd name="connsiteX94" fmla="*/ 603504 w 1527048"/>
                      <a:gd name="connsiteY94" fmla="*/ 113787 h 872739"/>
                      <a:gd name="connsiteX95" fmla="*/ 566928 w 1527048"/>
                      <a:gd name="connsiteY95" fmla="*/ 31491 h 872739"/>
                      <a:gd name="connsiteX96" fmla="*/ 539496 w 1527048"/>
                      <a:gd name="connsiteY96" fmla="*/ 22347 h 872739"/>
                      <a:gd name="connsiteX97" fmla="*/ 484632 w 1527048"/>
                      <a:gd name="connsiteY97" fmla="*/ 58923 h 872739"/>
                      <a:gd name="connsiteX98" fmla="*/ 457200 w 1527048"/>
                      <a:gd name="connsiteY98" fmla="*/ 68067 h 872739"/>
                      <a:gd name="connsiteX99" fmla="*/ 411480 w 1527048"/>
                      <a:gd name="connsiteY99" fmla="*/ 13203 h 872739"/>
                      <a:gd name="connsiteX100" fmla="*/ 347472 w 1527048"/>
                      <a:gd name="connsiteY100" fmla="*/ 31491 h 872739"/>
                      <a:gd name="connsiteX101" fmla="*/ 338328 w 1527048"/>
                      <a:gd name="connsiteY101" fmla="*/ 58923 h 872739"/>
                      <a:gd name="connsiteX102" fmla="*/ 274320 w 1527048"/>
                      <a:gd name="connsiteY102" fmla="*/ 58923 h 872739"/>
                      <a:gd name="connsiteX103" fmla="*/ 265176 w 1527048"/>
                      <a:gd name="connsiteY103" fmla="*/ 31491 h 872739"/>
                      <a:gd name="connsiteX104" fmla="*/ 164592 w 1527048"/>
                      <a:gd name="connsiteY104" fmla="*/ 13203 h 872739"/>
                      <a:gd name="connsiteX105" fmla="*/ 109728 w 1527048"/>
                      <a:gd name="connsiteY105" fmla="*/ 58923 h 872739"/>
                      <a:gd name="connsiteX106" fmla="*/ 82296 w 1527048"/>
                      <a:gd name="connsiteY106" fmla="*/ 68067 h 872739"/>
                      <a:gd name="connsiteX107" fmla="*/ 54864 w 1527048"/>
                      <a:gd name="connsiteY107" fmla="*/ 95499 h 872739"/>
                      <a:gd name="connsiteX108" fmla="*/ 27432 w 1527048"/>
                      <a:gd name="connsiteY108" fmla="*/ 104643 h 872739"/>
                      <a:gd name="connsiteX109" fmla="*/ 0 w 1527048"/>
                      <a:gd name="connsiteY109" fmla="*/ 159507 h 872739"/>
                      <a:gd name="connsiteX110" fmla="*/ 9144 w 1527048"/>
                      <a:gd name="connsiteY110" fmla="*/ 196083 h 872739"/>
                      <a:gd name="connsiteX111" fmla="*/ 118872 w 1527048"/>
                      <a:gd name="connsiteY111" fmla="*/ 168651 h 872739"/>
                      <a:gd name="connsiteX112" fmla="*/ 146304 w 1527048"/>
                      <a:gd name="connsiteY112" fmla="*/ 141219 h 872739"/>
                      <a:gd name="connsiteX113" fmla="*/ 283464 w 1527048"/>
                      <a:gd name="connsiteY113" fmla="*/ 132075 h 872739"/>
                      <a:gd name="connsiteX114" fmla="*/ 246888 w 1527048"/>
                      <a:gd name="connsiteY114" fmla="*/ 113787 h 872739"/>
                      <a:gd name="connsiteX115" fmla="*/ 219456 w 1527048"/>
                      <a:gd name="connsiteY115" fmla="*/ 104643 h 872739"/>
                      <a:gd name="connsiteX116" fmla="*/ 210312 w 1527048"/>
                      <a:gd name="connsiteY116" fmla="*/ 77211 h 872739"/>
                      <a:gd name="connsiteX117" fmla="*/ 201168 w 1527048"/>
                      <a:gd name="connsiteY117" fmla="*/ 68067 h 8727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</a:cxnLst>
                    <a:rect l="l" t="t" r="r" b="b"/>
                    <a:pathLst>
                      <a:path w="1527048" h="872739">
                        <a:moveTo>
                          <a:pt x="1527048" y="872739"/>
                        </a:moveTo>
                        <a:lnTo>
                          <a:pt x="1527048" y="872739"/>
                        </a:lnTo>
                        <a:cubicBezTo>
                          <a:pt x="1511808" y="851403"/>
                          <a:pt x="1501802" y="825110"/>
                          <a:pt x="1481328" y="808731"/>
                        </a:cubicBezTo>
                        <a:cubicBezTo>
                          <a:pt x="1469192" y="799022"/>
                          <a:pt x="1450160" y="805044"/>
                          <a:pt x="1435608" y="799587"/>
                        </a:cubicBezTo>
                        <a:cubicBezTo>
                          <a:pt x="1425318" y="795728"/>
                          <a:pt x="1416390" y="788600"/>
                          <a:pt x="1408176" y="781299"/>
                        </a:cubicBezTo>
                        <a:lnTo>
                          <a:pt x="1325880" y="699003"/>
                        </a:lnTo>
                        <a:cubicBezTo>
                          <a:pt x="1316736" y="689859"/>
                          <a:pt x="1304231" y="683137"/>
                          <a:pt x="1298448" y="671571"/>
                        </a:cubicBezTo>
                        <a:cubicBezTo>
                          <a:pt x="1275245" y="625165"/>
                          <a:pt x="1287721" y="646337"/>
                          <a:pt x="1261872" y="607563"/>
                        </a:cubicBezTo>
                        <a:cubicBezTo>
                          <a:pt x="1258824" y="595371"/>
                          <a:pt x="1259699" y="581444"/>
                          <a:pt x="1252728" y="570987"/>
                        </a:cubicBezTo>
                        <a:cubicBezTo>
                          <a:pt x="1246632" y="561843"/>
                          <a:pt x="1233067" y="560470"/>
                          <a:pt x="1225296" y="552699"/>
                        </a:cubicBezTo>
                        <a:cubicBezTo>
                          <a:pt x="1164336" y="491739"/>
                          <a:pt x="1252728" y="555747"/>
                          <a:pt x="1179576" y="506979"/>
                        </a:cubicBezTo>
                        <a:cubicBezTo>
                          <a:pt x="1173480" y="497835"/>
                          <a:pt x="1169559" y="486784"/>
                          <a:pt x="1161288" y="479547"/>
                        </a:cubicBezTo>
                        <a:cubicBezTo>
                          <a:pt x="1144747" y="465073"/>
                          <a:pt x="1106424" y="442971"/>
                          <a:pt x="1106424" y="442971"/>
                        </a:cubicBezTo>
                        <a:cubicBezTo>
                          <a:pt x="1100328" y="433827"/>
                          <a:pt x="1095907" y="423310"/>
                          <a:pt x="1088136" y="415539"/>
                        </a:cubicBezTo>
                        <a:cubicBezTo>
                          <a:pt x="1080365" y="407768"/>
                          <a:pt x="1069048" y="404403"/>
                          <a:pt x="1060704" y="397251"/>
                        </a:cubicBezTo>
                        <a:cubicBezTo>
                          <a:pt x="1047613" y="386030"/>
                          <a:pt x="1036320" y="372867"/>
                          <a:pt x="1024128" y="360675"/>
                        </a:cubicBezTo>
                        <a:cubicBezTo>
                          <a:pt x="1021080" y="351531"/>
                          <a:pt x="1020902" y="340851"/>
                          <a:pt x="1014984" y="333243"/>
                        </a:cubicBezTo>
                        <a:cubicBezTo>
                          <a:pt x="999106" y="312828"/>
                          <a:pt x="978408" y="296667"/>
                          <a:pt x="960120" y="278379"/>
                        </a:cubicBezTo>
                        <a:cubicBezTo>
                          <a:pt x="950976" y="269235"/>
                          <a:pt x="939861" y="261707"/>
                          <a:pt x="932688" y="250947"/>
                        </a:cubicBezTo>
                        <a:cubicBezTo>
                          <a:pt x="926592" y="241803"/>
                          <a:pt x="922982" y="230380"/>
                          <a:pt x="914400" y="223515"/>
                        </a:cubicBezTo>
                        <a:cubicBezTo>
                          <a:pt x="906874" y="217494"/>
                          <a:pt x="895589" y="218682"/>
                          <a:pt x="886968" y="214371"/>
                        </a:cubicBezTo>
                        <a:cubicBezTo>
                          <a:pt x="807179" y="174476"/>
                          <a:pt x="918113" y="215485"/>
                          <a:pt x="822960" y="186939"/>
                        </a:cubicBezTo>
                        <a:cubicBezTo>
                          <a:pt x="804496" y="181400"/>
                          <a:pt x="786384" y="174747"/>
                          <a:pt x="768096" y="168651"/>
                        </a:cubicBezTo>
                        <a:cubicBezTo>
                          <a:pt x="758952" y="165603"/>
                          <a:pt x="750115" y="161397"/>
                          <a:pt x="740664" y="159507"/>
                        </a:cubicBezTo>
                        <a:cubicBezTo>
                          <a:pt x="725424" y="156459"/>
                          <a:pt x="709938" y="154452"/>
                          <a:pt x="694944" y="150363"/>
                        </a:cubicBezTo>
                        <a:cubicBezTo>
                          <a:pt x="676346" y="145291"/>
                          <a:pt x="657322" y="140696"/>
                          <a:pt x="640080" y="132075"/>
                        </a:cubicBezTo>
                        <a:cubicBezTo>
                          <a:pt x="627888" y="125979"/>
                          <a:pt x="616968" y="115913"/>
                          <a:pt x="603504" y="113787"/>
                        </a:cubicBezTo>
                        <a:cubicBezTo>
                          <a:pt x="558243" y="106641"/>
                          <a:pt x="512064" y="107691"/>
                          <a:pt x="466344" y="104643"/>
                        </a:cubicBezTo>
                        <a:cubicBezTo>
                          <a:pt x="448056" y="101595"/>
                          <a:pt x="429660" y="99135"/>
                          <a:pt x="411480" y="95499"/>
                        </a:cubicBezTo>
                        <a:cubicBezTo>
                          <a:pt x="399157" y="93034"/>
                          <a:pt x="387374" y="87914"/>
                          <a:pt x="374904" y="86355"/>
                        </a:cubicBezTo>
                        <a:cubicBezTo>
                          <a:pt x="338485" y="81803"/>
                          <a:pt x="301752" y="80259"/>
                          <a:pt x="265176" y="77211"/>
                        </a:cubicBezTo>
                        <a:cubicBezTo>
                          <a:pt x="213360" y="80259"/>
                          <a:pt x="160084" y="73766"/>
                          <a:pt x="109728" y="86355"/>
                        </a:cubicBezTo>
                        <a:cubicBezTo>
                          <a:pt x="100377" y="88693"/>
                          <a:pt x="111029" y="108185"/>
                          <a:pt x="118872" y="113787"/>
                        </a:cubicBezTo>
                        <a:cubicBezTo>
                          <a:pt x="134559" y="124992"/>
                          <a:pt x="155448" y="125979"/>
                          <a:pt x="173736" y="132075"/>
                        </a:cubicBezTo>
                        <a:lnTo>
                          <a:pt x="201168" y="141219"/>
                        </a:lnTo>
                        <a:cubicBezTo>
                          <a:pt x="210312" y="135123"/>
                          <a:pt x="218770" y="127846"/>
                          <a:pt x="228600" y="122931"/>
                        </a:cubicBezTo>
                        <a:cubicBezTo>
                          <a:pt x="237221" y="118620"/>
                          <a:pt x="254142" y="104336"/>
                          <a:pt x="256032" y="113787"/>
                        </a:cubicBezTo>
                        <a:cubicBezTo>
                          <a:pt x="259813" y="132690"/>
                          <a:pt x="248437" y="152611"/>
                          <a:pt x="237744" y="168651"/>
                        </a:cubicBezTo>
                        <a:cubicBezTo>
                          <a:pt x="225552" y="186939"/>
                          <a:pt x="179211" y="224513"/>
                          <a:pt x="201168" y="223515"/>
                        </a:cubicBezTo>
                        <a:lnTo>
                          <a:pt x="402336" y="214371"/>
                        </a:lnTo>
                        <a:cubicBezTo>
                          <a:pt x="411480" y="205227"/>
                          <a:pt x="422595" y="197699"/>
                          <a:pt x="429768" y="186939"/>
                        </a:cubicBezTo>
                        <a:cubicBezTo>
                          <a:pt x="435115" y="178919"/>
                          <a:pt x="432096" y="166323"/>
                          <a:pt x="438912" y="159507"/>
                        </a:cubicBezTo>
                        <a:cubicBezTo>
                          <a:pt x="445728" y="152691"/>
                          <a:pt x="457200" y="153411"/>
                          <a:pt x="466344" y="150363"/>
                        </a:cubicBezTo>
                        <a:cubicBezTo>
                          <a:pt x="472440" y="159507"/>
                          <a:pt x="479717" y="167965"/>
                          <a:pt x="484632" y="177795"/>
                        </a:cubicBezTo>
                        <a:cubicBezTo>
                          <a:pt x="495675" y="199882"/>
                          <a:pt x="490226" y="215189"/>
                          <a:pt x="512064" y="232659"/>
                        </a:cubicBezTo>
                        <a:cubicBezTo>
                          <a:pt x="519590" y="238680"/>
                          <a:pt x="530352" y="238755"/>
                          <a:pt x="539496" y="241803"/>
                        </a:cubicBezTo>
                        <a:cubicBezTo>
                          <a:pt x="563085" y="238433"/>
                          <a:pt x="605401" y="236283"/>
                          <a:pt x="630936" y="223515"/>
                        </a:cubicBezTo>
                        <a:cubicBezTo>
                          <a:pt x="694084" y="191941"/>
                          <a:pt x="618822" y="215114"/>
                          <a:pt x="694944" y="196083"/>
                        </a:cubicBezTo>
                        <a:cubicBezTo>
                          <a:pt x="707136" y="202179"/>
                          <a:pt x="721881" y="204732"/>
                          <a:pt x="731520" y="214371"/>
                        </a:cubicBezTo>
                        <a:cubicBezTo>
                          <a:pt x="738336" y="221187"/>
                          <a:pt x="735882" y="233434"/>
                          <a:pt x="740664" y="241803"/>
                        </a:cubicBezTo>
                        <a:cubicBezTo>
                          <a:pt x="756304" y="269174"/>
                          <a:pt x="773909" y="284192"/>
                          <a:pt x="795528" y="305811"/>
                        </a:cubicBezTo>
                        <a:cubicBezTo>
                          <a:pt x="801578" y="305055"/>
                          <a:pt x="875438" y="285137"/>
                          <a:pt x="896112" y="305811"/>
                        </a:cubicBezTo>
                        <a:cubicBezTo>
                          <a:pt x="902928" y="312627"/>
                          <a:pt x="900575" y="324817"/>
                          <a:pt x="905256" y="333243"/>
                        </a:cubicBezTo>
                        <a:cubicBezTo>
                          <a:pt x="940375" y="396456"/>
                          <a:pt x="925328" y="383981"/>
                          <a:pt x="978408" y="397251"/>
                        </a:cubicBezTo>
                        <a:cubicBezTo>
                          <a:pt x="1021080" y="394203"/>
                          <a:pt x="1065839" y="374579"/>
                          <a:pt x="1106424" y="388107"/>
                        </a:cubicBezTo>
                        <a:cubicBezTo>
                          <a:pt x="1124013" y="393970"/>
                          <a:pt x="1111546" y="424872"/>
                          <a:pt x="1115568" y="442971"/>
                        </a:cubicBezTo>
                        <a:cubicBezTo>
                          <a:pt x="1124761" y="484342"/>
                          <a:pt x="1123271" y="458378"/>
                          <a:pt x="1143000" y="497835"/>
                        </a:cubicBezTo>
                        <a:cubicBezTo>
                          <a:pt x="1154043" y="519922"/>
                          <a:pt x="1148594" y="535229"/>
                          <a:pt x="1170432" y="552699"/>
                        </a:cubicBezTo>
                        <a:cubicBezTo>
                          <a:pt x="1177958" y="558720"/>
                          <a:pt x="1188720" y="558795"/>
                          <a:pt x="1197864" y="561843"/>
                        </a:cubicBezTo>
                        <a:cubicBezTo>
                          <a:pt x="1225296" y="558795"/>
                          <a:pt x="1252935" y="557237"/>
                          <a:pt x="1280160" y="552699"/>
                        </a:cubicBezTo>
                        <a:cubicBezTo>
                          <a:pt x="1289667" y="551114"/>
                          <a:pt x="1305702" y="534104"/>
                          <a:pt x="1307592" y="543555"/>
                        </a:cubicBezTo>
                        <a:cubicBezTo>
                          <a:pt x="1314194" y="576567"/>
                          <a:pt x="1304299" y="610985"/>
                          <a:pt x="1298448" y="644139"/>
                        </a:cubicBezTo>
                        <a:cubicBezTo>
                          <a:pt x="1295098" y="663123"/>
                          <a:pt x="1280160" y="699003"/>
                          <a:pt x="1280160" y="699003"/>
                        </a:cubicBezTo>
                        <a:cubicBezTo>
                          <a:pt x="1283208" y="735579"/>
                          <a:pt x="1259059" y="787938"/>
                          <a:pt x="1289304" y="808731"/>
                        </a:cubicBezTo>
                        <a:cubicBezTo>
                          <a:pt x="1354935" y="853852"/>
                          <a:pt x="1408123" y="811814"/>
                          <a:pt x="1453896" y="781299"/>
                        </a:cubicBezTo>
                        <a:cubicBezTo>
                          <a:pt x="1456944" y="772155"/>
                          <a:pt x="1463040" y="763506"/>
                          <a:pt x="1463040" y="753867"/>
                        </a:cubicBezTo>
                        <a:cubicBezTo>
                          <a:pt x="1463040" y="744228"/>
                          <a:pt x="1458207" y="735056"/>
                          <a:pt x="1453896" y="726435"/>
                        </a:cubicBezTo>
                        <a:cubicBezTo>
                          <a:pt x="1441165" y="700974"/>
                          <a:pt x="1428399" y="691794"/>
                          <a:pt x="1408176" y="671571"/>
                        </a:cubicBezTo>
                        <a:cubicBezTo>
                          <a:pt x="1405128" y="641091"/>
                          <a:pt x="1412731" y="607529"/>
                          <a:pt x="1399032" y="580131"/>
                        </a:cubicBezTo>
                        <a:cubicBezTo>
                          <a:pt x="1394117" y="570301"/>
                          <a:pt x="1382440" y="600226"/>
                          <a:pt x="1371600" y="598419"/>
                        </a:cubicBezTo>
                        <a:cubicBezTo>
                          <a:pt x="1358844" y="596293"/>
                          <a:pt x="1353312" y="580131"/>
                          <a:pt x="1344168" y="570987"/>
                        </a:cubicBezTo>
                        <a:cubicBezTo>
                          <a:pt x="1338072" y="552699"/>
                          <a:pt x="1336573" y="532163"/>
                          <a:pt x="1325880" y="516123"/>
                        </a:cubicBezTo>
                        <a:lnTo>
                          <a:pt x="1289304" y="461259"/>
                        </a:lnTo>
                        <a:cubicBezTo>
                          <a:pt x="1264920" y="464307"/>
                          <a:pt x="1238608" y="460423"/>
                          <a:pt x="1216152" y="470403"/>
                        </a:cubicBezTo>
                        <a:cubicBezTo>
                          <a:pt x="1207344" y="474318"/>
                          <a:pt x="1211319" y="489214"/>
                          <a:pt x="1207008" y="497835"/>
                        </a:cubicBezTo>
                        <a:cubicBezTo>
                          <a:pt x="1171556" y="568739"/>
                          <a:pt x="1202560" y="483748"/>
                          <a:pt x="1179576" y="552699"/>
                        </a:cubicBezTo>
                        <a:cubicBezTo>
                          <a:pt x="1187711" y="487623"/>
                          <a:pt x="1213829" y="357830"/>
                          <a:pt x="1188720" y="287523"/>
                        </a:cubicBezTo>
                        <a:cubicBezTo>
                          <a:pt x="1184493" y="275688"/>
                          <a:pt x="1164336" y="281427"/>
                          <a:pt x="1152144" y="278379"/>
                        </a:cubicBezTo>
                        <a:cubicBezTo>
                          <a:pt x="1112520" y="281427"/>
                          <a:pt x="1072332" y="280199"/>
                          <a:pt x="1033272" y="287523"/>
                        </a:cubicBezTo>
                        <a:cubicBezTo>
                          <a:pt x="1022471" y="289548"/>
                          <a:pt x="1015670" y="310726"/>
                          <a:pt x="1005840" y="305811"/>
                        </a:cubicBezTo>
                        <a:cubicBezTo>
                          <a:pt x="994600" y="300191"/>
                          <a:pt x="1000148" y="281319"/>
                          <a:pt x="996696" y="269235"/>
                        </a:cubicBezTo>
                        <a:cubicBezTo>
                          <a:pt x="994048" y="259967"/>
                          <a:pt x="990036" y="251116"/>
                          <a:pt x="987552" y="241803"/>
                        </a:cubicBezTo>
                        <a:cubicBezTo>
                          <a:pt x="977838" y="205374"/>
                          <a:pt x="960120" y="132075"/>
                          <a:pt x="960120" y="132075"/>
                        </a:cubicBezTo>
                        <a:cubicBezTo>
                          <a:pt x="938784" y="135123"/>
                          <a:pt x="915389" y="131580"/>
                          <a:pt x="896112" y="141219"/>
                        </a:cubicBezTo>
                        <a:cubicBezTo>
                          <a:pt x="882481" y="148035"/>
                          <a:pt x="882830" y="183455"/>
                          <a:pt x="868680" y="177795"/>
                        </a:cubicBezTo>
                        <a:cubicBezTo>
                          <a:pt x="850782" y="170636"/>
                          <a:pt x="850392" y="122931"/>
                          <a:pt x="850392" y="122931"/>
                        </a:cubicBezTo>
                        <a:cubicBezTo>
                          <a:pt x="847344" y="101595"/>
                          <a:pt x="850887" y="78200"/>
                          <a:pt x="841248" y="58923"/>
                        </a:cubicBezTo>
                        <a:cubicBezTo>
                          <a:pt x="836937" y="50302"/>
                          <a:pt x="823323" y="48194"/>
                          <a:pt x="813816" y="49779"/>
                        </a:cubicBezTo>
                        <a:cubicBezTo>
                          <a:pt x="802976" y="51586"/>
                          <a:pt x="796214" y="63152"/>
                          <a:pt x="786384" y="68067"/>
                        </a:cubicBezTo>
                        <a:cubicBezTo>
                          <a:pt x="777763" y="72378"/>
                          <a:pt x="768096" y="74163"/>
                          <a:pt x="758952" y="77211"/>
                        </a:cubicBezTo>
                        <a:cubicBezTo>
                          <a:pt x="755904" y="86355"/>
                          <a:pt x="755829" y="97117"/>
                          <a:pt x="749808" y="104643"/>
                        </a:cubicBezTo>
                        <a:cubicBezTo>
                          <a:pt x="708790" y="155915"/>
                          <a:pt x="721547" y="94255"/>
                          <a:pt x="704088" y="68067"/>
                        </a:cubicBezTo>
                        <a:lnTo>
                          <a:pt x="685800" y="40635"/>
                        </a:lnTo>
                        <a:cubicBezTo>
                          <a:pt x="667512" y="46731"/>
                          <a:pt x="647283" y="48706"/>
                          <a:pt x="630936" y="58923"/>
                        </a:cubicBezTo>
                        <a:cubicBezTo>
                          <a:pt x="616009" y="68252"/>
                          <a:pt x="608486" y="98840"/>
                          <a:pt x="603504" y="113787"/>
                        </a:cubicBezTo>
                        <a:cubicBezTo>
                          <a:pt x="597916" y="97023"/>
                          <a:pt x="586688" y="47299"/>
                          <a:pt x="566928" y="31491"/>
                        </a:cubicBezTo>
                        <a:cubicBezTo>
                          <a:pt x="559402" y="25470"/>
                          <a:pt x="548640" y="25395"/>
                          <a:pt x="539496" y="22347"/>
                        </a:cubicBezTo>
                        <a:cubicBezTo>
                          <a:pt x="474269" y="44089"/>
                          <a:pt x="553127" y="13260"/>
                          <a:pt x="484632" y="58923"/>
                        </a:cubicBezTo>
                        <a:cubicBezTo>
                          <a:pt x="476612" y="64270"/>
                          <a:pt x="466344" y="65019"/>
                          <a:pt x="457200" y="68067"/>
                        </a:cubicBezTo>
                        <a:cubicBezTo>
                          <a:pt x="449337" y="56272"/>
                          <a:pt x="425975" y="17345"/>
                          <a:pt x="411480" y="13203"/>
                        </a:cubicBezTo>
                        <a:lnTo>
                          <a:pt x="347472" y="31491"/>
                        </a:lnTo>
                        <a:cubicBezTo>
                          <a:pt x="344424" y="40635"/>
                          <a:pt x="345144" y="52107"/>
                          <a:pt x="338328" y="58923"/>
                        </a:cubicBezTo>
                        <a:cubicBezTo>
                          <a:pt x="319963" y="77288"/>
                          <a:pt x="292881" y="63563"/>
                          <a:pt x="274320" y="58923"/>
                        </a:cubicBezTo>
                        <a:cubicBezTo>
                          <a:pt x="271272" y="49779"/>
                          <a:pt x="269487" y="40112"/>
                          <a:pt x="265176" y="31491"/>
                        </a:cubicBezTo>
                        <a:cubicBezTo>
                          <a:pt x="239535" y="-19790"/>
                          <a:pt x="237825" y="5066"/>
                          <a:pt x="164592" y="13203"/>
                        </a:cubicBezTo>
                        <a:cubicBezTo>
                          <a:pt x="144369" y="33426"/>
                          <a:pt x="135189" y="46192"/>
                          <a:pt x="109728" y="58923"/>
                        </a:cubicBezTo>
                        <a:cubicBezTo>
                          <a:pt x="101107" y="63234"/>
                          <a:pt x="91440" y="65019"/>
                          <a:pt x="82296" y="68067"/>
                        </a:cubicBezTo>
                        <a:cubicBezTo>
                          <a:pt x="73152" y="77211"/>
                          <a:pt x="65624" y="88326"/>
                          <a:pt x="54864" y="95499"/>
                        </a:cubicBezTo>
                        <a:cubicBezTo>
                          <a:pt x="46844" y="100846"/>
                          <a:pt x="34958" y="98622"/>
                          <a:pt x="27432" y="104643"/>
                        </a:cubicBezTo>
                        <a:cubicBezTo>
                          <a:pt x="11318" y="117535"/>
                          <a:pt x="6024" y="141436"/>
                          <a:pt x="0" y="159507"/>
                        </a:cubicBezTo>
                        <a:cubicBezTo>
                          <a:pt x="3048" y="171699"/>
                          <a:pt x="-2893" y="192472"/>
                          <a:pt x="9144" y="196083"/>
                        </a:cubicBezTo>
                        <a:cubicBezTo>
                          <a:pt x="49934" y="208320"/>
                          <a:pt x="89350" y="193253"/>
                          <a:pt x="118872" y="168651"/>
                        </a:cubicBezTo>
                        <a:cubicBezTo>
                          <a:pt x="128806" y="160372"/>
                          <a:pt x="133680" y="144024"/>
                          <a:pt x="146304" y="141219"/>
                        </a:cubicBezTo>
                        <a:cubicBezTo>
                          <a:pt x="191034" y="131279"/>
                          <a:pt x="237744" y="135123"/>
                          <a:pt x="283464" y="132075"/>
                        </a:cubicBezTo>
                        <a:cubicBezTo>
                          <a:pt x="271272" y="125979"/>
                          <a:pt x="259417" y="119157"/>
                          <a:pt x="246888" y="113787"/>
                        </a:cubicBezTo>
                        <a:cubicBezTo>
                          <a:pt x="238029" y="109990"/>
                          <a:pt x="226272" y="111459"/>
                          <a:pt x="219456" y="104643"/>
                        </a:cubicBezTo>
                        <a:cubicBezTo>
                          <a:pt x="212640" y="97827"/>
                          <a:pt x="210312" y="77211"/>
                          <a:pt x="210312" y="77211"/>
                        </a:cubicBezTo>
                        <a:lnTo>
                          <a:pt x="201168" y="68067"/>
                        </a:lnTo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9" name="Freeform 28"/>
                <p:cNvSpPr/>
                <p:nvPr/>
              </p:nvSpPr>
              <p:spPr>
                <a:xfrm>
                  <a:off x="5273041" y="2960749"/>
                  <a:ext cx="1316881" cy="1253355"/>
                </a:xfrm>
                <a:custGeom>
                  <a:avLst/>
                  <a:gdLst>
                    <a:gd name="connsiteX0" fmla="*/ 1173906 w 2344338"/>
                    <a:gd name="connsiteY0" fmla="*/ 0 h 2039112"/>
                    <a:gd name="connsiteX1" fmla="*/ 1173906 w 2344338"/>
                    <a:gd name="connsiteY1" fmla="*/ 0 h 2039112"/>
                    <a:gd name="connsiteX2" fmla="*/ 1192194 w 2344338"/>
                    <a:gd name="connsiteY2" fmla="*/ 182880 h 2039112"/>
                    <a:gd name="connsiteX3" fmla="*/ 1201338 w 2344338"/>
                    <a:gd name="connsiteY3" fmla="*/ 338328 h 2039112"/>
                    <a:gd name="connsiteX4" fmla="*/ 1219626 w 2344338"/>
                    <a:gd name="connsiteY4" fmla="*/ 448056 h 2039112"/>
                    <a:gd name="connsiteX5" fmla="*/ 1228770 w 2344338"/>
                    <a:gd name="connsiteY5" fmla="*/ 475488 h 2039112"/>
                    <a:gd name="connsiteX6" fmla="*/ 1219626 w 2344338"/>
                    <a:gd name="connsiteY6" fmla="*/ 896112 h 2039112"/>
                    <a:gd name="connsiteX7" fmla="*/ 1210482 w 2344338"/>
                    <a:gd name="connsiteY7" fmla="*/ 932688 h 2039112"/>
                    <a:gd name="connsiteX8" fmla="*/ 1192194 w 2344338"/>
                    <a:gd name="connsiteY8" fmla="*/ 987552 h 2039112"/>
                    <a:gd name="connsiteX9" fmla="*/ 1183050 w 2344338"/>
                    <a:gd name="connsiteY9" fmla="*/ 1014984 h 2039112"/>
                    <a:gd name="connsiteX10" fmla="*/ 1164762 w 2344338"/>
                    <a:gd name="connsiteY10" fmla="*/ 1060704 h 2039112"/>
                    <a:gd name="connsiteX11" fmla="*/ 1155618 w 2344338"/>
                    <a:gd name="connsiteY11" fmla="*/ 1097280 h 2039112"/>
                    <a:gd name="connsiteX12" fmla="*/ 1119042 w 2344338"/>
                    <a:gd name="connsiteY12" fmla="*/ 1170432 h 2039112"/>
                    <a:gd name="connsiteX13" fmla="*/ 1109898 w 2344338"/>
                    <a:gd name="connsiteY13" fmla="*/ 1197864 h 2039112"/>
                    <a:gd name="connsiteX14" fmla="*/ 1073322 w 2344338"/>
                    <a:gd name="connsiteY14" fmla="*/ 1252728 h 2039112"/>
                    <a:gd name="connsiteX15" fmla="*/ 1055034 w 2344338"/>
                    <a:gd name="connsiteY15" fmla="*/ 1289304 h 2039112"/>
                    <a:gd name="connsiteX16" fmla="*/ 1036746 w 2344338"/>
                    <a:gd name="connsiteY16" fmla="*/ 1316736 h 2039112"/>
                    <a:gd name="connsiteX17" fmla="*/ 963594 w 2344338"/>
                    <a:gd name="connsiteY17" fmla="*/ 1444752 h 2039112"/>
                    <a:gd name="connsiteX18" fmla="*/ 936162 w 2344338"/>
                    <a:gd name="connsiteY18" fmla="*/ 1472184 h 2039112"/>
                    <a:gd name="connsiteX19" fmla="*/ 917874 w 2344338"/>
                    <a:gd name="connsiteY19" fmla="*/ 1508760 h 2039112"/>
                    <a:gd name="connsiteX20" fmla="*/ 863010 w 2344338"/>
                    <a:gd name="connsiteY20" fmla="*/ 1563624 h 2039112"/>
                    <a:gd name="connsiteX21" fmla="*/ 808146 w 2344338"/>
                    <a:gd name="connsiteY21" fmla="*/ 1636776 h 2039112"/>
                    <a:gd name="connsiteX22" fmla="*/ 780714 w 2344338"/>
                    <a:gd name="connsiteY22" fmla="*/ 1673352 h 2039112"/>
                    <a:gd name="connsiteX23" fmla="*/ 716706 w 2344338"/>
                    <a:gd name="connsiteY23" fmla="*/ 1737360 h 2039112"/>
                    <a:gd name="connsiteX24" fmla="*/ 616122 w 2344338"/>
                    <a:gd name="connsiteY24" fmla="*/ 1847088 h 2039112"/>
                    <a:gd name="connsiteX25" fmla="*/ 552114 w 2344338"/>
                    <a:gd name="connsiteY25" fmla="*/ 1892808 h 2039112"/>
                    <a:gd name="connsiteX26" fmla="*/ 524682 w 2344338"/>
                    <a:gd name="connsiteY26" fmla="*/ 1920240 h 2039112"/>
                    <a:gd name="connsiteX27" fmla="*/ 469818 w 2344338"/>
                    <a:gd name="connsiteY27" fmla="*/ 1956816 h 2039112"/>
                    <a:gd name="connsiteX28" fmla="*/ 442386 w 2344338"/>
                    <a:gd name="connsiteY28" fmla="*/ 1984248 h 2039112"/>
                    <a:gd name="connsiteX29" fmla="*/ 414954 w 2344338"/>
                    <a:gd name="connsiteY29" fmla="*/ 1993392 h 2039112"/>
                    <a:gd name="connsiteX30" fmla="*/ 341802 w 2344338"/>
                    <a:gd name="connsiteY30" fmla="*/ 2029968 h 2039112"/>
                    <a:gd name="connsiteX31" fmla="*/ 314370 w 2344338"/>
                    <a:gd name="connsiteY31" fmla="*/ 2039112 h 2039112"/>
                    <a:gd name="connsiteX32" fmla="*/ 286938 w 2344338"/>
                    <a:gd name="connsiteY32" fmla="*/ 2002536 h 2039112"/>
                    <a:gd name="connsiteX33" fmla="*/ 296082 w 2344338"/>
                    <a:gd name="connsiteY33" fmla="*/ 1975104 h 2039112"/>
                    <a:gd name="connsiteX34" fmla="*/ 369234 w 2344338"/>
                    <a:gd name="connsiteY34" fmla="*/ 1947672 h 2039112"/>
                    <a:gd name="connsiteX35" fmla="*/ 396666 w 2344338"/>
                    <a:gd name="connsiteY35" fmla="*/ 1938528 h 2039112"/>
                    <a:gd name="connsiteX36" fmla="*/ 451530 w 2344338"/>
                    <a:gd name="connsiteY36" fmla="*/ 1901952 h 2039112"/>
                    <a:gd name="connsiteX37" fmla="*/ 478962 w 2344338"/>
                    <a:gd name="connsiteY37" fmla="*/ 1874520 h 2039112"/>
                    <a:gd name="connsiteX38" fmla="*/ 506394 w 2344338"/>
                    <a:gd name="connsiteY38" fmla="*/ 1865376 h 2039112"/>
                    <a:gd name="connsiteX39" fmla="*/ 588690 w 2344338"/>
                    <a:gd name="connsiteY39" fmla="*/ 1810512 h 2039112"/>
                    <a:gd name="connsiteX40" fmla="*/ 616122 w 2344338"/>
                    <a:gd name="connsiteY40" fmla="*/ 1792224 h 2039112"/>
                    <a:gd name="connsiteX41" fmla="*/ 643554 w 2344338"/>
                    <a:gd name="connsiteY41" fmla="*/ 1764792 h 2039112"/>
                    <a:gd name="connsiteX42" fmla="*/ 670986 w 2344338"/>
                    <a:gd name="connsiteY42" fmla="*/ 1746504 h 2039112"/>
                    <a:gd name="connsiteX43" fmla="*/ 716706 w 2344338"/>
                    <a:gd name="connsiteY43" fmla="*/ 1691640 h 2039112"/>
                    <a:gd name="connsiteX44" fmla="*/ 734994 w 2344338"/>
                    <a:gd name="connsiteY44" fmla="*/ 1655064 h 2039112"/>
                    <a:gd name="connsiteX45" fmla="*/ 734994 w 2344338"/>
                    <a:gd name="connsiteY45" fmla="*/ 1655064 h 2039112"/>
                    <a:gd name="connsiteX46" fmla="*/ 661842 w 2344338"/>
                    <a:gd name="connsiteY46" fmla="*/ 1618488 h 2039112"/>
                    <a:gd name="connsiteX47" fmla="*/ 625266 w 2344338"/>
                    <a:gd name="connsiteY47" fmla="*/ 1627632 h 2039112"/>
                    <a:gd name="connsiteX48" fmla="*/ 597834 w 2344338"/>
                    <a:gd name="connsiteY48" fmla="*/ 1636776 h 2039112"/>
                    <a:gd name="connsiteX49" fmla="*/ 533826 w 2344338"/>
                    <a:gd name="connsiteY49" fmla="*/ 1655064 h 2039112"/>
                    <a:gd name="connsiteX50" fmla="*/ 277794 w 2344338"/>
                    <a:gd name="connsiteY50" fmla="*/ 1645920 h 2039112"/>
                    <a:gd name="connsiteX51" fmla="*/ 222930 w 2344338"/>
                    <a:gd name="connsiteY51" fmla="*/ 1609344 h 2039112"/>
                    <a:gd name="connsiteX52" fmla="*/ 213786 w 2344338"/>
                    <a:gd name="connsiteY52" fmla="*/ 1581912 h 2039112"/>
                    <a:gd name="connsiteX53" fmla="*/ 222930 w 2344338"/>
                    <a:gd name="connsiteY53" fmla="*/ 1527048 h 2039112"/>
                    <a:gd name="connsiteX54" fmla="*/ 204642 w 2344338"/>
                    <a:gd name="connsiteY54" fmla="*/ 1499616 h 2039112"/>
                    <a:gd name="connsiteX55" fmla="*/ 149778 w 2344338"/>
                    <a:gd name="connsiteY55" fmla="*/ 1481328 h 2039112"/>
                    <a:gd name="connsiteX56" fmla="*/ 94914 w 2344338"/>
                    <a:gd name="connsiteY56" fmla="*/ 1435608 h 2039112"/>
                    <a:gd name="connsiteX57" fmla="*/ 85770 w 2344338"/>
                    <a:gd name="connsiteY57" fmla="*/ 1325880 h 2039112"/>
                    <a:gd name="connsiteX58" fmla="*/ 113202 w 2344338"/>
                    <a:gd name="connsiteY58" fmla="*/ 1307592 h 2039112"/>
                    <a:gd name="connsiteX59" fmla="*/ 158922 w 2344338"/>
                    <a:gd name="connsiteY59" fmla="*/ 1298448 h 2039112"/>
                    <a:gd name="connsiteX60" fmla="*/ 113202 w 2344338"/>
                    <a:gd name="connsiteY60" fmla="*/ 1216152 h 2039112"/>
                    <a:gd name="connsiteX61" fmla="*/ 85770 w 2344338"/>
                    <a:gd name="connsiteY61" fmla="*/ 1188720 h 2039112"/>
                    <a:gd name="connsiteX62" fmla="*/ 58338 w 2344338"/>
                    <a:gd name="connsiteY62" fmla="*/ 1152144 h 2039112"/>
                    <a:gd name="connsiteX63" fmla="*/ 30906 w 2344338"/>
                    <a:gd name="connsiteY63" fmla="*/ 1124712 h 2039112"/>
                    <a:gd name="connsiteX64" fmla="*/ 3474 w 2344338"/>
                    <a:gd name="connsiteY64" fmla="*/ 1069848 h 2039112"/>
                    <a:gd name="connsiteX65" fmla="*/ 12618 w 2344338"/>
                    <a:gd name="connsiteY65" fmla="*/ 1014984 h 2039112"/>
                    <a:gd name="connsiteX66" fmla="*/ 85770 w 2344338"/>
                    <a:gd name="connsiteY66" fmla="*/ 987552 h 2039112"/>
                    <a:gd name="connsiteX67" fmla="*/ 49194 w 2344338"/>
                    <a:gd name="connsiteY67" fmla="*/ 877824 h 2039112"/>
                    <a:gd name="connsiteX68" fmla="*/ 40050 w 2344338"/>
                    <a:gd name="connsiteY68" fmla="*/ 850392 h 2039112"/>
                    <a:gd name="connsiteX69" fmla="*/ 30906 w 2344338"/>
                    <a:gd name="connsiteY69" fmla="*/ 822960 h 2039112"/>
                    <a:gd name="connsiteX70" fmla="*/ 12618 w 2344338"/>
                    <a:gd name="connsiteY70" fmla="*/ 758952 h 2039112"/>
                    <a:gd name="connsiteX71" fmla="*/ 3474 w 2344338"/>
                    <a:gd name="connsiteY71" fmla="*/ 722376 h 2039112"/>
                    <a:gd name="connsiteX72" fmla="*/ 58338 w 2344338"/>
                    <a:gd name="connsiteY72" fmla="*/ 804672 h 2039112"/>
                    <a:gd name="connsiteX73" fmla="*/ 85770 w 2344338"/>
                    <a:gd name="connsiteY73" fmla="*/ 841248 h 2039112"/>
                    <a:gd name="connsiteX74" fmla="*/ 104058 w 2344338"/>
                    <a:gd name="connsiteY74" fmla="*/ 868680 h 2039112"/>
                    <a:gd name="connsiteX75" fmla="*/ 131490 w 2344338"/>
                    <a:gd name="connsiteY75" fmla="*/ 896112 h 2039112"/>
                    <a:gd name="connsiteX76" fmla="*/ 177210 w 2344338"/>
                    <a:gd name="connsiteY76" fmla="*/ 950976 h 2039112"/>
                    <a:gd name="connsiteX77" fmla="*/ 195498 w 2344338"/>
                    <a:gd name="connsiteY77" fmla="*/ 923544 h 2039112"/>
                    <a:gd name="connsiteX78" fmla="*/ 204642 w 2344338"/>
                    <a:gd name="connsiteY78" fmla="*/ 886968 h 2039112"/>
                    <a:gd name="connsiteX79" fmla="*/ 259506 w 2344338"/>
                    <a:gd name="connsiteY79" fmla="*/ 850392 h 2039112"/>
                    <a:gd name="connsiteX80" fmla="*/ 286938 w 2344338"/>
                    <a:gd name="connsiteY80" fmla="*/ 868680 h 2039112"/>
                    <a:gd name="connsiteX81" fmla="*/ 296082 w 2344338"/>
                    <a:gd name="connsiteY81" fmla="*/ 896112 h 2039112"/>
                    <a:gd name="connsiteX82" fmla="*/ 305226 w 2344338"/>
                    <a:gd name="connsiteY82" fmla="*/ 1014984 h 2039112"/>
                    <a:gd name="connsiteX83" fmla="*/ 360090 w 2344338"/>
                    <a:gd name="connsiteY83" fmla="*/ 950976 h 2039112"/>
                    <a:gd name="connsiteX84" fmla="*/ 387522 w 2344338"/>
                    <a:gd name="connsiteY84" fmla="*/ 932688 h 2039112"/>
                    <a:gd name="connsiteX85" fmla="*/ 442386 w 2344338"/>
                    <a:gd name="connsiteY85" fmla="*/ 914400 h 2039112"/>
                    <a:gd name="connsiteX86" fmla="*/ 497250 w 2344338"/>
                    <a:gd name="connsiteY86" fmla="*/ 923544 h 2039112"/>
                    <a:gd name="connsiteX87" fmla="*/ 506394 w 2344338"/>
                    <a:gd name="connsiteY87" fmla="*/ 950976 h 2039112"/>
                    <a:gd name="connsiteX88" fmla="*/ 497250 w 2344338"/>
                    <a:gd name="connsiteY88" fmla="*/ 1060704 h 2039112"/>
                    <a:gd name="connsiteX89" fmla="*/ 488106 w 2344338"/>
                    <a:gd name="connsiteY89" fmla="*/ 1088136 h 2039112"/>
                    <a:gd name="connsiteX90" fmla="*/ 515538 w 2344338"/>
                    <a:gd name="connsiteY90" fmla="*/ 1078992 h 2039112"/>
                    <a:gd name="connsiteX91" fmla="*/ 570402 w 2344338"/>
                    <a:gd name="connsiteY91" fmla="*/ 1042416 h 2039112"/>
                    <a:gd name="connsiteX92" fmla="*/ 597834 w 2344338"/>
                    <a:gd name="connsiteY92" fmla="*/ 1024128 h 2039112"/>
                    <a:gd name="connsiteX93" fmla="*/ 625266 w 2344338"/>
                    <a:gd name="connsiteY93" fmla="*/ 1005840 h 2039112"/>
                    <a:gd name="connsiteX94" fmla="*/ 652698 w 2344338"/>
                    <a:gd name="connsiteY94" fmla="*/ 1014984 h 2039112"/>
                    <a:gd name="connsiteX95" fmla="*/ 689274 w 2344338"/>
                    <a:gd name="connsiteY95" fmla="*/ 1078992 h 2039112"/>
                    <a:gd name="connsiteX96" fmla="*/ 680130 w 2344338"/>
                    <a:gd name="connsiteY96" fmla="*/ 1216152 h 2039112"/>
                    <a:gd name="connsiteX97" fmla="*/ 652698 w 2344338"/>
                    <a:gd name="connsiteY97" fmla="*/ 1234440 h 2039112"/>
                    <a:gd name="connsiteX98" fmla="*/ 680130 w 2344338"/>
                    <a:gd name="connsiteY98" fmla="*/ 1252728 h 2039112"/>
                    <a:gd name="connsiteX99" fmla="*/ 753282 w 2344338"/>
                    <a:gd name="connsiteY99" fmla="*/ 1234440 h 2039112"/>
                    <a:gd name="connsiteX100" fmla="*/ 780714 w 2344338"/>
                    <a:gd name="connsiteY100" fmla="*/ 1216152 h 2039112"/>
                    <a:gd name="connsiteX101" fmla="*/ 799002 w 2344338"/>
                    <a:gd name="connsiteY101" fmla="*/ 1188720 h 2039112"/>
                    <a:gd name="connsiteX102" fmla="*/ 835578 w 2344338"/>
                    <a:gd name="connsiteY102" fmla="*/ 1234440 h 2039112"/>
                    <a:gd name="connsiteX103" fmla="*/ 826434 w 2344338"/>
                    <a:gd name="connsiteY103" fmla="*/ 1426464 h 2039112"/>
                    <a:gd name="connsiteX104" fmla="*/ 808146 w 2344338"/>
                    <a:gd name="connsiteY104" fmla="*/ 1481328 h 2039112"/>
                    <a:gd name="connsiteX105" fmla="*/ 799002 w 2344338"/>
                    <a:gd name="connsiteY105" fmla="*/ 1508760 h 2039112"/>
                    <a:gd name="connsiteX106" fmla="*/ 771570 w 2344338"/>
                    <a:gd name="connsiteY106" fmla="*/ 1536192 h 2039112"/>
                    <a:gd name="connsiteX107" fmla="*/ 799002 w 2344338"/>
                    <a:gd name="connsiteY107" fmla="*/ 1517904 h 2039112"/>
                    <a:gd name="connsiteX108" fmla="*/ 863010 w 2344338"/>
                    <a:gd name="connsiteY108" fmla="*/ 1453896 h 2039112"/>
                    <a:gd name="connsiteX109" fmla="*/ 917874 w 2344338"/>
                    <a:gd name="connsiteY109" fmla="*/ 1371600 h 2039112"/>
                    <a:gd name="connsiteX110" fmla="*/ 936162 w 2344338"/>
                    <a:gd name="connsiteY110" fmla="*/ 1344168 h 2039112"/>
                    <a:gd name="connsiteX111" fmla="*/ 954450 w 2344338"/>
                    <a:gd name="connsiteY111" fmla="*/ 1289304 h 2039112"/>
                    <a:gd name="connsiteX112" fmla="*/ 963594 w 2344338"/>
                    <a:gd name="connsiteY112" fmla="*/ 1261872 h 2039112"/>
                    <a:gd name="connsiteX113" fmla="*/ 981882 w 2344338"/>
                    <a:gd name="connsiteY113" fmla="*/ 1234440 h 2039112"/>
                    <a:gd name="connsiteX114" fmla="*/ 1000170 w 2344338"/>
                    <a:gd name="connsiteY114" fmla="*/ 1179576 h 2039112"/>
                    <a:gd name="connsiteX115" fmla="*/ 1027602 w 2344338"/>
                    <a:gd name="connsiteY115" fmla="*/ 1124712 h 2039112"/>
                    <a:gd name="connsiteX116" fmla="*/ 1073322 w 2344338"/>
                    <a:gd name="connsiteY116" fmla="*/ 1069848 h 2039112"/>
                    <a:gd name="connsiteX117" fmla="*/ 1082466 w 2344338"/>
                    <a:gd name="connsiteY117" fmla="*/ 1024128 h 2039112"/>
                    <a:gd name="connsiteX118" fmla="*/ 1045890 w 2344338"/>
                    <a:gd name="connsiteY118" fmla="*/ 1014984 h 2039112"/>
                    <a:gd name="connsiteX119" fmla="*/ 817290 w 2344338"/>
                    <a:gd name="connsiteY119" fmla="*/ 1005840 h 2039112"/>
                    <a:gd name="connsiteX120" fmla="*/ 780714 w 2344338"/>
                    <a:gd name="connsiteY120" fmla="*/ 996696 h 2039112"/>
                    <a:gd name="connsiteX121" fmla="*/ 725850 w 2344338"/>
                    <a:gd name="connsiteY121" fmla="*/ 978408 h 2039112"/>
                    <a:gd name="connsiteX122" fmla="*/ 707562 w 2344338"/>
                    <a:gd name="connsiteY122" fmla="*/ 950976 h 2039112"/>
                    <a:gd name="connsiteX123" fmla="*/ 661842 w 2344338"/>
                    <a:gd name="connsiteY123" fmla="*/ 905256 h 2039112"/>
                    <a:gd name="connsiteX124" fmla="*/ 643554 w 2344338"/>
                    <a:gd name="connsiteY124" fmla="*/ 758952 h 2039112"/>
                    <a:gd name="connsiteX125" fmla="*/ 561258 w 2344338"/>
                    <a:gd name="connsiteY125" fmla="*/ 749808 h 2039112"/>
                    <a:gd name="connsiteX126" fmla="*/ 579546 w 2344338"/>
                    <a:gd name="connsiteY126" fmla="*/ 713232 h 2039112"/>
                    <a:gd name="connsiteX127" fmla="*/ 634410 w 2344338"/>
                    <a:gd name="connsiteY127" fmla="*/ 704088 h 2039112"/>
                    <a:gd name="connsiteX128" fmla="*/ 579546 w 2344338"/>
                    <a:gd name="connsiteY128" fmla="*/ 667512 h 2039112"/>
                    <a:gd name="connsiteX129" fmla="*/ 524682 w 2344338"/>
                    <a:gd name="connsiteY129" fmla="*/ 621792 h 2039112"/>
                    <a:gd name="connsiteX130" fmla="*/ 515538 w 2344338"/>
                    <a:gd name="connsiteY130" fmla="*/ 411480 h 2039112"/>
                    <a:gd name="connsiteX131" fmla="*/ 506394 w 2344338"/>
                    <a:gd name="connsiteY131" fmla="*/ 347472 h 2039112"/>
                    <a:gd name="connsiteX132" fmla="*/ 524682 w 2344338"/>
                    <a:gd name="connsiteY132" fmla="*/ 301752 h 2039112"/>
                    <a:gd name="connsiteX133" fmla="*/ 552114 w 2344338"/>
                    <a:gd name="connsiteY133" fmla="*/ 320040 h 2039112"/>
                    <a:gd name="connsiteX134" fmla="*/ 606978 w 2344338"/>
                    <a:gd name="connsiteY134" fmla="*/ 374904 h 2039112"/>
                    <a:gd name="connsiteX135" fmla="*/ 616122 w 2344338"/>
                    <a:gd name="connsiteY135" fmla="*/ 402336 h 2039112"/>
                    <a:gd name="connsiteX136" fmla="*/ 661842 w 2344338"/>
                    <a:gd name="connsiteY136" fmla="*/ 457200 h 2039112"/>
                    <a:gd name="connsiteX137" fmla="*/ 670986 w 2344338"/>
                    <a:gd name="connsiteY137" fmla="*/ 484632 h 2039112"/>
                    <a:gd name="connsiteX138" fmla="*/ 698418 w 2344338"/>
                    <a:gd name="connsiteY138" fmla="*/ 493776 h 2039112"/>
                    <a:gd name="connsiteX139" fmla="*/ 716706 w 2344338"/>
                    <a:gd name="connsiteY139" fmla="*/ 438912 h 2039112"/>
                    <a:gd name="connsiteX140" fmla="*/ 744138 w 2344338"/>
                    <a:gd name="connsiteY140" fmla="*/ 411480 h 2039112"/>
                    <a:gd name="connsiteX141" fmla="*/ 808146 w 2344338"/>
                    <a:gd name="connsiteY141" fmla="*/ 374904 h 2039112"/>
                    <a:gd name="connsiteX142" fmla="*/ 826434 w 2344338"/>
                    <a:gd name="connsiteY142" fmla="*/ 402336 h 2039112"/>
                    <a:gd name="connsiteX143" fmla="*/ 835578 w 2344338"/>
                    <a:gd name="connsiteY143" fmla="*/ 512064 h 2039112"/>
                    <a:gd name="connsiteX144" fmla="*/ 863010 w 2344338"/>
                    <a:gd name="connsiteY144" fmla="*/ 502920 h 2039112"/>
                    <a:gd name="connsiteX145" fmla="*/ 917874 w 2344338"/>
                    <a:gd name="connsiteY145" fmla="*/ 475488 h 2039112"/>
                    <a:gd name="connsiteX146" fmla="*/ 936162 w 2344338"/>
                    <a:gd name="connsiteY146" fmla="*/ 448056 h 2039112"/>
                    <a:gd name="connsiteX147" fmla="*/ 963594 w 2344338"/>
                    <a:gd name="connsiteY147" fmla="*/ 457200 h 2039112"/>
                    <a:gd name="connsiteX148" fmla="*/ 954450 w 2344338"/>
                    <a:gd name="connsiteY148" fmla="*/ 585216 h 2039112"/>
                    <a:gd name="connsiteX149" fmla="*/ 981882 w 2344338"/>
                    <a:gd name="connsiteY149" fmla="*/ 576072 h 2039112"/>
                    <a:gd name="connsiteX150" fmla="*/ 1045890 w 2344338"/>
                    <a:gd name="connsiteY150" fmla="*/ 548640 h 2039112"/>
                    <a:gd name="connsiteX151" fmla="*/ 1064178 w 2344338"/>
                    <a:gd name="connsiteY151" fmla="*/ 521208 h 2039112"/>
                    <a:gd name="connsiteX152" fmla="*/ 1091610 w 2344338"/>
                    <a:gd name="connsiteY152" fmla="*/ 502920 h 2039112"/>
                    <a:gd name="connsiteX153" fmla="*/ 1100754 w 2344338"/>
                    <a:gd name="connsiteY153" fmla="*/ 950976 h 2039112"/>
                    <a:gd name="connsiteX154" fmla="*/ 1128186 w 2344338"/>
                    <a:gd name="connsiteY154" fmla="*/ 886968 h 2039112"/>
                    <a:gd name="connsiteX155" fmla="*/ 1164762 w 2344338"/>
                    <a:gd name="connsiteY155" fmla="*/ 804672 h 2039112"/>
                    <a:gd name="connsiteX156" fmla="*/ 1164762 w 2344338"/>
                    <a:gd name="connsiteY156" fmla="*/ 246888 h 2039112"/>
                    <a:gd name="connsiteX157" fmla="*/ 1183050 w 2344338"/>
                    <a:gd name="connsiteY157" fmla="*/ 182880 h 2039112"/>
                    <a:gd name="connsiteX158" fmla="*/ 1219626 w 2344338"/>
                    <a:gd name="connsiteY158" fmla="*/ 402336 h 2039112"/>
                    <a:gd name="connsiteX159" fmla="*/ 1219626 w 2344338"/>
                    <a:gd name="connsiteY159" fmla="*/ 576072 h 2039112"/>
                    <a:gd name="connsiteX160" fmla="*/ 1219626 w 2344338"/>
                    <a:gd name="connsiteY160" fmla="*/ 576072 h 2039112"/>
                    <a:gd name="connsiteX161" fmla="*/ 1283634 w 2344338"/>
                    <a:gd name="connsiteY161" fmla="*/ 530352 h 2039112"/>
                    <a:gd name="connsiteX162" fmla="*/ 1292778 w 2344338"/>
                    <a:gd name="connsiteY162" fmla="*/ 502920 h 2039112"/>
                    <a:gd name="connsiteX163" fmla="*/ 1311066 w 2344338"/>
                    <a:gd name="connsiteY163" fmla="*/ 475488 h 2039112"/>
                    <a:gd name="connsiteX164" fmla="*/ 1338498 w 2344338"/>
                    <a:gd name="connsiteY164" fmla="*/ 246888 h 2039112"/>
                    <a:gd name="connsiteX165" fmla="*/ 1365930 w 2344338"/>
                    <a:gd name="connsiteY165" fmla="*/ 228600 h 2039112"/>
                    <a:gd name="connsiteX166" fmla="*/ 1402506 w 2344338"/>
                    <a:gd name="connsiteY166" fmla="*/ 210312 h 2039112"/>
                    <a:gd name="connsiteX167" fmla="*/ 1429938 w 2344338"/>
                    <a:gd name="connsiteY167" fmla="*/ 219456 h 2039112"/>
                    <a:gd name="connsiteX168" fmla="*/ 1448226 w 2344338"/>
                    <a:gd name="connsiteY168" fmla="*/ 246888 h 2039112"/>
                    <a:gd name="connsiteX169" fmla="*/ 1475658 w 2344338"/>
                    <a:gd name="connsiteY169" fmla="*/ 265176 h 2039112"/>
                    <a:gd name="connsiteX170" fmla="*/ 1484802 w 2344338"/>
                    <a:gd name="connsiteY170" fmla="*/ 228600 h 2039112"/>
                    <a:gd name="connsiteX171" fmla="*/ 1512234 w 2344338"/>
                    <a:gd name="connsiteY171" fmla="*/ 219456 h 2039112"/>
                    <a:gd name="connsiteX172" fmla="*/ 1567098 w 2344338"/>
                    <a:gd name="connsiteY172" fmla="*/ 182880 h 2039112"/>
                    <a:gd name="connsiteX173" fmla="*/ 1594530 w 2344338"/>
                    <a:gd name="connsiteY173" fmla="*/ 173736 h 2039112"/>
                    <a:gd name="connsiteX174" fmla="*/ 1621962 w 2344338"/>
                    <a:gd name="connsiteY174" fmla="*/ 155448 h 2039112"/>
                    <a:gd name="connsiteX175" fmla="*/ 1658538 w 2344338"/>
                    <a:gd name="connsiteY175" fmla="*/ 146304 h 2039112"/>
                    <a:gd name="connsiteX176" fmla="*/ 1685970 w 2344338"/>
                    <a:gd name="connsiteY176" fmla="*/ 137160 h 2039112"/>
                    <a:gd name="connsiteX177" fmla="*/ 1722546 w 2344338"/>
                    <a:gd name="connsiteY177" fmla="*/ 146304 h 2039112"/>
                    <a:gd name="connsiteX178" fmla="*/ 1740834 w 2344338"/>
                    <a:gd name="connsiteY178" fmla="*/ 173736 h 2039112"/>
                    <a:gd name="connsiteX179" fmla="*/ 1749978 w 2344338"/>
                    <a:gd name="connsiteY179" fmla="*/ 201168 h 2039112"/>
                    <a:gd name="connsiteX180" fmla="*/ 1786554 w 2344338"/>
                    <a:gd name="connsiteY180" fmla="*/ 210312 h 2039112"/>
                    <a:gd name="connsiteX181" fmla="*/ 1969434 w 2344338"/>
                    <a:gd name="connsiteY181" fmla="*/ 210312 h 2039112"/>
                    <a:gd name="connsiteX182" fmla="*/ 1987722 w 2344338"/>
                    <a:gd name="connsiteY182" fmla="*/ 310896 h 2039112"/>
                    <a:gd name="connsiteX183" fmla="*/ 2024298 w 2344338"/>
                    <a:gd name="connsiteY183" fmla="*/ 356616 h 2039112"/>
                    <a:gd name="connsiteX184" fmla="*/ 2079162 w 2344338"/>
                    <a:gd name="connsiteY184" fmla="*/ 402336 h 2039112"/>
                    <a:gd name="connsiteX185" fmla="*/ 2106594 w 2344338"/>
                    <a:gd name="connsiteY185" fmla="*/ 411480 h 2039112"/>
                    <a:gd name="connsiteX186" fmla="*/ 2152314 w 2344338"/>
                    <a:gd name="connsiteY186" fmla="*/ 466344 h 2039112"/>
                    <a:gd name="connsiteX187" fmla="*/ 2170602 w 2344338"/>
                    <a:gd name="connsiteY187" fmla="*/ 493776 h 2039112"/>
                    <a:gd name="connsiteX188" fmla="*/ 2207178 w 2344338"/>
                    <a:gd name="connsiteY188" fmla="*/ 521208 h 2039112"/>
                    <a:gd name="connsiteX189" fmla="*/ 2243754 w 2344338"/>
                    <a:gd name="connsiteY189" fmla="*/ 557784 h 2039112"/>
                    <a:gd name="connsiteX190" fmla="*/ 2289474 w 2344338"/>
                    <a:gd name="connsiteY190" fmla="*/ 576072 h 2039112"/>
                    <a:gd name="connsiteX191" fmla="*/ 2344338 w 2344338"/>
                    <a:gd name="connsiteY191" fmla="*/ 612648 h 2039112"/>
                    <a:gd name="connsiteX192" fmla="*/ 2115738 w 2344338"/>
                    <a:gd name="connsiteY192" fmla="*/ 621792 h 2039112"/>
                    <a:gd name="connsiteX193" fmla="*/ 2088306 w 2344338"/>
                    <a:gd name="connsiteY193" fmla="*/ 640080 h 2039112"/>
                    <a:gd name="connsiteX194" fmla="*/ 2079162 w 2344338"/>
                    <a:gd name="connsiteY194" fmla="*/ 667512 h 2039112"/>
                    <a:gd name="connsiteX195" fmla="*/ 2097450 w 2344338"/>
                    <a:gd name="connsiteY195" fmla="*/ 704088 h 2039112"/>
                    <a:gd name="connsiteX196" fmla="*/ 2106594 w 2344338"/>
                    <a:gd name="connsiteY196" fmla="*/ 731520 h 2039112"/>
                    <a:gd name="connsiteX197" fmla="*/ 2134026 w 2344338"/>
                    <a:gd name="connsiteY197" fmla="*/ 749808 h 2039112"/>
                    <a:gd name="connsiteX198" fmla="*/ 2161458 w 2344338"/>
                    <a:gd name="connsiteY198" fmla="*/ 804672 h 2039112"/>
                    <a:gd name="connsiteX199" fmla="*/ 2134026 w 2344338"/>
                    <a:gd name="connsiteY199" fmla="*/ 813816 h 2039112"/>
                    <a:gd name="connsiteX200" fmla="*/ 2015154 w 2344338"/>
                    <a:gd name="connsiteY200" fmla="*/ 777240 h 2039112"/>
                    <a:gd name="connsiteX201" fmla="*/ 2006010 w 2344338"/>
                    <a:gd name="connsiteY201" fmla="*/ 749808 h 2039112"/>
                    <a:gd name="connsiteX202" fmla="*/ 1987722 w 2344338"/>
                    <a:gd name="connsiteY202" fmla="*/ 722376 h 2039112"/>
                    <a:gd name="connsiteX203" fmla="*/ 1951146 w 2344338"/>
                    <a:gd name="connsiteY203" fmla="*/ 649224 h 2039112"/>
                    <a:gd name="connsiteX204" fmla="*/ 1996866 w 2344338"/>
                    <a:gd name="connsiteY204" fmla="*/ 758952 h 2039112"/>
                    <a:gd name="connsiteX205" fmla="*/ 2006010 w 2344338"/>
                    <a:gd name="connsiteY205" fmla="*/ 786384 h 2039112"/>
                    <a:gd name="connsiteX206" fmla="*/ 2024298 w 2344338"/>
                    <a:gd name="connsiteY206" fmla="*/ 813816 h 2039112"/>
                    <a:gd name="connsiteX207" fmla="*/ 2015154 w 2344338"/>
                    <a:gd name="connsiteY207" fmla="*/ 868680 h 2039112"/>
                    <a:gd name="connsiteX208" fmla="*/ 1951146 w 2344338"/>
                    <a:gd name="connsiteY208" fmla="*/ 896112 h 2039112"/>
                    <a:gd name="connsiteX209" fmla="*/ 1850562 w 2344338"/>
                    <a:gd name="connsiteY209" fmla="*/ 886968 h 2039112"/>
                    <a:gd name="connsiteX210" fmla="*/ 1823130 w 2344338"/>
                    <a:gd name="connsiteY210" fmla="*/ 868680 h 2039112"/>
                    <a:gd name="connsiteX211" fmla="*/ 1777410 w 2344338"/>
                    <a:gd name="connsiteY211" fmla="*/ 813816 h 2039112"/>
                    <a:gd name="connsiteX212" fmla="*/ 1768266 w 2344338"/>
                    <a:gd name="connsiteY212" fmla="*/ 786384 h 2039112"/>
                    <a:gd name="connsiteX213" fmla="*/ 1740834 w 2344338"/>
                    <a:gd name="connsiteY213" fmla="*/ 758952 h 2039112"/>
                    <a:gd name="connsiteX214" fmla="*/ 1749978 w 2344338"/>
                    <a:gd name="connsiteY214" fmla="*/ 868680 h 2039112"/>
                    <a:gd name="connsiteX215" fmla="*/ 1722546 w 2344338"/>
                    <a:gd name="connsiteY215" fmla="*/ 877824 h 2039112"/>
                    <a:gd name="connsiteX216" fmla="*/ 1621962 w 2344338"/>
                    <a:gd name="connsiteY216" fmla="*/ 868680 h 2039112"/>
                    <a:gd name="connsiteX217" fmla="*/ 1594530 w 2344338"/>
                    <a:gd name="connsiteY217" fmla="*/ 841248 h 2039112"/>
                    <a:gd name="connsiteX218" fmla="*/ 1557954 w 2344338"/>
                    <a:gd name="connsiteY218" fmla="*/ 777240 h 2039112"/>
                    <a:gd name="connsiteX219" fmla="*/ 1530522 w 2344338"/>
                    <a:gd name="connsiteY219" fmla="*/ 740664 h 2039112"/>
                    <a:gd name="connsiteX220" fmla="*/ 1493946 w 2344338"/>
                    <a:gd name="connsiteY220" fmla="*/ 685800 h 2039112"/>
                    <a:gd name="connsiteX221" fmla="*/ 1429938 w 2344338"/>
                    <a:gd name="connsiteY221" fmla="*/ 640080 h 2039112"/>
                    <a:gd name="connsiteX222" fmla="*/ 1402506 w 2344338"/>
                    <a:gd name="connsiteY222" fmla="*/ 621792 h 2039112"/>
                    <a:gd name="connsiteX223" fmla="*/ 1347642 w 2344338"/>
                    <a:gd name="connsiteY223" fmla="*/ 640080 h 2039112"/>
                    <a:gd name="connsiteX224" fmla="*/ 1320210 w 2344338"/>
                    <a:gd name="connsiteY224" fmla="*/ 649224 h 2039112"/>
                    <a:gd name="connsiteX225" fmla="*/ 1292778 w 2344338"/>
                    <a:gd name="connsiteY225" fmla="*/ 667512 h 2039112"/>
                    <a:gd name="connsiteX226" fmla="*/ 1274490 w 2344338"/>
                    <a:gd name="connsiteY226" fmla="*/ 694944 h 2039112"/>
                    <a:gd name="connsiteX227" fmla="*/ 1256202 w 2344338"/>
                    <a:gd name="connsiteY227" fmla="*/ 758952 h 2039112"/>
                    <a:gd name="connsiteX228" fmla="*/ 1237914 w 2344338"/>
                    <a:gd name="connsiteY228" fmla="*/ 786384 h 2039112"/>
                    <a:gd name="connsiteX229" fmla="*/ 1201338 w 2344338"/>
                    <a:gd name="connsiteY229" fmla="*/ 868680 h 2039112"/>
                    <a:gd name="connsiteX230" fmla="*/ 1192194 w 2344338"/>
                    <a:gd name="connsiteY230" fmla="*/ 932688 h 2039112"/>
                    <a:gd name="connsiteX231" fmla="*/ 1173906 w 2344338"/>
                    <a:gd name="connsiteY231" fmla="*/ 987552 h 2039112"/>
                    <a:gd name="connsiteX232" fmla="*/ 1164762 w 2344338"/>
                    <a:gd name="connsiteY232" fmla="*/ 1051560 h 2039112"/>
                    <a:gd name="connsiteX233" fmla="*/ 1146474 w 2344338"/>
                    <a:gd name="connsiteY233" fmla="*/ 1106424 h 2039112"/>
                    <a:gd name="connsiteX234" fmla="*/ 1119042 w 2344338"/>
                    <a:gd name="connsiteY234" fmla="*/ 1179576 h 2039112"/>
                    <a:gd name="connsiteX235" fmla="*/ 1128186 w 2344338"/>
                    <a:gd name="connsiteY235" fmla="*/ 1207008 h 2039112"/>
                    <a:gd name="connsiteX236" fmla="*/ 1228770 w 2344338"/>
                    <a:gd name="connsiteY236" fmla="*/ 1188720 h 2039112"/>
                    <a:gd name="connsiteX237" fmla="*/ 1256202 w 2344338"/>
                    <a:gd name="connsiteY237" fmla="*/ 1170432 h 2039112"/>
                    <a:gd name="connsiteX238" fmla="*/ 1274490 w 2344338"/>
                    <a:gd name="connsiteY238" fmla="*/ 1088136 h 2039112"/>
                    <a:gd name="connsiteX239" fmla="*/ 1292778 w 2344338"/>
                    <a:gd name="connsiteY239" fmla="*/ 1033272 h 2039112"/>
                    <a:gd name="connsiteX240" fmla="*/ 1301922 w 2344338"/>
                    <a:gd name="connsiteY240" fmla="*/ 987552 h 2039112"/>
                    <a:gd name="connsiteX241" fmla="*/ 1356786 w 2344338"/>
                    <a:gd name="connsiteY241" fmla="*/ 941832 h 2039112"/>
                    <a:gd name="connsiteX242" fmla="*/ 1466514 w 2344338"/>
                    <a:gd name="connsiteY242" fmla="*/ 978408 h 2039112"/>
                    <a:gd name="connsiteX243" fmla="*/ 1484802 w 2344338"/>
                    <a:gd name="connsiteY243" fmla="*/ 1014984 h 2039112"/>
                    <a:gd name="connsiteX244" fmla="*/ 1521378 w 2344338"/>
                    <a:gd name="connsiteY244" fmla="*/ 1005840 h 2039112"/>
                    <a:gd name="connsiteX245" fmla="*/ 1548810 w 2344338"/>
                    <a:gd name="connsiteY245" fmla="*/ 996696 h 2039112"/>
                    <a:gd name="connsiteX246" fmla="*/ 1658538 w 2344338"/>
                    <a:gd name="connsiteY246" fmla="*/ 987552 h 2039112"/>
                    <a:gd name="connsiteX247" fmla="*/ 1695114 w 2344338"/>
                    <a:gd name="connsiteY247" fmla="*/ 969264 h 2039112"/>
                    <a:gd name="connsiteX248" fmla="*/ 1768266 w 2344338"/>
                    <a:gd name="connsiteY248" fmla="*/ 941832 h 2039112"/>
                    <a:gd name="connsiteX249" fmla="*/ 1795698 w 2344338"/>
                    <a:gd name="connsiteY249" fmla="*/ 923544 h 2039112"/>
                    <a:gd name="connsiteX250" fmla="*/ 1887138 w 2344338"/>
                    <a:gd name="connsiteY250" fmla="*/ 896112 h 2039112"/>
                    <a:gd name="connsiteX251" fmla="*/ 1932858 w 2344338"/>
                    <a:gd name="connsiteY251" fmla="*/ 905256 h 2039112"/>
                    <a:gd name="connsiteX252" fmla="*/ 1942002 w 2344338"/>
                    <a:gd name="connsiteY252" fmla="*/ 932688 h 2039112"/>
                    <a:gd name="connsiteX253" fmla="*/ 1932858 w 2344338"/>
                    <a:gd name="connsiteY253" fmla="*/ 1133856 h 2039112"/>
                    <a:gd name="connsiteX254" fmla="*/ 1905426 w 2344338"/>
                    <a:gd name="connsiteY254" fmla="*/ 1225296 h 2039112"/>
                    <a:gd name="connsiteX255" fmla="*/ 1887138 w 2344338"/>
                    <a:gd name="connsiteY255" fmla="*/ 1316736 h 2039112"/>
                    <a:gd name="connsiteX256" fmla="*/ 1877994 w 2344338"/>
                    <a:gd name="connsiteY256" fmla="*/ 1344168 h 2039112"/>
                    <a:gd name="connsiteX257" fmla="*/ 1859706 w 2344338"/>
                    <a:gd name="connsiteY257" fmla="*/ 1371600 h 2039112"/>
                    <a:gd name="connsiteX258" fmla="*/ 1850562 w 2344338"/>
                    <a:gd name="connsiteY258" fmla="*/ 1399032 h 2039112"/>
                    <a:gd name="connsiteX259" fmla="*/ 1786554 w 2344338"/>
                    <a:gd name="connsiteY259" fmla="*/ 1472184 h 2039112"/>
                    <a:gd name="connsiteX260" fmla="*/ 1722546 w 2344338"/>
                    <a:gd name="connsiteY260" fmla="*/ 1490472 h 2039112"/>
                    <a:gd name="connsiteX261" fmla="*/ 1603674 w 2344338"/>
                    <a:gd name="connsiteY261" fmla="*/ 1517904 h 2039112"/>
                    <a:gd name="connsiteX262" fmla="*/ 1338498 w 2344338"/>
                    <a:gd name="connsiteY262" fmla="*/ 1508760 h 2039112"/>
                    <a:gd name="connsiteX263" fmla="*/ 1311066 w 2344338"/>
                    <a:gd name="connsiteY263" fmla="*/ 1453896 h 2039112"/>
                    <a:gd name="connsiteX264" fmla="*/ 1292778 w 2344338"/>
                    <a:gd name="connsiteY264" fmla="*/ 1426464 h 2039112"/>
                    <a:gd name="connsiteX265" fmla="*/ 1274490 w 2344338"/>
                    <a:gd name="connsiteY265" fmla="*/ 1371600 h 2039112"/>
                    <a:gd name="connsiteX266" fmla="*/ 1265346 w 2344338"/>
                    <a:gd name="connsiteY266" fmla="*/ 1344168 h 2039112"/>
                    <a:gd name="connsiteX267" fmla="*/ 1247058 w 2344338"/>
                    <a:gd name="connsiteY267" fmla="*/ 1271016 h 2039112"/>
                    <a:gd name="connsiteX268" fmla="*/ 1137330 w 2344338"/>
                    <a:gd name="connsiteY268" fmla="*/ 1280160 h 2039112"/>
                    <a:gd name="connsiteX269" fmla="*/ 1036746 w 2344338"/>
                    <a:gd name="connsiteY269" fmla="*/ 1344168 h 2039112"/>
                    <a:gd name="connsiteX270" fmla="*/ 1009314 w 2344338"/>
                    <a:gd name="connsiteY270" fmla="*/ 1399032 h 2039112"/>
                    <a:gd name="connsiteX271" fmla="*/ 991026 w 2344338"/>
                    <a:gd name="connsiteY271" fmla="*/ 1426464 h 2039112"/>
                    <a:gd name="connsiteX272" fmla="*/ 981882 w 2344338"/>
                    <a:gd name="connsiteY272" fmla="*/ 1453896 h 2039112"/>
                    <a:gd name="connsiteX273" fmla="*/ 963594 w 2344338"/>
                    <a:gd name="connsiteY273" fmla="*/ 1481328 h 2039112"/>
                    <a:gd name="connsiteX274" fmla="*/ 954450 w 2344338"/>
                    <a:gd name="connsiteY274" fmla="*/ 1508760 h 2039112"/>
                    <a:gd name="connsiteX275" fmla="*/ 863010 w 2344338"/>
                    <a:gd name="connsiteY275" fmla="*/ 1591056 h 2039112"/>
                    <a:gd name="connsiteX276" fmla="*/ 780714 w 2344338"/>
                    <a:gd name="connsiteY276" fmla="*/ 1655064 h 2039112"/>
                    <a:gd name="connsiteX277" fmla="*/ 771570 w 2344338"/>
                    <a:gd name="connsiteY277" fmla="*/ 1655064 h 2039112"/>
                    <a:gd name="connsiteX278" fmla="*/ 771570 w 2344338"/>
                    <a:gd name="connsiteY278" fmla="*/ 1664208 h 2039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</a:cxnLst>
                  <a:rect l="l" t="t" r="r" b="b"/>
                  <a:pathLst>
                    <a:path w="2344338" h="2039112">
                      <a:moveTo>
                        <a:pt x="1173906" y="0"/>
                      </a:moveTo>
                      <a:lnTo>
                        <a:pt x="1173906" y="0"/>
                      </a:lnTo>
                      <a:cubicBezTo>
                        <a:pt x="1180002" y="60960"/>
                        <a:pt x="1187243" y="121816"/>
                        <a:pt x="1192194" y="182880"/>
                      </a:cubicBezTo>
                      <a:cubicBezTo>
                        <a:pt x="1196389" y="234616"/>
                        <a:pt x="1197027" y="286602"/>
                        <a:pt x="1201338" y="338328"/>
                      </a:cubicBezTo>
                      <a:cubicBezTo>
                        <a:pt x="1203273" y="361554"/>
                        <a:pt x="1213038" y="421705"/>
                        <a:pt x="1219626" y="448056"/>
                      </a:cubicBezTo>
                      <a:cubicBezTo>
                        <a:pt x="1221964" y="457407"/>
                        <a:pt x="1225722" y="466344"/>
                        <a:pt x="1228770" y="475488"/>
                      </a:cubicBezTo>
                      <a:cubicBezTo>
                        <a:pt x="1225722" y="615696"/>
                        <a:pt x="1225231" y="755983"/>
                        <a:pt x="1219626" y="896112"/>
                      </a:cubicBezTo>
                      <a:cubicBezTo>
                        <a:pt x="1219124" y="908669"/>
                        <a:pt x="1214093" y="920651"/>
                        <a:pt x="1210482" y="932688"/>
                      </a:cubicBezTo>
                      <a:cubicBezTo>
                        <a:pt x="1204943" y="951152"/>
                        <a:pt x="1198290" y="969264"/>
                        <a:pt x="1192194" y="987552"/>
                      </a:cubicBezTo>
                      <a:cubicBezTo>
                        <a:pt x="1189146" y="996696"/>
                        <a:pt x="1186630" y="1006035"/>
                        <a:pt x="1183050" y="1014984"/>
                      </a:cubicBezTo>
                      <a:cubicBezTo>
                        <a:pt x="1176954" y="1030224"/>
                        <a:pt x="1169953" y="1045132"/>
                        <a:pt x="1164762" y="1060704"/>
                      </a:cubicBezTo>
                      <a:cubicBezTo>
                        <a:pt x="1160788" y="1072626"/>
                        <a:pt x="1160452" y="1085679"/>
                        <a:pt x="1155618" y="1097280"/>
                      </a:cubicBezTo>
                      <a:cubicBezTo>
                        <a:pt x="1145133" y="1122445"/>
                        <a:pt x="1127663" y="1144569"/>
                        <a:pt x="1119042" y="1170432"/>
                      </a:cubicBezTo>
                      <a:cubicBezTo>
                        <a:pt x="1115994" y="1179576"/>
                        <a:pt x="1114579" y="1189438"/>
                        <a:pt x="1109898" y="1197864"/>
                      </a:cubicBezTo>
                      <a:cubicBezTo>
                        <a:pt x="1099224" y="1217077"/>
                        <a:pt x="1083152" y="1233069"/>
                        <a:pt x="1073322" y="1252728"/>
                      </a:cubicBezTo>
                      <a:cubicBezTo>
                        <a:pt x="1067226" y="1264920"/>
                        <a:pt x="1061797" y="1277469"/>
                        <a:pt x="1055034" y="1289304"/>
                      </a:cubicBezTo>
                      <a:cubicBezTo>
                        <a:pt x="1049582" y="1298846"/>
                        <a:pt x="1042008" y="1307088"/>
                        <a:pt x="1036746" y="1316736"/>
                      </a:cubicBezTo>
                      <a:cubicBezTo>
                        <a:pt x="1019534" y="1348292"/>
                        <a:pt x="991756" y="1416590"/>
                        <a:pt x="963594" y="1444752"/>
                      </a:cubicBezTo>
                      <a:cubicBezTo>
                        <a:pt x="954450" y="1453896"/>
                        <a:pt x="943678" y="1461661"/>
                        <a:pt x="936162" y="1472184"/>
                      </a:cubicBezTo>
                      <a:cubicBezTo>
                        <a:pt x="928239" y="1483276"/>
                        <a:pt x="926389" y="1498116"/>
                        <a:pt x="917874" y="1508760"/>
                      </a:cubicBezTo>
                      <a:cubicBezTo>
                        <a:pt x="901717" y="1528956"/>
                        <a:pt x="878528" y="1542933"/>
                        <a:pt x="863010" y="1563624"/>
                      </a:cubicBezTo>
                      <a:lnTo>
                        <a:pt x="808146" y="1636776"/>
                      </a:lnTo>
                      <a:cubicBezTo>
                        <a:pt x="799002" y="1648968"/>
                        <a:pt x="791490" y="1662576"/>
                        <a:pt x="780714" y="1673352"/>
                      </a:cubicBezTo>
                      <a:cubicBezTo>
                        <a:pt x="759378" y="1694688"/>
                        <a:pt x="734810" y="1713221"/>
                        <a:pt x="716706" y="1737360"/>
                      </a:cubicBezTo>
                      <a:cubicBezTo>
                        <a:pt x="687129" y="1776796"/>
                        <a:pt x="658086" y="1819112"/>
                        <a:pt x="616122" y="1847088"/>
                      </a:cubicBezTo>
                      <a:cubicBezTo>
                        <a:pt x="594412" y="1861561"/>
                        <a:pt x="571962" y="1875795"/>
                        <a:pt x="552114" y="1892808"/>
                      </a:cubicBezTo>
                      <a:cubicBezTo>
                        <a:pt x="542296" y="1901224"/>
                        <a:pt x="534890" y="1912301"/>
                        <a:pt x="524682" y="1920240"/>
                      </a:cubicBezTo>
                      <a:cubicBezTo>
                        <a:pt x="507332" y="1933734"/>
                        <a:pt x="485360" y="1941274"/>
                        <a:pt x="469818" y="1956816"/>
                      </a:cubicBezTo>
                      <a:cubicBezTo>
                        <a:pt x="460674" y="1965960"/>
                        <a:pt x="453146" y="1977075"/>
                        <a:pt x="442386" y="1984248"/>
                      </a:cubicBezTo>
                      <a:cubicBezTo>
                        <a:pt x="434366" y="1989595"/>
                        <a:pt x="423729" y="1989404"/>
                        <a:pt x="414954" y="1993392"/>
                      </a:cubicBezTo>
                      <a:cubicBezTo>
                        <a:pt x="390135" y="2004673"/>
                        <a:pt x="367665" y="2021347"/>
                        <a:pt x="341802" y="2029968"/>
                      </a:cubicBezTo>
                      <a:lnTo>
                        <a:pt x="314370" y="2039112"/>
                      </a:lnTo>
                      <a:lnTo>
                        <a:pt x="286938" y="2002536"/>
                      </a:lnTo>
                      <a:lnTo>
                        <a:pt x="296082" y="1975104"/>
                      </a:lnTo>
                      <a:lnTo>
                        <a:pt x="369234" y="1947672"/>
                      </a:lnTo>
                      <a:cubicBezTo>
                        <a:pt x="378292" y="1944378"/>
                        <a:pt x="388240" y="1943209"/>
                        <a:pt x="396666" y="1938528"/>
                      </a:cubicBezTo>
                      <a:cubicBezTo>
                        <a:pt x="415879" y="1927854"/>
                        <a:pt x="435988" y="1917494"/>
                        <a:pt x="451530" y="1901952"/>
                      </a:cubicBezTo>
                      <a:cubicBezTo>
                        <a:pt x="460674" y="1892808"/>
                        <a:pt x="468202" y="1881693"/>
                        <a:pt x="478962" y="1874520"/>
                      </a:cubicBezTo>
                      <a:cubicBezTo>
                        <a:pt x="486982" y="1869173"/>
                        <a:pt x="497968" y="1870057"/>
                        <a:pt x="506394" y="1865376"/>
                      </a:cubicBezTo>
                      <a:lnTo>
                        <a:pt x="588690" y="1810512"/>
                      </a:lnTo>
                      <a:cubicBezTo>
                        <a:pt x="597834" y="1804416"/>
                        <a:pt x="608351" y="1799995"/>
                        <a:pt x="616122" y="1792224"/>
                      </a:cubicBezTo>
                      <a:cubicBezTo>
                        <a:pt x="625266" y="1783080"/>
                        <a:pt x="633620" y="1773071"/>
                        <a:pt x="643554" y="1764792"/>
                      </a:cubicBezTo>
                      <a:cubicBezTo>
                        <a:pt x="651997" y="1757757"/>
                        <a:pt x="662543" y="1753539"/>
                        <a:pt x="670986" y="1746504"/>
                      </a:cubicBezTo>
                      <a:cubicBezTo>
                        <a:pt x="688320" y="1732059"/>
                        <a:pt x="706431" y="1712191"/>
                        <a:pt x="716706" y="1691640"/>
                      </a:cubicBezTo>
                      <a:cubicBezTo>
                        <a:pt x="737720" y="1649612"/>
                        <a:pt x="714336" y="1675722"/>
                        <a:pt x="734994" y="1655064"/>
                      </a:cubicBezTo>
                      <a:lnTo>
                        <a:pt x="734994" y="1655064"/>
                      </a:lnTo>
                      <a:cubicBezTo>
                        <a:pt x="710610" y="1642872"/>
                        <a:pt x="688290" y="1625100"/>
                        <a:pt x="661842" y="1618488"/>
                      </a:cubicBezTo>
                      <a:cubicBezTo>
                        <a:pt x="649650" y="1615440"/>
                        <a:pt x="637350" y="1624180"/>
                        <a:pt x="625266" y="1627632"/>
                      </a:cubicBezTo>
                      <a:cubicBezTo>
                        <a:pt x="615998" y="1630280"/>
                        <a:pt x="607102" y="1634128"/>
                        <a:pt x="597834" y="1636776"/>
                      </a:cubicBezTo>
                      <a:cubicBezTo>
                        <a:pt x="517462" y="1659739"/>
                        <a:pt x="599599" y="1633140"/>
                        <a:pt x="533826" y="1655064"/>
                      </a:cubicBezTo>
                      <a:cubicBezTo>
                        <a:pt x="448482" y="1652016"/>
                        <a:pt x="362284" y="1658345"/>
                        <a:pt x="277794" y="1645920"/>
                      </a:cubicBezTo>
                      <a:cubicBezTo>
                        <a:pt x="256048" y="1642722"/>
                        <a:pt x="222930" y="1609344"/>
                        <a:pt x="222930" y="1609344"/>
                      </a:cubicBezTo>
                      <a:cubicBezTo>
                        <a:pt x="219882" y="1600200"/>
                        <a:pt x="213786" y="1591551"/>
                        <a:pt x="213786" y="1581912"/>
                      </a:cubicBezTo>
                      <a:cubicBezTo>
                        <a:pt x="213786" y="1563372"/>
                        <a:pt x="224977" y="1545475"/>
                        <a:pt x="222930" y="1527048"/>
                      </a:cubicBezTo>
                      <a:cubicBezTo>
                        <a:pt x="221716" y="1516125"/>
                        <a:pt x="213961" y="1505441"/>
                        <a:pt x="204642" y="1499616"/>
                      </a:cubicBezTo>
                      <a:cubicBezTo>
                        <a:pt x="188295" y="1489399"/>
                        <a:pt x="165818" y="1492021"/>
                        <a:pt x="149778" y="1481328"/>
                      </a:cubicBezTo>
                      <a:cubicBezTo>
                        <a:pt x="111586" y="1455867"/>
                        <a:pt x="130117" y="1470811"/>
                        <a:pt x="94914" y="1435608"/>
                      </a:cubicBezTo>
                      <a:cubicBezTo>
                        <a:pt x="81005" y="1393881"/>
                        <a:pt x="63606" y="1370207"/>
                        <a:pt x="85770" y="1325880"/>
                      </a:cubicBezTo>
                      <a:cubicBezTo>
                        <a:pt x="90685" y="1316050"/>
                        <a:pt x="102912" y="1311451"/>
                        <a:pt x="113202" y="1307592"/>
                      </a:cubicBezTo>
                      <a:cubicBezTo>
                        <a:pt x="127754" y="1302135"/>
                        <a:pt x="143682" y="1301496"/>
                        <a:pt x="158922" y="1298448"/>
                      </a:cubicBezTo>
                      <a:cubicBezTo>
                        <a:pt x="147424" y="1263953"/>
                        <a:pt x="144644" y="1247594"/>
                        <a:pt x="113202" y="1216152"/>
                      </a:cubicBezTo>
                      <a:cubicBezTo>
                        <a:pt x="104058" y="1207008"/>
                        <a:pt x="94186" y="1198538"/>
                        <a:pt x="85770" y="1188720"/>
                      </a:cubicBezTo>
                      <a:cubicBezTo>
                        <a:pt x="75852" y="1177149"/>
                        <a:pt x="68256" y="1163715"/>
                        <a:pt x="58338" y="1152144"/>
                      </a:cubicBezTo>
                      <a:cubicBezTo>
                        <a:pt x="49922" y="1142326"/>
                        <a:pt x="39185" y="1134646"/>
                        <a:pt x="30906" y="1124712"/>
                      </a:cubicBezTo>
                      <a:cubicBezTo>
                        <a:pt x="11211" y="1101077"/>
                        <a:pt x="12638" y="1097341"/>
                        <a:pt x="3474" y="1069848"/>
                      </a:cubicBezTo>
                      <a:cubicBezTo>
                        <a:pt x="6522" y="1051560"/>
                        <a:pt x="4327" y="1031567"/>
                        <a:pt x="12618" y="1014984"/>
                      </a:cubicBezTo>
                      <a:cubicBezTo>
                        <a:pt x="23083" y="994055"/>
                        <a:pt x="71557" y="990395"/>
                        <a:pt x="85770" y="987552"/>
                      </a:cubicBezTo>
                      <a:lnTo>
                        <a:pt x="49194" y="877824"/>
                      </a:lnTo>
                      <a:lnTo>
                        <a:pt x="40050" y="850392"/>
                      </a:lnTo>
                      <a:cubicBezTo>
                        <a:pt x="37002" y="841248"/>
                        <a:pt x="33244" y="832311"/>
                        <a:pt x="30906" y="822960"/>
                      </a:cubicBezTo>
                      <a:cubicBezTo>
                        <a:pt x="2320" y="708617"/>
                        <a:pt x="38854" y="850779"/>
                        <a:pt x="12618" y="758952"/>
                      </a:cubicBezTo>
                      <a:cubicBezTo>
                        <a:pt x="9166" y="746868"/>
                        <a:pt x="-6983" y="715405"/>
                        <a:pt x="3474" y="722376"/>
                      </a:cubicBezTo>
                      <a:cubicBezTo>
                        <a:pt x="8046" y="725424"/>
                        <a:pt x="46908" y="789432"/>
                        <a:pt x="58338" y="804672"/>
                      </a:cubicBezTo>
                      <a:cubicBezTo>
                        <a:pt x="67482" y="816864"/>
                        <a:pt x="76912" y="828847"/>
                        <a:pt x="85770" y="841248"/>
                      </a:cubicBezTo>
                      <a:cubicBezTo>
                        <a:pt x="92158" y="850191"/>
                        <a:pt x="97023" y="860237"/>
                        <a:pt x="104058" y="868680"/>
                      </a:cubicBezTo>
                      <a:cubicBezTo>
                        <a:pt x="112337" y="878614"/>
                        <a:pt x="123211" y="886178"/>
                        <a:pt x="131490" y="896112"/>
                      </a:cubicBezTo>
                      <a:cubicBezTo>
                        <a:pt x="195143" y="972495"/>
                        <a:pt x="97067" y="870833"/>
                        <a:pt x="177210" y="950976"/>
                      </a:cubicBezTo>
                      <a:cubicBezTo>
                        <a:pt x="183306" y="941832"/>
                        <a:pt x="191169" y="933645"/>
                        <a:pt x="195498" y="923544"/>
                      </a:cubicBezTo>
                      <a:cubicBezTo>
                        <a:pt x="200448" y="911993"/>
                        <a:pt x="196366" y="896426"/>
                        <a:pt x="204642" y="886968"/>
                      </a:cubicBezTo>
                      <a:cubicBezTo>
                        <a:pt x="219116" y="870427"/>
                        <a:pt x="259506" y="850392"/>
                        <a:pt x="259506" y="850392"/>
                      </a:cubicBezTo>
                      <a:cubicBezTo>
                        <a:pt x="268650" y="856488"/>
                        <a:pt x="280073" y="860098"/>
                        <a:pt x="286938" y="868680"/>
                      </a:cubicBezTo>
                      <a:cubicBezTo>
                        <a:pt x="292959" y="876206"/>
                        <a:pt x="294886" y="886548"/>
                        <a:pt x="296082" y="896112"/>
                      </a:cubicBezTo>
                      <a:cubicBezTo>
                        <a:pt x="301011" y="935546"/>
                        <a:pt x="302178" y="975360"/>
                        <a:pt x="305226" y="1014984"/>
                      </a:cubicBezTo>
                      <a:cubicBezTo>
                        <a:pt x="325407" y="988076"/>
                        <a:pt x="334618" y="972203"/>
                        <a:pt x="360090" y="950976"/>
                      </a:cubicBezTo>
                      <a:cubicBezTo>
                        <a:pt x="368533" y="943941"/>
                        <a:pt x="377479" y="937151"/>
                        <a:pt x="387522" y="932688"/>
                      </a:cubicBezTo>
                      <a:cubicBezTo>
                        <a:pt x="405138" y="924859"/>
                        <a:pt x="442386" y="914400"/>
                        <a:pt x="442386" y="914400"/>
                      </a:cubicBezTo>
                      <a:cubicBezTo>
                        <a:pt x="460674" y="917448"/>
                        <a:pt x="481153" y="914345"/>
                        <a:pt x="497250" y="923544"/>
                      </a:cubicBezTo>
                      <a:cubicBezTo>
                        <a:pt x="505619" y="928326"/>
                        <a:pt x="506394" y="941337"/>
                        <a:pt x="506394" y="950976"/>
                      </a:cubicBezTo>
                      <a:cubicBezTo>
                        <a:pt x="506394" y="987679"/>
                        <a:pt x="502101" y="1024323"/>
                        <a:pt x="497250" y="1060704"/>
                      </a:cubicBezTo>
                      <a:cubicBezTo>
                        <a:pt x="495976" y="1070258"/>
                        <a:pt x="481290" y="1081320"/>
                        <a:pt x="488106" y="1088136"/>
                      </a:cubicBezTo>
                      <a:cubicBezTo>
                        <a:pt x="494922" y="1094952"/>
                        <a:pt x="507112" y="1083673"/>
                        <a:pt x="515538" y="1078992"/>
                      </a:cubicBezTo>
                      <a:cubicBezTo>
                        <a:pt x="534751" y="1068318"/>
                        <a:pt x="552114" y="1054608"/>
                        <a:pt x="570402" y="1042416"/>
                      </a:cubicBezTo>
                      <a:lnTo>
                        <a:pt x="597834" y="1024128"/>
                      </a:lnTo>
                      <a:lnTo>
                        <a:pt x="625266" y="1005840"/>
                      </a:lnTo>
                      <a:cubicBezTo>
                        <a:pt x="634410" y="1008888"/>
                        <a:pt x="645293" y="1008814"/>
                        <a:pt x="652698" y="1014984"/>
                      </a:cubicBezTo>
                      <a:cubicBezTo>
                        <a:pt x="678248" y="1036276"/>
                        <a:pt x="680158" y="1051645"/>
                        <a:pt x="689274" y="1078992"/>
                      </a:cubicBezTo>
                      <a:cubicBezTo>
                        <a:pt x="686226" y="1124712"/>
                        <a:pt x="690625" y="1171549"/>
                        <a:pt x="680130" y="1216152"/>
                      </a:cubicBezTo>
                      <a:cubicBezTo>
                        <a:pt x="677613" y="1226850"/>
                        <a:pt x="652698" y="1223450"/>
                        <a:pt x="652698" y="1234440"/>
                      </a:cubicBezTo>
                      <a:cubicBezTo>
                        <a:pt x="652698" y="1245430"/>
                        <a:pt x="670986" y="1246632"/>
                        <a:pt x="680130" y="1252728"/>
                      </a:cubicBezTo>
                      <a:cubicBezTo>
                        <a:pt x="697520" y="1249250"/>
                        <a:pt x="734537" y="1243813"/>
                        <a:pt x="753282" y="1234440"/>
                      </a:cubicBezTo>
                      <a:cubicBezTo>
                        <a:pt x="763112" y="1229525"/>
                        <a:pt x="771570" y="1222248"/>
                        <a:pt x="780714" y="1216152"/>
                      </a:cubicBezTo>
                      <a:cubicBezTo>
                        <a:pt x="786810" y="1207008"/>
                        <a:pt x="788798" y="1192801"/>
                        <a:pt x="799002" y="1188720"/>
                      </a:cubicBezTo>
                      <a:cubicBezTo>
                        <a:pt x="831797" y="1175602"/>
                        <a:pt x="832648" y="1222721"/>
                        <a:pt x="835578" y="1234440"/>
                      </a:cubicBezTo>
                      <a:cubicBezTo>
                        <a:pt x="832530" y="1298448"/>
                        <a:pt x="833511" y="1362775"/>
                        <a:pt x="826434" y="1426464"/>
                      </a:cubicBezTo>
                      <a:cubicBezTo>
                        <a:pt x="824305" y="1445623"/>
                        <a:pt x="814242" y="1463040"/>
                        <a:pt x="808146" y="1481328"/>
                      </a:cubicBezTo>
                      <a:cubicBezTo>
                        <a:pt x="805098" y="1490472"/>
                        <a:pt x="805818" y="1501944"/>
                        <a:pt x="799002" y="1508760"/>
                      </a:cubicBezTo>
                      <a:cubicBezTo>
                        <a:pt x="789858" y="1517904"/>
                        <a:pt x="771570" y="1523260"/>
                        <a:pt x="771570" y="1536192"/>
                      </a:cubicBezTo>
                      <a:cubicBezTo>
                        <a:pt x="771570" y="1547182"/>
                        <a:pt x="789858" y="1524000"/>
                        <a:pt x="799002" y="1517904"/>
                      </a:cubicBezTo>
                      <a:cubicBezTo>
                        <a:pt x="840925" y="1455020"/>
                        <a:pt x="814726" y="1469991"/>
                        <a:pt x="863010" y="1453896"/>
                      </a:cubicBezTo>
                      <a:lnTo>
                        <a:pt x="917874" y="1371600"/>
                      </a:lnTo>
                      <a:cubicBezTo>
                        <a:pt x="923970" y="1362456"/>
                        <a:pt x="932687" y="1354594"/>
                        <a:pt x="936162" y="1344168"/>
                      </a:cubicBezTo>
                      <a:lnTo>
                        <a:pt x="954450" y="1289304"/>
                      </a:lnTo>
                      <a:cubicBezTo>
                        <a:pt x="957498" y="1280160"/>
                        <a:pt x="958247" y="1269892"/>
                        <a:pt x="963594" y="1261872"/>
                      </a:cubicBezTo>
                      <a:cubicBezTo>
                        <a:pt x="969690" y="1252728"/>
                        <a:pt x="977419" y="1244483"/>
                        <a:pt x="981882" y="1234440"/>
                      </a:cubicBezTo>
                      <a:cubicBezTo>
                        <a:pt x="989711" y="1216824"/>
                        <a:pt x="989477" y="1195616"/>
                        <a:pt x="1000170" y="1179576"/>
                      </a:cubicBezTo>
                      <a:cubicBezTo>
                        <a:pt x="1052581" y="1100960"/>
                        <a:pt x="989744" y="1200428"/>
                        <a:pt x="1027602" y="1124712"/>
                      </a:cubicBezTo>
                      <a:cubicBezTo>
                        <a:pt x="1040333" y="1099251"/>
                        <a:pt x="1053099" y="1090071"/>
                        <a:pt x="1073322" y="1069848"/>
                      </a:cubicBezTo>
                      <a:cubicBezTo>
                        <a:pt x="1076370" y="1054608"/>
                        <a:pt x="1089417" y="1038029"/>
                        <a:pt x="1082466" y="1024128"/>
                      </a:cubicBezTo>
                      <a:cubicBezTo>
                        <a:pt x="1076846" y="1012888"/>
                        <a:pt x="1058427" y="1015849"/>
                        <a:pt x="1045890" y="1014984"/>
                      </a:cubicBezTo>
                      <a:cubicBezTo>
                        <a:pt x="969810" y="1009737"/>
                        <a:pt x="893490" y="1008888"/>
                        <a:pt x="817290" y="1005840"/>
                      </a:cubicBezTo>
                      <a:cubicBezTo>
                        <a:pt x="805098" y="1002792"/>
                        <a:pt x="792751" y="1000307"/>
                        <a:pt x="780714" y="996696"/>
                      </a:cubicBezTo>
                      <a:cubicBezTo>
                        <a:pt x="762250" y="991157"/>
                        <a:pt x="725850" y="978408"/>
                        <a:pt x="725850" y="978408"/>
                      </a:cubicBezTo>
                      <a:cubicBezTo>
                        <a:pt x="719754" y="969264"/>
                        <a:pt x="715333" y="958747"/>
                        <a:pt x="707562" y="950976"/>
                      </a:cubicBezTo>
                      <a:cubicBezTo>
                        <a:pt x="646602" y="890016"/>
                        <a:pt x="710610" y="978408"/>
                        <a:pt x="661842" y="905256"/>
                      </a:cubicBezTo>
                      <a:cubicBezTo>
                        <a:pt x="655746" y="856488"/>
                        <a:pt x="670253" y="800215"/>
                        <a:pt x="643554" y="758952"/>
                      </a:cubicBezTo>
                      <a:cubicBezTo>
                        <a:pt x="628560" y="735779"/>
                        <a:pt x="583718" y="765851"/>
                        <a:pt x="561258" y="749808"/>
                      </a:cubicBezTo>
                      <a:cubicBezTo>
                        <a:pt x="550166" y="741885"/>
                        <a:pt x="567987" y="720456"/>
                        <a:pt x="579546" y="713232"/>
                      </a:cubicBezTo>
                      <a:cubicBezTo>
                        <a:pt x="595268" y="703406"/>
                        <a:pt x="616122" y="707136"/>
                        <a:pt x="634410" y="704088"/>
                      </a:cubicBezTo>
                      <a:cubicBezTo>
                        <a:pt x="616122" y="691896"/>
                        <a:pt x="595088" y="683054"/>
                        <a:pt x="579546" y="667512"/>
                      </a:cubicBezTo>
                      <a:cubicBezTo>
                        <a:pt x="544343" y="632309"/>
                        <a:pt x="562874" y="647253"/>
                        <a:pt x="524682" y="621792"/>
                      </a:cubicBezTo>
                      <a:cubicBezTo>
                        <a:pt x="521634" y="551688"/>
                        <a:pt x="520206" y="481495"/>
                        <a:pt x="515538" y="411480"/>
                      </a:cubicBezTo>
                      <a:cubicBezTo>
                        <a:pt x="514104" y="389975"/>
                        <a:pt x="504604" y="368950"/>
                        <a:pt x="506394" y="347472"/>
                      </a:cubicBezTo>
                      <a:cubicBezTo>
                        <a:pt x="507757" y="331115"/>
                        <a:pt x="518586" y="316992"/>
                        <a:pt x="524682" y="301752"/>
                      </a:cubicBezTo>
                      <a:cubicBezTo>
                        <a:pt x="533826" y="307848"/>
                        <a:pt x="543900" y="312739"/>
                        <a:pt x="552114" y="320040"/>
                      </a:cubicBezTo>
                      <a:cubicBezTo>
                        <a:pt x="571444" y="337223"/>
                        <a:pt x="606978" y="374904"/>
                        <a:pt x="606978" y="374904"/>
                      </a:cubicBezTo>
                      <a:cubicBezTo>
                        <a:pt x="610026" y="384048"/>
                        <a:pt x="610775" y="394316"/>
                        <a:pt x="616122" y="402336"/>
                      </a:cubicBezTo>
                      <a:cubicBezTo>
                        <a:pt x="656568" y="463005"/>
                        <a:pt x="631925" y="397367"/>
                        <a:pt x="661842" y="457200"/>
                      </a:cubicBezTo>
                      <a:cubicBezTo>
                        <a:pt x="666153" y="465821"/>
                        <a:pt x="664170" y="477816"/>
                        <a:pt x="670986" y="484632"/>
                      </a:cubicBezTo>
                      <a:cubicBezTo>
                        <a:pt x="677802" y="491448"/>
                        <a:pt x="689274" y="490728"/>
                        <a:pt x="698418" y="493776"/>
                      </a:cubicBezTo>
                      <a:cubicBezTo>
                        <a:pt x="704514" y="475488"/>
                        <a:pt x="703075" y="452543"/>
                        <a:pt x="716706" y="438912"/>
                      </a:cubicBezTo>
                      <a:cubicBezTo>
                        <a:pt x="725850" y="429768"/>
                        <a:pt x="734204" y="419759"/>
                        <a:pt x="744138" y="411480"/>
                      </a:cubicBezTo>
                      <a:cubicBezTo>
                        <a:pt x="763525" y="395324"/>
                        <a:pt x="785787" y="386084"/>
                        <a:pt x="808146" y="374904"/>
                      </a:cubicBezTo>
                      <a:cubicBezTo>
                        <a:pt x="814242" y="384048"/>
                        <a:pt x="824279" y="391560"/>
                        <a:pt x="826434" y="402336"/>
                      </a:cubicBezTo>
                      <a:cubicBezTo>
                        <a:pt x="833632" y="438326"/>
                        <a:pt x="823035" y="477571"/>
                        <a:pt x="835578" y="512064"/>
                      </a:cubicBezTo>
                      <a:cubicBezTo>
                        <a:pt x="838872" y="521122"/>
                        <a:pt x="854389" y="507231"/>
                        <a:pt x="863010" y="502920"/>
                      </a:cubicBezTo>
                      <a:cubicBezTo>
                        <a:pt x="933914" y="467468"/>
                        <a:pt x="848923" y="498472"/>
                        <a:pt x="917874" y="475488"/>
                      </a:cubicBezTo>
                      <a:cubicBezTo>
                        <a:pt x="923970" y="466344"/>
                        <a:pt x="925958" y="452137"/>
                        <a:pt x="936162" y="448056"/>
                      </a:cubicBezTo>
                      <a:cubicBezTo>
                        <a:pt x="945111" y="444476"/>
                        <a:pt x="962320" y="447646"/>
                        <a:pt x="963594" y="457200"/>
                      </a:cubicBezTo>
                      <a:cubicBezTo>
                        <a:pt x="969248" y="499605"/>
                        <a:pt x="947945" y="542933"/>
                        <a:pt x="954450" y="585216"/>
                      </a:cubicBezTo>
                      <a:cubicBezTo>
                        <a:pt x="955916" y="594743"/>
                        <a:pt x="973261" y="580383"/>
                        <a:pt x="981882" y="576072"/>
                      </a:cubicBezTo>
                      <a:cubicBezTo>
                        <a:pt x="1045030" y="544498"/>
                        <a:pt x="969768" y="567671"/>
                        <a:pt x="1045890" y="548640"/>
                      </a:cubicBezTo>
                      <a:cubicBezTo>
                        <a:pt x="1051986" y="539496"/>
                        <a:pt x="1056407" y="528979"/>
                        <a:pt x="1064178" y="521208"/>
                      </a:cubicBezTo>
                      <a:cubicBezTo>
                        <a:pt x="1071949" y="513437"/>
                        <a:pt x="1090678" y="491970"/>
                        <a:pt x="1091610" y="502920"/>
                      </a:cubicBezTo>
                      <a:cubicBezTo>
                        <a:pt x="1104278" y="651765"/>
                        <a:pt x="1097706" y="801624"/>
                        <a:pt x="1100754" y="950976"/>
                      </a:cubicBezTo>
                      <a:cubicBezTo>
                        <a:pt x="1111013" y="920200"/>
                        <a:pt x="1110107" y="918606"/>
                        <a:pt x="1128186" y="886968"/>
                      </a:cubicBezTo>
                      <a:cubicBezTo>
                        <a:pt x="1145477" y="856709"/>
                        <a:pt x="1163505" y="846785"/>
                        <a:pt x="1164762" y="804672"/>
                      </a:cubicBezTo>
                      <a:cubicBezTo>
                        <a:pt x="1170310" y="618827"/>
                        <a:pt x="1164762" y="432816"/>
                        <a:pt x="1164762" y="246888"/>
                      </a:cubicBezTo>
                      <a:lnTo>
                        <a:pt x="1183050" y="182880"/>
                      </a:lnTo>
                      <a:lnTo>
                        <a:pt x="1219626" y="402336"/>
                      </a:lnTo>
                      <a:lnTo>
                        <a:pt x="1219626" y="576072"/>
                      </a:lnTo>
                      <a:lnTo>
                        <a:pt x="1219626" y="576072"/>
                      </a:lnTo>
                      <a:cubicBezTo>
                        <a:pt x="1240962" y="560832"/>
                        <a:pt x="1265094" y="548892"/>
                        <a:pt x="1283634" y="530352"/>
                      </a:cubicBezTo>
                      <a:cubicBezTo>
                        <a:pt x="1290450" y="523536"/>
                        <a:pt x="1288467" y="511541"/>
                        <a:pt x="1292778" y="502920"/>
                      </a:cubicBezTo>
                      <a:cubicBezTo>
                        <a:pt x="1297693" y="493090"/>
                        <a:pt x="1304970" y="484632"/>
                        <a:pt x="1311066" y="475488"/>
                      </a:cubicBezTo>
                      <a:cubicBezTo>
                        <a:pt x="1312634" y="440982"/>
                        <a:pt x="1284298" y="301088"/>
                        <a:pt x="1338498" y="246888"/>
                      </a:cubicBezTo>
                      <a:cubicBezTo>
                        <a:pt x="1346269" y="239117"/>
                        <a:pt x="1356388" y="234052"/>
                        <a:pt x="1365930" y="228600"/>
                      </a:cubicBezTo>
                      <a:cubicBezTo>
                        <a:pt x="1377765" y="221837"/>
                        <a:pt x="1390314" y="216408"/>
                        <a:pt x="1402506" y="210312"/>
                      </a:cubicBezTo>
                      <a:cubicBezTo>
                        <a:pt x="1411650" y="213360"/>
                        <a:pt x="1422412" y="213435"/>
                        <a:pt x="1429938" y="219456"/>
                      </a:cubicBezTo>
                      <a:cubicBezTo>
                        <a:pt x="1438520" y="226321"/>
                        <a:pt x="1440455" y="239117"/>
                        <a:pt x="1448226" y="246888"/>
                      </a:cubicBezTo>
                      <a:cubicBezTo>
                        <a:pt x="1455997" y="254659"/>
                        <a:pt x="1466514" y="259080"/>
                        <a:pt x="1475658" y="265176"/>
                      </a:cubicBezTo>
                      <a:cubicBezTo>
                        <a:pt x="1478706" y="252984"/>
                        <a:pt x="1476951" y="238413"/>
                        <a:pt x="1484802" y="228600"/>
                      </a:cubicBezTo>
                      <a:cubicBezTo>
                        <a:pt x="1490823" y="221074"/>
                        <a:pt x="1503808" y="224137"/>
                        <a:pt x="1512234" y="219456"/>
                      </a:cubicBezTo>
                      <a:cubicBezTo>
                        <a:pt x="1531447" y="208782"/>
                        <a:pt x="1548810" y="195072"/>
                        <a:pt x="1567098" y="182880"/>
                      </a:cubicBezTo>
                      <a:cubicBezTo>
                        <a:pt x="1575118" y="177533"/>
                        <a:pt x="1585909" y="178047"/>
                        <a:pt x="1594530" y="173736"/>
                      </a:cubicBezTo>
                      <a:cubicBezTo>
                        <a:pt x="1604360" y="168821"/>
                        <a:pt x="1611861" y="159777"/>
                        <a:pt x="1621962" y="155448"/>
                      </a:cubicBezTo>
                      <a:cubicBezTo>
                        <a:pt x="1633513" y="150498"/>
                        <a:pt x="1646454" y="149756"/>
                        <a:pt x="1658538" y="146304"/>
                      </a:cubicBezTo>
                      <a:cubicBezTo>
                        <a:pt x="1667806" y="143656"/>
                        <a:pt x="1676826" y="140208"/>
                        <a:pt x="1685970" y="137160"/>
                      </a:cubicBezTo>
                      <a:cubicBezTo>
                        <a:pt x="1698162" y="140208"/>
                        <a:pt x="1712089" y="139333"/>
                        <a:pt x="1722546" y="146304"/>
                      </a:cubicBezTo>
                      <a:cubicBezTo>
                        <a:pt x="1731690" y="152400"/>
                        <a:pt x="1735919" y="163906"/>
                        <a:pt x="1740834" y="173736"/>
                      </a:cubicBezTo>
                      <a:cubicBezTo>
                        <a:pt x="1745145" y="182357"/>
                        <a:pt x="1742452" y="195147"/>
                        <a:pt x="1749978" y="201168"/>
                      </a:cubicBezTo>
                      <a:cubicBezTo>
                        <a:pt x="1759791" y="209019"/>
                        <a:pt x="1774362" y="207264"/>
                        <a:pt x="1786554" y="210312"/>
                      </a:cubicBezTo>
                      <a:cubicBezTo>
                        <a:pt x="1843608" y="196049"/>
                        <a:pt x="1915282" y="174210"/>
                        <a:pt x="1969434" y="210312"/>
                      </a:cubicBezTo>
                      <a:cubicBezTo>
                        <a:pt x="1997788" y="229215"/>
                        <a:pt x="1975757" y="278988"/>
                        <a:pt x="1987722" y="310896"/>
                      </a:cubicBezTo>
                      <a:cubicBezTo>
                        <a:pt x="1994575" y="329170"/>
                        <a:pt x="2011446" y="341928"/>
                        <a:pt x="2024298" y="356616"/>
                      </a:cubicBezTo>
                      <a:cubicBezTo>
                        <a:pt x="2040027" y="374592"/>
                        <a:pt x="2057520" y="391515"/>
                        <a:pt x="2079162" y="402336"/>
                      </a:cubicBezTo>
                      <a:cubicBezTo>
                        <a:pt x="2087783" y="406647"/>
                        <a:pt x="2097450" y="408432"/>
                        <a:pt x="2106594" y="411480"/>
                      </a:cubicBezTo>
                      <a:cubicBezTo>
                        <a:pt x="2145828" y="489947"/>
                        <a:pt x="2100616" y="414646"/>
                        <a:pt x="2152314" y="466344"/>
                      </a:cubicBezTo>
                      <a:cubicBezTo>
                        <a:pt x="2160085" y="474115"/>
                        <a:pt x="2162831" y="486005"/>
                        <a:pt x="2170602" y="493776"/>
                      </a:cubicBezTo>
                      <a:cubicBezTo>
                        <a:pt x="2181378" y="504552"/>
                        <a:pt x="2195709" y="511172"/>
                        <a:pt x="2207178" y="521208"/>
                      </a:cubicBezTo>
                      <a:cubicBezTo>
                        <a:pt x="2220154" y="532562"/>
                        <a:pt x="2229408" y="548220"/>
                        <a:pt x="2243754" y="557784"/>
                      </a:cubicBezTo>
                      <a:cubicBezTo>
                        <a:pt x="2257411" y="566889"/>
                        <a:pt x="2275064" y="568212"/>
                        <a:pt x="2289474" y="576072"/>
                      </a:cubicBezTo>
                      <a:cubicBezTo>
                        <a:pt x="2308770" y="586597"/>
                        <a:pt x="2344338" y="612648"/>
                        <a:pt x="2344338" y="612648"/>
                      </a:cubicBezTo>
                      <a:cubicBezTo>
                        <a:pt x="2268138" y="615696"/>
                        <a:pt x="2191565" y="613668"/>
                        <a:pt x="2115738" y="621792"/>
                      </a:cubicBezTo>
                      <a:cubicBezTo>
                        <a:pt x="2104811" y="622963"/>
                        <a:pt x="2095171" y="631498"/>
                        <a:pt x="2088306" y="640080"/>
                      </a:cubicBezTo>
                      <a:cubicBezTo>
                        <a:pt x="2082285" y="647606"/>
                        <a:pt x="2082210" y="658368"/>
                        <a:pt x="2079162" y="667512"/>
                      </a:cubicBezTo>
                      <a:cubicBezTo>
                        <a:pt x="2085258" y="679704"/>
                        <a:pt x="2092080" y="691559"/>
                        <a:pt x="2097450" y="704088"/>
                      </a:cubicBezTo>
                      <a:cubicBezTo>
                        <a:pt x="2101247" y="712947"/>
                        <a:pt x="2100573" y="723994"/>
                        <a:pt x="2106594" y="731520"/>
                      </a:cubicBezTo>
                      <a:cubicBezTo>
                        <a:pt x="2113459" y="740102"/>
                        <a:pt x="2124882" y="743712"/>
                        <a:pt x="2134026" y="749808"/>
                      </a:cubicBezTo>
                      <a:cubicBezTo>
                        <a:pt x="2137106" y="754428"/>
                        <a:pt x="2166866" y="793855"/>
                        <a:pt x="2161458" y="804672"/>
                      </a:cubicBezTo>
                      <a:cubicBezTo>
                        <a:pt x="2157147" y="813293"/>
                        <a:pt x="2143170" y="810768"/>
                        <a:pt x="2134026" y="813816"/>
                      </a:cubicBezTo>
                      <a:cubicBezTo>
                        <a:pt x="2052154" y="806373"/>
                        <a:pt x="2042436" y="831804"/>
                        <a:pt x="2015154" y="777240"/>
                      </a:cubicBezTo>
                      <a:cubicBezTo>
                        <a:pt x="2010843" y="768619"/>
                        <a:pt x="2010321" y="758429"/>
                        <a:pt x="2006010" y="749808"/>
                      </a:cubicBezTo>
                      <a:cubicBezTo>
                        <a:pt x="2001095" y="739978"/>
                        <a:pt x="1992984" y="732024"/>
                        <a:pt x="1987722" y="722376"/>
                      </a:cubicBezTo>
                      <a:cubicBezTo>
                        <a:pt x="1974667" y="698443"/>
                        <a:pt x="1944534" y="622776"/>
                        <a:pt x="1951146" y="649224"/>
                      </a:cubicBezTo>
                      <a:cubicBezTo>
                        <a:pt x="1973130" y="737161"/>
                        <a:pt x="1954353" y="702268"/>
                        <a:pt x="1996866" y="758952"/>
                      </a:cubicBezTo>
                      <a:cubicBezTo>
                        <a:pt x="1999914" y="768096"/>
                        <a:pt x="2001699" y="777763"/>
                        <a:pt x="2006010" y="786384"/>
                      </a:cubicBezTo>
                      <a:cubicBezTo>
                        <a:pt x="2010925" y="796214"/>
                        <a:pt x="2023084" y="802893"/>
                        <a:pt x="2024298" y="813816"/>
                      </a:cubicBezTo>
                      <a:cubicBezTo>
                        <a:pt x="2026345" y="832243"/>
                        <a:pt x="2024980" y="852958"/>
                        <a:pt x="2015154" y="868680"/>
                      </a:cubicBezTo>
                      <a:cubicBezTo>
                        <a:pt x="2009207" y="878195"/>
                        <a:pt x="1963756" y="891909"/>
                        <a:pt x="1951146" y="896112"/>
                      </a:cubicBezTo>
                      <a:cubicBezTo>
                        <a:pt x="1917618" y="893064"/>
                        <a:pt x="1883481" y="894022"/>
                        <a:pt x="1850562" y="886968"/>
                      </a:cubicBezTo>
                      <a:cubicBezTo>
                        <a:pt x="1839816" y="884665"/>
                        <a:pt x="1831573" y="875715"/>
                        <a:pt x="1823130" y="868680"/>
                      </a:cubicBezTo>
                      <a:cubicBezTo>
                        <a:pt x="1805796" y="854235"/>
                        <a:pt x="1787685" y="834367"/>
                        <a:pt x="1777410" y="813816"/>
                      </a:cubicBezTo>
                      <a:cubicBezTo>
                        <a:pt x="1773099" y="805195"/>
                        <a:pt x="1773613" y="794404"/>
                        <a:pt x="1768266" y="786384"/>
                      </a:cubicBezTo>
                      <a:cubicBezTo>
                        <a:pt x="1761093" y="775624"/>
                        <a:pt x="1749978" y="768096"/>
                        <a:pt x="1740834" y="758952"/>
                      </a:cubicBezTo>
                      <a:cubicBezTo>
                        <a:pt x="1753530" y="797040"/>
                        <a:pt x="1773308" y="827852"/>
                        <a:pt x="1749978" y="868680"/>
                      </a:cubicBezTo>
                      <a:cubicBezTo>
                        <a:pt x="1745196" y="877049"/>
                        <a:pt x="1731690" y="874776"/>
                        <a:pt x="1722546" y="877824"/>
                      </a:cubicBezTo>
                      <a:cubicBezTo>
                        <a:pt x="1689018" y="874776"/>
                        <a:pt x="1654333" y="877929"/>
                        <a:pt x="1621962" y="868680"/>
                      </a:cubicBezTo>
                      <a:cubicBezTo>
                        <a:pt x="1609528" y="865127"/>
                        <a:pt x="1602809" y="851182"/>
                        <a:pt x="1594530" y="841248"/>
                      </a:cubicBezTo>
                      <a:cubicBezTo>
                        <a:pt x="1569361" y="811045"/>
                        <a:pt x="1580313" y="813014"/>
                        <a:pt x="1557954" y="777240"/>
                      </a:cubicBezTo>
                      <a:cubicBezTo>
                        <a:pt x="1549877" y="764317"/>
                        <a:pt x="1539262" y="753149"/>
                        <a:pt x="1530522" y="740664"/>
                      </a:cubicBezTo>
                      <a:cubicBezTo>
                        <a:pt x="1517918" y="722658"/>
                        <a:pt x="1512234" y="697992"/>
                        <a:pt x="1493946" y="685800"/>
                      </a:cubicBezTo>
                      <a:cubicBezTo>
                        <a:pt x="1429297" y="642701"/>
                        <a:pt x="1509332" y="696790"/>
                        <a:pt x="1429938" y="640080"/>
                      </a:cubicBezTo>
                      <a:cubicBezTo>
                        <a:pt x="1420995" y="633692"/>
                        <a:pt x="1411650" y="627888"/>
                        <a:pt x="1402506" y="621792"/>
                      </a:cubicBezTo>
                      <a:lnTo>
                        <a:pt x="1347642" y="640080"/>
                      </a:lnTo>
                      <a:cubicBezTo>
                        <a:pt x="1338498" y="643128"/>
                        <a:pt x="1328230" y="643877"/>
                        <a:pt x="1320210" y="649224"/>
                      </a:cubicBezTo>
                      <a:lnTo>
                        <a:pt x="1292778" y="667512"/>
                      </a:lnTo>
                      <a:cubicBezTo>
                        <a:pt x="1286682" y="676656"/>
                        <a:pt x="1279405" y="685114"/>
                        <a:pt x="1274490" y="694944"/>
                      </a:cubicBezTo>
                      <a:cubicBezTo>
                        <a:pt x="1256696" y="730532"/>
                        <a:pt x="1273781" y="717935"/>
                        <a:pt x="1256202" y="758952"/>
                      </a:cubicBezTo>
                      <a:cubicBezTo>
                        <a:pt x="1251873" y="769053"/>
                        <a:pt x="1242377" y="776341"/>
                        <a:pt x="1237914" y="786384"/>
                      </a:cubicBezTo>
                      <a:cubicBezTo>
                        <a:pt x="1194387" y="884319"/>
                        <a:pt x="1242726" y="806598"/>
                        <a:pt x="1201338" y="868680"/>
                      </a:cubicBezTo>
                      <a:cubicBezTo>
                        <a:pt x="1198290" y="890016"/>
                        <a:pt x="1197040" y="911687"/>
                        <a:pt x="1192194" y="932688"/>
                      </a:cubicBezTo>
                      <a:cubicBezTo>
                        <a:pt x="1187859" y="951472"/>
                        <a:pt x="1173906" y="987552"/>
                        <a:pt x="1173906" y="987552"/>
                      </a:cubicBezTo>
                      <a:cubicBezTo>
                        <a:pt x="1170858" y="1008888"/>
                        <a:pt x="1169608" y="1030559"/>
                        <a:pt x="1164762" y="1051560"/>
                      </a:cubicBezTo>
                      <a:cubicBezTo>
                        <a:pt x="1160427" y="1070344"/>
                        <a:pt x="1151149" y="1087722"/>
                        <a:pt x="1146474" y="1106424"/>
                      </a:cubicBezTo>
                      <a:cubicBezTo>
                        <a:pt x="1134024" y="1156224"/>
                        <a:pt x="1142950" y="1131760"/>
                        <a:pt x="1119042" y="1179576"/>
                      </a:cubicBezTo>
                      <a:cubicBezTo>
                        <a:pt x="1122090" y="1188720"/>
                        <a:pt x="1118777" y="1204917"/>
                        <a:pt x="1128186" y="1207008"/>
                      </a:cubicBezTo>
                      <a:cubicBezTo>
                        <a:pt x="1141279" y="1209918"/>
                        <a:pt x="1205334" y="1200438"/>
                        <a:pt x="1228770" y="1188720"/>
                      </a:cubicBezTo>
                      <a:cubicBezTo>
                        <a:pt x="1238600" y="1183805"/>
                        <a:pt x="1247058" y="1176528"/>
                        <a:pt x="1256202" y="1170432"/>
                      </a:cubicBezTo>
                      <a:cubicBezTo>
                        <a:pt x="1282364" y="1091946"/>
                        <a:pt x="1242304" y="1216879"/>
                        <a:pt x="1274490" y="1088136"/>
                      </a:cubicBezTo>
                      <a:cubicBezTo>
                        <a:pt x="1279165" y="1069434"/>
                        <a:pt x="1287706" y="1051870"/>
                        <a:pt x="1292778" y="1033272"/>
                      </a:cubicBezTo>
                      <a:cubicBezTo>
                        <a:pt x="1296867" y="1018278"/>
                        <a:pt x="1294971" y="1001453"/>
                        <a:pt x="1301922" y="987552"/>
                      </a:cubicBezTo>
                      <a:cubicBezTo>
                        <a:pt x="1310723" y="969951"/>
                        <a:pt x="1341032" y="952335"/>
                        <a:pt x="1356786" y="941832"/>
                      </a:cubicBezTo>
                      <a:cubicBezTo>
                        <a:pt x="1420836" y="948949"/>
                        <a:pt x="1434136" y="933078"/>
                        <a:pt x="1466514" y="978408"/>
                      </a:cubicBezTo>
                      <a:cubicBezTo>
                        <a:pt x="1474437" y="989500"/>
                        <a:pt x="1478706" y="1002792"/>
                        <a:pt x="1484802" y="1014984"/>
                      </a:cubicBezTo>
                      <a:cubicBezTo>
                        <a:pt x="1496994" y="1011936"/>
                        <a:pt x="1509294" y="1009292"/>
                        <a:pt x="1521378" y="1005840"/>
                      </a:cubicBezTo>
                      <a:cubicBezTo>
                        <a:pt x="1530646" y="1003192"/>
                        <a:pt x="1539256" y="997970"/>
                        <a:pt x="1548810" y="996696"/>
                      </a:cubicBezTo>
                      <a:cubicBezTo>
                        <a:pt x="1585191" y="991845"/>
                        <a:pt x="1621962" y="990600"/>
                        <a:pt x="1658538" y="987552"/>
                      </a:cubicBezTo>
                      <a:cubicBezTo>
                        <a:pt x="1670730" y="981456"/>
                        <a:pt x="1682585" y="974634"/>
                        <a:pt x="1695114" y="969264"/>
                      </a:cubicBezTo>
                      <a:cubicBezTo>
                        <a:pt x="1750512" y="945522"/>
                        <a:pt x="1692490" y="979720"/>
                        <a:pt x="1768266" y="941832"/>
                      </a:cubicBezTo>
                      <a:cubicBezTo>
                        <a:pt x="1778096" y="936917"/>
                        <a:pt x="1785655" y="928007"/>
                        <a:pt x="1795698" y="923544"/>
                      </a:cubicBezTo>
                      <a:cubicBezTo>
                        <a:pt x="1824321" y="910823"/>
                        <a:pt x="1856740" y="903712"/>
                        <a:pt x="1887138" y="896112"/>
                      </a:cubicBezTo>
                      <a:cubicBezTo>
                        <a:pt x="1902378" y="899160"/>
                        <a:pt x="1919926" y="896635"/>
                        <a:pt x="1932858" y="905256"/>
                      </a:cubicBezTo>
                      <a:cubicBezTo>
                        <a:pt x="1940878" y="910603"/>
                        <a:pt x="1942002" y="923049"/>
                        <a:pt x="1942002" y="932688"/>
                      </a:cubicBezTo>
                      <a:cubicBezTo>
                        <a:pt x="1942002" y="999813"/>
                        <a:pt x="1938006" y="1066928"/>
                        <a:pt x="1932858" y="1133856"/>
                      </a:cubicBezTo>
                      <a:cubicBezTo>
                        <a:pt x="1931245" y="1154819"/>
                        <a:pt x="1908964" y="1211145"/>
                        <a:pt x="1905426" y="1225296"/>
                      </a:cubicBezTo>
                      <a:cubicBezTo>
                        <a:pt x="1897887" y="1255452"/>
                        <a:pt x="1896968" y="1287247"/>
                        <a:pt x="1887138" y="1316736"/>
                      </a:cubicBezTo>
                      <a:cubicBezTo>
                        <a:pt x="1884090" y="1325880"/>
                        <a:pt x="1882305" y="1335547"/>
                        <a:pt x="1877994" y="1344168"/>
                      </a:cubicBezTo>
                      <a:cubicBezTo>
                        <a:pt x="1873079" y="1353998"/>
                        <a:pt x="1864621" y="1361770"/>
                        <a:pt x="1859706" y="1371600"/>
                      </a:cubicBezTo>
                      <a:cubicBezTo>
                        <a:pt x="1855395" y="1380221"/>
                        <a:pt x="1855243" y="1390606"/>
                        <a:pt x="1850562" y="1399032"/>
                      </a:cubicBezTo>
                      <a:cubicBezTo>
                        <a:pt x="1829460" y="1437015"/>
                        <a:pt x="1821489" y="1454717"/>
                        <a:pt x="1786554" y="1472184"/>
                      </a:cubicBezTo>
                      <a:cubicBezTo>
                        <a:pt x="1774078" y="1478422"/>
                        <a:pt x="1733428" y="1487961"/>
                        <a:pt x="1722546" y="1490472"/>
                      </a:cubicBezTo>
                      <a:cubicBezTo>
                        <a:pt x="1585954" y="1521993"/>
                        <a:pt x="1686308" y="1497246"/>
                        <a:pt x="1603674" y="1517904"/>
                      </a:cubicBezTo>
                      <a:cubicBezTo>
                        <a:pt x="1515282" y="1514856"/>
                        <a:pt x="1426215" y="1520078"/>
                        <a:pt x="1338498" y="1508760"/>
                      </a:cubicBezTo>
                      <a:cubicBezTo>
                        <a:pt x="1324492" y="1506953"/>
                        <a:pt x="1315241" y="1462246"/>
                        <a:pt x="1311066" y="1453896"/>
                      </a:cubicBezTo>
                      <a:cubicBezTo>
                        <a:pt x="1306151" y="1444066"/>
                        <a:pt x="1297241" y="1436507"/>
                        <a:pt x="1292778" y="1426464"/>
                      </a:cubicBezTo>
                      <a:cubicBezTo>
                        <a:pt x="1284949" y="1408848"/>
                        <a:pt x="1280586" y="1389888"/>
                        <a:pt x="1274490" y="1371600"/>
                      </a:cubicBezTo>
                      <a:cubicBezTo>
                        <a:pt x="1271442" y="1362456"/>
                        <a:pt x="1267236" y="1353619"/>
                        <a:pt x="1265346" y="1344168"/>
                      </a:cubicBezTo>
                      <a:cubicBezTo>
                        <a:pt x="1254312" y="1288997"/>
                        <a:pt x="1261117" y="1313192"/>
                        <a:pt x="1247058" y="1271016"/>
                      </a:cubicBezTo>
                      <a:cubicBezTo>
                        <a:pt x="1210482" y="1274064"/>
                        <a:pt x="1172937" y="1271258"/>
                        <a:pt x="1137330" y="1280160"/>
                      </a:cubicBezTo>
                      <a:cubicBezTo>
                        <a:pt x="1095637" y="1290583"/>
                        <a:pt x="1063047" y="1312607"/>
                        <a:pt x="1036746" y="1344168"/>
                      </a:cubicBezTo>
                      <a:cubicBezTo>
                        <a:pt x="1003989" y="1383476"/>
                        <a:pt x="1029934" y="1357792"/>
                        <a:pt x="1009314" y="1399032"/>
                      </a:cubicBezTo>
                      <a:cubicBezTo>
                        <a:pt x="1004399" y="1408862"/>
                        <a:pt x="995941" y="1416634"/>
                        <a:pt x="991026" y="1426464"/>
                      </a:cubicBezTo>
                      <a:cubicBezTo>
                        <a:pt x="986715" y="1435085"/>
                        <a:pt x="986193" y="1445275"/>
                        <a:pt x="981882" y="1453896"/>
                      </a:cubicBezTo>
                      <a:cubicBezTo>
                        <a:pt x="976967" y="1463726"/>
                        <a:pt x="968509" y="1471498"/>
                        <a:pt x="963594" y="1481328"/>
                      </a:cubicBezTo>
                      <a:cubicBezTo>
                        <a:pt x="959283" y="1489949"/>
                        <a:pt x="960368" y="1501152"/>
                        <a:pt x="954450" y="1508760"/>
                      </a:cubicBezTo>
                      <a:cubicBezTo>
                        <a:pt x="908274" y="1568129"/>
                        <a:pt x="908807" y="1551801"/>
                        <a:pt x="863010" y="1591056"/>
                      </a:cubicBezTo>
                      <a:cubicBezTo>
                        <a:pt x="842904" y="1608290"/>
                        <a:pt x="807471" y="1655064"/>
                        <a:pt x="780714" y="1655064"/>
                      </a:cubicBezTo>
                      <a:lnTo>
                        <a:pt x="771570" y="1655064"/>
                      </a:lnTo>
                      <a:lnTo>
                        <a:pt x="771570" y="1664208"/>
                      </a:lnTo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4634560" y="2352144"/>
                <a:ext cx="1719193" cy="2299803"/>
                <a:chOff x="4870729" y="1914301"/>
                <a:chExt cx="1719193" cy="2299803"/>
              </a:xfrm>
            </p:grpSpPr>
            <p:grpSp>
              <p:nvGrpSpPr>
                <p:cNvPr id="24" name="Group 23"/>
                <p:cNvGrpSpPr/>
                <p:nvPr/>
              </p:nvGrpSpPr>
              <p:grpSpPr>
                <a:xfrm>
                  <a:off x="4870729" y="1914301"/>
                  <a:ext cx="1607707" cy="1298318"/>
                  <a:chOff x="8650224" y="438912"/>
                  <a:chExt cx="2862072" cy="2112264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26" name="Freeform 25"/>
                  <p:cNvSpPr/>
                  <p:nvPr/>
                </p:nvSpPr>
                <p:spPr>
                  <a:xfrm>
                    <a:off x="8746571" y="438912"/>
                    <a:ext cx="2765725" cy="2112264"/>
                  </a:xfrm>
                  <a:custGeom>
                    <a:avLst/>
                    <a:gdLst>
                      <a:gd name="connsiteX0" fmla="*/ 1366693 w 2765725"/>
                      <a:gd name="connsiteY0" fmla="*/ 740664 h 2112264"/>
                      <a:gd name="connsiteX1" fmla="*/ 1366693 w 2765725"/>
                      <a:gd name="connsiteY1" fmla="*/ 740664 h 2112264"/>
                      <a:gd name="connsiteX2" fmla="*/ 1458133 w 2765725"/>
                      <a:gd name="connsiteY2" fmla="*/ 749808 h 2112264"/>
                      <a:gd name="connsiteX3" fmla="*/ 1512997 w 2765725"/>
                      <a:gd name="connsiteY3" fmla="*/ 804672 h 2112264"/>
                      <a:gd name="connsiteX4" fmla="*/ 1540429 w 2765725"/>
                      <a:gd name="connsiteY4" fmla="*/ 813816 h 2112264"/>
                      <a:gd name="connsiteX5" fmla="*/ 1595293 w 2765725"/>
                      <a:gd name="connsiteY5" fmla="*/ 859536 h 2112264"/>
                      <a:gd name="connsiteX6" fmla="*/ 1622725 w 2765725"/>
                      <a:gd name="connsiteY6" fmla="*/ 914400 h 2112264"/>
                      <a:gd name="connsiteX7" fmla="*/ 1631869 w 2765725"/>
                      <a:gd name="connsiteY7" fmla="*/ 941832 h 2112264"/>
                      <a:gd name="connsiteX8" fmla="*/ 1622725 w 2765725"/>
                      <a:gd name="connsiteY8" fmla="*/ 1051560 h 2112264"/>
                      <a:gd name="connsiteX9" fmla="*/ 1595293 w 2765725"/>
                      <a:gd name="connsiteY9" fmla="*/ 1106424 h 2112264"/>
                      <a:gd name="connsiteX10" fmla="*/ 1567861 w 2765725"/>
                      <a:gd name="connsiteY10" fmla="*/ 1124712 h 2112264"/>
                      <a:gd name="connsiteX11" fmla="*/ 1540429 w 2765725"/>
                      <a:gd name="connsiteY11" fmla="*/ 1133856 h 2112264"/>
                      <a:gd name="connsiteX12" fmla="*/ 1512997 w 2765725"/>
                      <a:gd name="connsiteY12" fmla="*/ 1152144 h 2112264"/>
                      <a:gd name="connsiteX13" fmla="*/ 1412413 w 2765725"/>
                      <a:gd name="connsiteY13" fmla="*/ 1133856 h 2112264"/>
                      <a:gd name="connsiteX14" fmla="*/ 1320973 w 2765725"/>
                      <a:gd name="connsiteY14" fmla="*/ 1115568 h 2112264"/>
                      <a:gd name="connsiteX15" fmla="*/ 1293541 w 2765725"/>
                      <a:gd name="connsiteY15" fmla="*/ 1097280 h 2112264"/>
                      <a:gd name="connsiteX16" fmla="*/ 1238677 w 2765725"/>
                      <a:gd name="connsiteY16" fmla="*/ 1033272 h 2112264"/>
                      <a:gd name="connsiteX17" fmla="*/ 1220389 w 2765725"/>
                      <a:gd name="connsiteY17" fmla="*/ 978408 h 2112264"/>
                      <a:gd name="connsiteX18" fmla="*/ 1229533 w 2765725"/>
                      <a:gd name="connsiteY18" fmla="*/ 941832 h 2112264"/>
                      <a:gd name="connsiteX19" fmla="*/ 1247821 w 2765725"/>
                      <a:gd name="connsiteY19" fmla="*/ 914400 h 2112264"/>
                      <a:gd name="connsiteX20" fmla="*/ 1339261 w 2765725"/>
                      <a:gd name="connsiteY20" fmla="*/ 841248 h 2112264"/>
                      <a:gd name="connsiteX21" fmla="*/ 1503853 w 2765725"/>
                      <a:gd name="connsiteY21" fmla="*/ 822960 h 2112264"/>
                      <a:gd name="connsiteX22" fmla="*/ 1512997 w 2765725"/>
                      <a:gd name="connsiteY22" fmla="*/ 795528 h 2112264"/>
                      <a:gd name="connsiteX23" fmla="*/ 1531285 w 2765725"/>
                      <a:gd name="connsiteY23" fmla="*/ 758952 h 2112264"/>
                      <a:gd name="connsiteX24" fmla="*/ 1540429 w 2765725"/>
                      <a:gd name="connsiteY24" fmla="*/ 713232 h 2112264"/>
                      <a:gd name="connsiteX25" fmla="*/ 1558717 w 2765725"/>
                      <a:gd name="connsiteY25" fmla="*/ 667512 h 2112264"/>
                      <a:gd name="connsiteX26" fmla="*/ 1577005 w 2765725"/>
                      <a:gd name="connsiteY26" fmla="*/ 612648 h 2112264"/>
                      <a:gd name="connsiteX27" fmla="*/ 1613581 w 2765725"/>
                      <a:gd name="connsiteY27" fmla="*/ 557784 h 2112264"/>
                      <a:gd name="connsiteX28" fmla="*/ 1650157 w 2765725"/>
                      <a:gd name="connsiteY28" fmla="*/ 502920 h 2112264"/>
                      <a:gd name="connsiteX29" fmla="*/ 1668445 w 2765725"/>
                      <a:gd name="connsiteY29" fmla="*/ 475488 h 2112264"/>
                      <a:gd name="connsiteX30" fmla="*/ 1723309 w 2765725"/>
                      <a:gd name="connsiteY30" fmla="*/ 448056 h 2112264"/>
                      <a:gd name="connsiteX31" fmla="*/ 1805605 w 2765725"/>
                      <a:gd name="connsiteY31" fmla="*/ 374904 h 2112264"/>
                      <a:gd name="connsiteX32" fmla="*/ 1860469 w 2765725"/>
                      <a:gd name="connsiteY32" fmla="*/ 356616 h 2112264"/>
                      <a:gd name="connsiteX33" fmla="*/ 1924477 w 2765725"/>
                      <a:gd name="connsiteY33" fmla="*/ 320040 h 2112264"/>
                      <a:gd name="connsiteX34" fmla="*/ 1951909 w 2765725"/>
                      <a:gd name="connsiteY34" fmla="*/ 301752 h 2112264"/>
                      <a:gd name="connsiteX35" fmla="*/ 1979341 w 2765725"/>
                      <a:gd name="connsiteY35" fmla="*/ 292608 h 2112264"/>
                      <a:gd name="connsiteX36" fmla="*/ 2006773 w 2765725"/>
                      <a:gd name="connsiteY36" fmla="*/ 274320 h 2112264"/>
                      <a:gd name="connsiteX37" fmla="*/ 2089069 w 2765725"/>
                      <a:gd name="connsiteY37" fmla="*/ 256032 h 2112264"/>
                      <a:gd name="connsiteX38" fmla="*/ 2399965 w 2765725"/>
                      <a:gd name="connsiteY38" fmla="*/ 265176 h 2112264"/>
                      <a:gd name="connsiteX39" fmla="*/ 2445685 w 2765725"/>
                      <a:gd name="connsiteY39" fmla="*/ 274320 h 2112264"/>
                      <a:gd name="connsiteX40" fmla="*/ 2537125 w 2765725"/>
                      <a:gd name="connsiteY40" fmla="*/ 283464 h 2112264"/>
                      <a:gd name="connsiteX41" fmla="*/ 2573701 w 2765725"/>
                      <a:gd name="connsiteY41" fmla="*/ 301752 h 2112264"/>
                      <a:gd name="connsiteX42" fmla="*/ 2628565 w 2765725"/>
                      <a:gd name="connsiteY42" fmla="*/ 347472 h 2112264"/>
                      <a:gd name="connsiteX43" fmla="*/ 2646853 w 2765725"/>
                      <a:gd name="connsiteY43" fmla="*/ 374904 h 2112264"/>
                      <a:gd name="connsiteX44" fmla="*/ 2665141 w 2765725"/>
                      <a:gd name="connsiteY44" fmla="*/ 429768 h 2112264"/>
                      <a:gd name="connsiteX45" fmla="*/ 2655997 w 2765725"/>
                      <a:gd name="connsiteY45" fmla="*/ 484632 h 2112264"/>
                      <a:gd name="connsiteX46" fmla="*/ 2646853 w 2765725"/>
                      <a:gd name="connsiteY46" fmla="*/ 512064 h 2112264"/>
                      <a:gd name="connsiteX47" fmla="*/ 2619421 w 2765725"/>
                      <a:gd name="connsiteY47" fmla="*/ 521208 h 2112264"/>
                      <a:gd name="connsiteX48" fmla="*/ 2582845 w 2765725"/>
                      <a:gd name="connsiteY48" fmla="*/ 530352 h 2112264"/>
                      <a:gd name="connsiteX49" fmla="*/ 2555413 w 2765725"/>
                      <a:gd name="connsiteY49" fmla="*/ 539496 h 2112264"/>
                      <a:gd name="connsiteX50" fmla="*/ 2500549 w 2765725"/>
                      <a:gd name="connsiteY50" fmla="*/ 548640 h 2112264"/>
                      <a:gd name="connsiteX51" fmla="*/ 2509693 w 2765725"/>
                      <a:gd name="connsiteY51" fmla="*/ 585216 h 2112264"/>
                      <a:gd name="connsiteX52" fmla="*/ 2537125 w 2765725"/>
                      <a:gd name="connsiteY52" fmla="*/ 612648 h 2112264"/>
                      <a:gd name="connsiteX53" fmla="*/ 2591989 w 2765725"/>
                      <a:gd name="connsiteY53" fmla="*/ 649224 h 2112264"/>
                      <a:gd name="connsiteX54" fmla="*/ 2683429 w 2765725"/>
                      <a:gd name="connsiteY54" fmla="*/ 676656 h 2112264"/>
                      <a:gd name="connsiteX55" fmla="*/ 2738293 w 2765725"/>
                      <a:gd name="connsiteY55" fmla="*/ 704088 h 2112264"/>
                      <a:gd name="connsiteX56" fmla="*/ 2765725 w 2765725"/>
                      <a:gd name="connsiteY56" fmla="*/ 722376 h 2112264"/>
                      <a:gd name="connsiteX57" fmla="*/ 2756581 w 2765725"/>
                      <a:gd name="connsiteY57" fmla="*/ 786384 h 2112264"/>
                      <a:gd name="connsiteX58" fmla="*/ 2701717 w 2765725"/>
                      <a:gd name="connsiteY58" fmla="*/ 822960 h 2112264"/>
                      <a:gd name="connsiteX59" fmla="*/ 2674285 w 2765725"/>
                      <a:gd name="connsiteY59" fmla="*/ 841248 h 2112264"/>
                      <a:gd name="connsiteX60" fmla="*/ 2537125 w 2765725"/>
                      <a:gd name="connsiteY60" fmla="*/ 859536 h 2112264"/>
                      <a:gd name="connsiteX61" fmla="*/ 2601133 w 2765725"/>
                      <a:gd name="connsiteY61" fmla="*/ 905256 h 2112264"/>
                      <a:gd name="connsiteX62" fmla="*/ 2655997 w 2765725"/>
                      <a:gd name="connsiteY62" fmla="*/ 941832 h 2112264"/>
                      <a:gd name="connsiteX63" fmla="*/ 2710861 w 2765725"/>
                      <a:gd name="connsiteY63" fmla="*/ 978408 h 2112264"/>
                      <a:gd name="connsiteX64" fmla="*/ 2738293 w 2765725"/>
                      <a:gd name="connsiteY64" fmla="*/ 996696 h 2112264"/>
                      <a:gd name="connsiteX65" fmla="*/ 2765725 w 2765725"/>
                      <a:gd name="connsiteY65" fmla="*/ 1024128 h 2112264"/>
                      <a:gd name="connsiteX66" fmla="*/ 2756581 w 2765725"/>
                      <a:gd name="connsiteY66" fmla="*/ 1124712 h 2112264"/>
                      <a:gd name="connsiteX67" fmla="*/ 2738293 w 2765725"/>
                      <a:gd name="connsiteY67" fmla="*/ 1152144 h 2112264"/>
                      <a:gd name="connsiteX68" fmla="*/ 2345101 w 2765725"/>
                      <a:gd name="connsiteY68" fmla="*/ 1133856 h 2112264"/>
                      <a:gd name="connsiteX69" fmla="*/ 2125645 w 2765725"/>
                      <a:gd name="connsiteY69" fmla="*/ 1115568 h 2112264"/>
                      <a:gd name="connsiteX70" fmla="*/ 2079925 w 2765725"/>
                      <a:gd name="connsiteY70" fmla="*/ 1106424 h 2112264"/>
                      <a:gd name="connsiteX71" fmla="*/ 1997629 w 2765725"/>
                      <a:gd name="connsiteY71" fmla="*/ 1097280 h 2112264"/>
                      <a:gd name="connsiteX72" fmla="*/ 1951909 w 2765725"/>
                      <a:gd name="connsiteY72" fmla="*/ 1088136 h 2112264"/>
                      <a:gd name="connsiteX73" fmla="*/ 1650157 w 2765725"/>
                      <a:gd name="connsiteY73" fmla="*/ 1069848 h 2112264"/>
                      <a:gd name="connsiteX74" fmla="*/ 1677589 w 2765725"/>
                      <a:gd name="connsiteY74" fmla="*/ 1060704 h 2112264"/>
                      <a:gd name="connsiteX75" fmla="*/ 1787317 w 2765725"/>
                      <a:gd name="connsiteY75" fmla="*/ 1088136 h 2112264"/>
                      <a:gd name="connsiteX76" fmla="*/ 1833037 w 2765725"/>
                      <a:gd name="connsiteY76" fmla="*/ 1097280 h 2112264"/>
                      <a:gd name="connsiteX77" fmla="*/ 1887901 w 2765725"/>
                      <a:gd name="connsiteY77" fmla="*/ 1106424 h 2112264"/>
                      <a:gd name="connsiteX78" fmla="*/ 1942765 w 2765725"/>
                      <a:gd name="connsiteY78" fmla="*/ 1124712 h 2112264"/>
                      <a:gd name="connsiteX79" fmla="*/ 1979341 w 2765725"/>
                      <a:gd name="connsiteY79" fmla="*/ 1133856 h 2112264"/>
                      <a:gd name="connsiteX80" fmla="*/ 2034205 w 2765725"/>
                      <a:gd name="connsiteY80" fmla="*/ 1152144 h 2112264"/>
                      <a:gd name="connsiteX81" fmla="*/ 2134789 w 2765725"/>
                      <a:gd name="connsiteY81" fmla="*/ 1170432 h 2112264"/>
                      <a:gd name="connsiteX82" fmla="*/ 2198797 w 2765725"/>
                      <a:gd name="connsiteY82" fmla="*/ 1197864 h 2112264"/>
                      <a:gd name="connsiteX83" fmla="*/ 2299381 w 2765725"/>
                      <a:gd name="connsiteY83" fmla="*/ 1225296 h 2112264"/>
                      <a:gd name="connsiteX84" fmla="*/ 2354245 w 2765725"/>
                      <a:gd name="connsiteY84" fmla="*/ 1252728 h 2112264"/>
                      <a:gd name="connsiteX85" fmla="*/ 2372533 w 2765725"/>
                      <a:gd name="connsiteY85" fmla="*/ 1280160 h 2112264"/>
                      <a:gd name="connsiteX86" fmla="*/ 2399965 w 2765725"/>
                      <a:gd name="connsiteY86" fmla="*/ 1298448 h 2112264"/>
                      <a:gd name="connsiteX87" fmla="*/ 2473117 w 2765725"/>
                      <a:gd name="connsiteY87" fmla="*/ 1344168 h 2112264"/>
                      <a:gd name="connsiteX88" fmla="*/ 2482261 w 2765725"/>
                      <a:gd name="connsiteY88" fmla="*/ 1371600 h 2112264"/>
                      <a:gd name="connsiteX89" fmla="*/ 2509693 w 2765725"/>
                      <a:gd name="connsiteY89" fmla="*/ 1380744 h 2112264"/>
                      <a:gd name="connsiteX90" fmla="*/ 2537125 w 2765725"/>
                      <a:gd name="connsiteY90" fmla="*/ 1408176 h 2112264"/>
                      <a:gd name="connsiteX91" fmla="*/ 2573701 w 2765725"/>
                      <a:gd name="connsiteY91" fmla="*/ 1463040 h 2112264"/>
                      <a:gd name="connsiteX92" fmla="*/ 2591989 w 2765725"/>
                      <a:gd name="connsiteY92" fmla="*/ 1490472 h 2112264"/>
                      <a:gd name="connsiteX93" fmla="*/ 2582845 w 2765725"/>
                      <a:gd name="connsiteY93" fmla="*/ 1673352 h 2112264"/>
                      <a:gd name="connsiteX94" fmla="*/ 2482261 w 2765725"/>
                      <a:gd name="connsiteY94" fmla="*/ 1664208 h 2112264"/>
                      <a:gd name="connsiteX95" fmla="*/ 2445685 w 2765725"/>
                      <a:gd name="connsiteY95" fmla="*/ 1609344 h 2112264"/>
                      <a:gd name="connsiteX96" fmla="*/ 2418253 w 2765725"/>
                      <a:gd name="connsiteY96" fmla="*/ 1554480 h 2112264"/>
                      <a:gd name="connsiteX97" fmla="*/ 2372533 w 2765725"/>
                      <a:gd name="connsiteY97" fmla="*/ 1764792 h 2112264"/>
                      <a:gd name="connsiteX98" fmla="*/ 2345101 w 2765725"/>
                      <a:gd name="connsiteY98" fmla="*/ 1847088 h 2112264"/>
                      <a:gd name="connsiteX99" fmla="*/ 2308525 w 2765725"/>
                      <a:gd name="connsiteY99" fmla="*/ 1837944 h 2112264"/>
                      <a:gd name="connsiteX100" fmla="*/ 2271949 w 2765725"/>
                      <a:gd name="connsiteY100" fmla="*/ 1810512 h 2112264"/>
                      <a:gd name="connsiteX101" fmla="*/ 2244517 w 2765725"/>
                      <a:gd name="connsiteY101" fmla="*/ 1792224 h 2112264"/>
                      <a:gd name="connsiteX102" fmla="*/ 2180509 w 2765725"/>
                      <a:gd name="connsiteY102" fmla="*/ 1737360 h 2112264"/>
                      <a:gd name="connsiteX103" fmla="*/ 2162221 w 2765725"/>
                      <a:gd name="connsiteY103" fmla="*/ 1709928 h 2112264"/>
                      <a:gd name="connsiteX104" fmla="*/ 2134789 w 2765725"/>
                      <a:gd name="connsiteY104" fmla="*/ 1728216 h 2112264"/>
                      <a:gd name="connsiteX105" fmla="*/ 2043349 w 2765725"/>
                      <a:gd name="connsiteY105" fmla="*/ 1837944 h 2112264"/>
                      <a:gd name="connsiteX106" fmla="*/ 2006773 w 2765725"/>
                      <a:gd name="connsiteY106" fmla="*/ 1865376 h 2112264"/>
                      <a:gd name="connsiteX107" fmla="*/ 1951909 w 2765725"/>
                      <a:gd name="connsiteY107" fmla="*/ 1883664 h 2112264"/>
                      <a:gd name="connsiteX108" fmla="*/ 1906189 w 2765725"/>
                      <a:gd name="connsiteY108" fmla="*/ 1783080 h 2112264"/>
                      <a:gd name="connsiteX109" fmla="*/ 1778173 w 2765725"/>
                      <a:gd name="connsiteY109" fmla="*/ 1828800 h 2112264"/>
                      <a:gd name="connsiteX110" fmla="*/ 1723309 w 2765725"/>
                      <a:gd name="connsiteY110" fmla="*/ 1783080 h 2112264"/>
                      <a:gd name="connsiteX111" fmla="*/ 1714165 w 2765725"/>
                      <a:gd name="connsiteY111" fmla="*/ 1755648 h 2112264"/>
                      <a:gd name="connsiteX112" fmla="*/ 1695877 w 2765725"/>
                      <a:gd name="connsiteY112" fmla="*/ 1728216 h 2112264"/>
                      <a:gd name="connsiteX113" fmla="*/ 1686733 w 2765725"/>
                      <a:gd name="connsiteY113" fmla="*/ 1700784 h 2112264"/>
                      <a:gd name="connsiteX114" fmla="*/ 1650157 w 2765725"/>
                      <a:gd name="connsiteY114" fmla="*/ 1645920 h 2112264"/>
                      <a:gd name="connsiteX115" fmla="*/ 1641013 w 2765725"/>
                      <a:gd name="connsiteY115" fmla="*/ 1618488 h 2112264"/>
                      <a:gd name="connsiteX116" fmla="*/ 1622725 w 2765725"/>
                      <a:gd name="connsiteY116" fmla="*/ 1554480 h 2112264"/>
                      <a:gd name="connsiteX117" fmla="*/ 1604437 w 2765725"/>
                      <a:gd name="connsiteY117" fmla="*/ 1527048 h 2112264"/>
                      <a:gd name="connsiteX118" fmla="*/ 1595293 w 2765725"/>
                      <a:gd name="connsiteY118" fmla="*/ 1472184 h 2112264"/>
                      <a:gd name="connsiteX119" fmla="*/ 1567861 w 2765725"/>
                      <a:gd name="connsiteY119" fmla="*/ 1380744 h 2112264"/>
                      <a:gd name="connsiteX120" fmla="*/ 1558717 w 2765725"/>
                      <a:gd name="connsiteY120" fmla="*/ 1316736 h 2112264"/>
                      <a:gd name="connsiteX121" fmla="*/ 1577005 w 2765725"/>
                      <a:gd name="connsiteY121" fmla="*/ 1161288 h 2112264"/>
                      <a:gd name="connsiteX122" fmla="*/ 1567861 w 2765725"/>
                      <a:gd name="connsiteY122" fmla="*/ 1188720 h 2112264"/>
                      <a:gd name="connsiteX123" fmla="*/ 1549573 w 2765725"/>
                      <a:gd name="connsiteY123" fmla="*/ 1271016 h 2112264"/>
                      <a:gd name="connsiteX124" fmla="*/ 1558717 w 2765725"/>
                      <a:gd name="connsiteY124" fmla="*/ 1517904 h 2112264"/>
                      <a:gd name="connsiteX125" fmla="*/ 1577005 w 2765725"/>
                      <a:gd name="connsiteY125" fmla="*/ 1572768 h 2112264"/>
                      <a:gd name="connsiteX126" fmla="*/ 1586149 w 2765725"/>
                      <a:gd name="connsiteY126" fmla="*/ 1600200 h 2112264"/>
                      <a:gd name="connsiteX127" fmla="*/ 1631869 w 2765725"/>
                      <a:gd name="connsiteY127" fmla="*/ 1655064 h 2112264"/>
                      <a:gd name="connsiteX128" fmla="*/ 1668445 w 2765725"/>
                      <a:gd name="connsiteY128" fmla="*/ 1783080 h 2112264"/>
                      <a:gd name="connsiteX129" fmla="*/ 1677589 w 2765725"/>
                      <a:gd name="connsiteY129" fmla="*/ 1810512 h 2112264"/>
                      <a:gd name="connsiteX130" fmla="*/ 1686733 w 2765725"/>
                      <a:gd name="connsiteY130" fmla="*/ 1837944 h 2112264"/>
                      <a:gd name="connsiteX131" fmla="*/ 1631869 w 2765725"/>
                      <a:gd name="connsiteY131" fmla="*/ 2084832 h 2112264"/>
                      <a:gd name="connsiteX132" fmla="*/ 1604437 w 2765725"/>
                      <a:gd name="connsiteY132" fmla="*/ 2112264 h 2112264"/>
                      <a:gd name="connsiteX133" fmla="*/ 1494709 w 2765725"/>
                      <a:gd name="connsiteY133" fmla="*/ 2103120 h 2112264"/>
                      <a:gd name="connsiteX134" fmla="*/ 1421557 w 2765725"/>
                      <a:gd name="connsiteY134" fmla="*/ 2020824 h 2112264"/>
                      <a:gd name="connsiteX135" fmla="*/ 1394125 w 2765725"/>
                      <a:gd name="connsiteY135" fmla="*/ 1993392 h 2112264"/>
                      <a:gd name="connsiteX136" fmla="*/ 1384981 w 2765725"/>
                      <a:gd name="connsiteY136" fmla="*/ 1965960 h 2112264"/>
                      <a:gd name="connsiteX137" fmla="*/ 1330117 w 2765725"/>
                      <a:gd name="connsiteY137" fmla="*/ 2002536 h 2112264"/>
                      <a:gd name="connsiteX138" fmla="*/ 1320973 w 2765725"/>
                      <a:gd name="connsiteY138" fmla="*/ 2029968 h 2112264"/>
                      <a:gd name="connsiteX139" fmla="*/ 1266109 w 2765725"/>
                      <a:gd name="connsiteY139" fmla="*/ 2057400 h 2112264"/>
                      <a:gd name="connsiteX140" fmla="*/ 1229533 w 2765725"/>
                      <a:gd name="connsiteY140" fmla="*/ 2075688 h 2112264"/>
                      <a:gd name="connsiteX141" fmla="*/ 1202101 w 2765725"/>
                      <a:gd name="connsiteY141" fmla="*/ 2066544 h 2112264"/>
                      <a:gd name="connsiteX142" fmla="*/ 1183813 w 2765725"/>
                      <a:gd name="connsiteY142" fmla="*/ 2039112 h 2112264"/>
                      <a:gd name="connsiteX143" fmla="*/ 1156381 w 2765725"/>
                      <a:gd name="connsiteY143" fmla="*/ 2020824 h 2112264"/>
                      <a:gd name="connsiteX144" fmla="*/ 1147237 w 2765725"/>
                      <a:gd name="connsiteY144" fmla="*/ 1993392 h 2112264"/>
                      <a:gd name="connsiteX145" fmla="*/ 1110661 w 2765725"/>
                      <a:gd name="connsiteY145" fmla="*/ 1938528 h 2112264"/>
                      <a:gd name="connsiteX146" fmla="*/ 1083229 w 2765725"/>
                      <a:gd name="connsiteY146" fmla="*/ 1947672 h 2112264"/>
                      <a:gd name="connsiteX147" fmla="*/ 1000933 w 2765725"/>
                      <a:gd name="connsiteY147" fmla="*/ 2020824 h 2112264"/>
                      <a:gd name="connsiteX148" fmla="*/ 955213 w 2765725"/>
                      <a:gd name="connsiteY148" fmla="*/ 2029968 h 2112264"/>
                      <a:gd name="connsiteX149" fmla="*/ 882061 w 2765725"/>
                      <a:gd name="connsiteY149" fmla="*/ 2057400 h 2112264"/>
                      <a:gd name="connsiteX150" fmla="*/ 827197 w 2765725"/>
                      <a:gd name="connsiteY150" fmla="*/ 2066544 h 2112264"/>
                      <a:gd name="connsiteX151" fmla="*/ 790621 w 2765725"/>
                      <a:gd name="connsiteY151" fmla="*/ 2075688 h 2112264"/>
                      <a:gd name="connsiteX152" fmla="*/ 763189 w 2765725"/>
                      <a:gd name="connsiteY152" fmla="*/ 2066544 h 2112264"/>
                      <a:gd name="connsiteX153" fmla="*/ 717469 w 2765725"/>
                      <a:gd name="connsiteY153" fmla="*/ 1984248 h 2112264"/>
                      <a:gd name="connsiteX154" fmla="*/ 699181 w 2765725"/>
                      <a:gd name="connsiteY154" fmla="*/ 1956816 h 2112264"/>
                      <a:gd name="connsiteX155" fmla="*/ 699181 w 2765725"/>
                      <a:gd name="connsiteY155" fmla="*/ 1700784 h 2112264"/>
                      <a:gd name="connsiteX156" fmla="*/ 717469 w 2765725"/>
                      <a:gd name="connsiteY156" fmla="*/ 1673352 h 2112264"/>
                      <a:gd name="connsiteX157" fmla="*/ 735757 w 2765725"/>
                      <a:gd name="connsiteY157" fmla="*/ 1609344 h 2112264"/>
                      <a:gd name="connsiteX158" fmla="*/ 754045 w 2765725"/>
                      <a:gd name="connsiteY158" fmla="*/ 1581912 h 2112264"/>
                      <a:gd name="connsiteX159" fmla="*/ 772333 w 2765725"/>
                      <a:gd name="connsiteY159" fmla="*/ 1545336 h 2112264"/>
                      <a:gd name="connsiteX160" fmla="*/ 799765 w 2765725"/>
                      <a:gd name="connsiteY160" fmla="*/ 1517904 h 2112264"/>
                      <a:gd name="connsiteX161" fmla="*/ 808909 w 2765725"/>
                      <a:gd name="connsiteY161" fmla="*/ 1490472 h 2112264"/>
                      <a:gd name="connsiteX162" fmla="*/ 863773 w 2765725"/>
                      <a:gd name="connsiteY162" fmla="*/ 1444752 h 2112264"/>
                      <a:gd name="connsiteX163" fmla="*/ 891205 w 2765725"/>
                      <a:gd name="connsiteY163" fmla="*/ 1435608 h 2112264"/>
                      <a:gd name="connsiteX164" fmla="*/ 918637 w 2765725"/>
                      <a:gd name="connsiteY164" fmla="*/ 1417320 h 2112264"/>
                      <a:gd name="connsiteX165" fmla="*/ 955213 w 2765725"/>
                      <a:gd name="connsiteY165" fmla="*/ 1389888 h 2112264"/>
                      <a:gd name="connsiteX166" fmla="*/ 982645 w 2765725"/>
                      <a:gd name="connsiteY166" fmla="*/ 1380744 h 2112264"/>
                      <a:gd name="connsiteX167" fmla="*/ 1037509 w 2765725"/>
                      <a:gd name="connsiteY167" fmla="*/ 1344168 h 2112264"/>
                      <a:gd name="connsiteX168" fmla="*/ 1064941 w 2765725"/>
                      <a:gd name="connsiteY168" fmla="*/ 1335024 h 2112264"/>
                      <a:gd name="connsiteX169" fmla="*/ 1092373 w 2765725"/>
                      <a:gd name="connsiteY169" fmla="*/ 1316736 h 2112264"/>
                      <a:gd name="connsiteX170" fmla="*/ 1147237 w 2765725"/>
                      <a:gd name="connsiteY170" fmla="*/ 1298448 h 2112264"/>
                      <a:gd name="connsiteX171" fmla="*/ 1183813 w 2765725"/>
                      <a:gd name="connsiteY171" fmla="*/ 1280160 h 2112264"/>
                      <a:gd name="connsiteX172" fmla="*/ 1211245 w 2765725"/>
                      <a:gd name="connsiteY172" fmla="*/ 1271016 h 2112264"/>
                      <a:gd name="connsiteX173" fmla="*/ 1238677 w 2765725"/>
                      <a:gd name="connsiteY173" fmla="*/ 1252728 h 2112264"/>
                      <a:gd name="connsiteX174" fmla="*/ 1266109 w 2765725"/>
                      <a:gd name="connsiteY174" fmla="*/ 1243584 h 2112264"/>
                      <a:gd name="connsiteX175" fmla="*/ 1348405 w 2765725"/>
                      <a:gd name="connsiteY175" fmla="*/ 1179576 h 2112264"/>
                      <a:gd name="connsiteX176" fmla="*/ 1339261 w 2765725"/>
                      <a:gd name="connsiteY176" fmla="*/ 1207008 h 2112264"/>
                      <a:gd name="connsiteX177" fmla="*/ 1311829 w 2765725"/>
                      <a:gd name="connsiteY177" fmla="*/ 1216152 h 2112264"/>
                      <a:gd name="connsiteX178" fmla="*/ 1275253 w 2765725"/>
                      <a:gd name="connsiteY178" fmla="*/ 1234440 h 2112264"/>
                      <a:gd name="connsiteX179" fmla="*/ 1247821 w 2765725"/>
                      <a:gd name="connsiteY179" fmla="*/ 1252728 h 2112264"/>
                      <a:gd name="connsiteX180" fmla="*/ 1192957 w 2765725"/>
                      <a:gd name="connsiteY180" fmla="*/ 1271016 h 2112264"/>
                      <a:gd name="connsiteX181" fmla="*/ 1165525 w 2765725"/>
                      <a:gd name="connsiteY181" fmla="*/ 1280160 h 2112264"/>
                      <a:gd name="connsiteX182" fmla="*/ 1119805 w 2765725"/>
                      <a:gd name="connsiteY182" fmla="*/ 1289304 h 2112264"/>
                      <a:gd name="connsiteX183" fmla="*/ 1064941 w 2765725"/>
                      <a:gd name="connsiteY183" fmla="*/ 1307592 h 2112264"/>
                      <a:gd name="connsiteX184" fmla="*/ 1037509 w 2765725"/>
                      <a:gd name="connsiteY184" fmla="*/ 1316736 h 2112264"/>
                      <a:gd name="connsiteX185" fmla="*/ 1010077 w 2765725"/>
                      <a:gd name="connsiteY185" fmla="*/ 1325880 h 2112264"/>
                      <a:gd name="connsiteX186" fmla="*/ 955213 w 2765725"/>
                      <a:gd name="connsiteY186" fmla="*/ 1353312 h 2112264"/>
                      <a:gd name="connsiteX187" fmla="*/ 927781 w 2765725"/>
                      <a:gd name="connsiteY187" fmla="*/ 1371600 h 2112264"/>
                      <a:gd name="connsiteX188" fmla="*/ 872917 w 2765725"/>
                      <a:gd name="connsiteY188" fmla="*/ 1389888 h 2112264"/>
                      <a:gd name="connsiteX189" fmla="*/ 818053 w 2765725"/>
                      <a:gd name="connsiteY189" fmla="*/ 1408176 h 2112264"/>
                      <a:gd name="connsiteX190" fmla="*/ 790621 w 2765725"/>
                      <a:gd name="connsiteY190" fmla="*/ 1417320 h 2112264"/>
                      <a:gd name="connsiteX191" fmla="*/ 653461 w 2765725"/>
                      <a:gd name="connsiteY191" fmla="*/ 1399032 h 2112264"/>
                      <a:gd name="connsiteX192" fmla="*/ 580309 w 2765725"/>
                      <a:gd name="connsiteY192" fmla="*/ 1380744 h 2112264"/>
                      <a:gd name="connsiteX193" fmla="*/ 552877 w 2765725"/>
                      <a:gd name="connsiteY193" fmla="*/ 1371600 h 2112264"/>
                      <a:gd name="connsiteX194" fmla="*/ 525445 w 2765725"/>
                      <a:gd name="connsiteY194" fmla="*/ 1353312 h 2112264"/>
                      <a:gd name="connsiteX195" fmla="*/ 498013 w 2765725"/>
                      <a:gd name="connsiteY195" fmla="*/ 1344168 h 2112264"/>
                      <a:gd name="connsiteX196" fmla="*/ 470581 w 2765725"/>
                      <a:gd name="connsiteY196" fmla="*/ 1325880 h 2112264"/>
                      <a:gd name="connsiteX197" fmla="*/ 424861 w 2765725"/>
                      <a:gd name="connsiteY197" fmla="*/ 1316736 h 2112264"/>
                      <a:gd name="connsiteX198" fmla="*/ 369997 w 2765725"/>
                      <a:gd name="connsiteY198" fmla="*/ 1298448 h 2112264"/>
                      <a:gd name="connsiteX199" fmla="*/ 342565 w 2765725"/>
                      <a:gd name="connsiteY199" fmla="*/ 1289304 h 2112264"/>
                      <a:gd name="connsiteX200" fmla="*/ 278557 w 2765725"/>
                      <a:gd name="connsiteY200" fmla="*/ 1252728 h 2112264"/>
                      <a:gd name="connsiteX201" fmla="*/ 223693 w 2765725"/>
                      <a:gd name="connsiteY201" fmla="*/ 1216152 h 2112264"/>
                      <a:gd name="connsiteX202" fmla="*/ 177973 w 2765725"/>
                      <a:gd name="connsiteY202" fmla="*/ 1207008 h 2112264"/>
                      <a:gd name="connsiteX203" fmla="*/ 141397 w 2765725"/>
                      <a:gd name="connsiteY203" fmla="*/ 1188720 h 2112264"/>
                      <a:gd name="connsiteX204" fmla="*/ 104821 w 2765725"/>
                      <a:gd name="connsiteY204" fmla="*/ 1179576 h 2112264"/>
                      <a:gd name="connsiteX205" fmla="*/ 49957 w 2765725"/>
                      <a:gd name="connsiteY205" fmla="*/ 1133856 h 2112264"/>
                      <a:gd name="connsiteX206" fmla="*/ 22525 w 2765725"/>
                      <a:gd name="connsiteY206" fmla="*/ 1124712 h 2112264"/>
                      <a:gd name="connsiteX207" fmla="*/ 22525 w 2765725"/>
                      <a:gd name="connsiteY207" fmla="*/ 1024128 h 2112264"/>
                      <a:gd name="connsiteX208" fmla="*/ 77389 w 2765725"/>
                      <a:gd name="connsiteY208" fmla="*/ 996696 h 2112264"/>
                      <a:gd name="connsiteX209" fmla="*/ 104821 w 2765725"/>
                      <a:gd name="connsiteY209" fmla="*/ 978408 h 2112264"/>
                      <a:gd name="connsiteX210" fmla="*/ 168829 w 2765725"/>
                      <a:gd name="connsiteY210" fmla="*/ 950976 h 2112264"/>
                      <a:gd name="connsiteX211" fmla="*/ 196261 w 2765725"/>
                      <a:gd name="connsiteY211" fmla="*/ 932688 h 2112264"/>
                      <a:gd name="connsiteX212" fmla="*/ 251125 w 2765725"/>
                      <a:gd name="connsiteY212" fmla="*/ 923544 h 2112264"/>
                      <a:gd name="connsiteX213" fmla="*/ 260269 w 2765725"/>
                      <a:gd name="connsiteY213" fmla="*/ 859536 h 2112264"/>
                      <a:gd name="connsiteX214" fmla="*/ 278557 w 2765725"/>
                      <a:gd name="connsiteY214" fmla="*/ 832104 h 2112264"/>
                      <a:gd name="connsiteX215" fmla="*/ 269413 w 2765725"/>
                      <a:gd name="connsiteY215" fmla="*/ 731520 h 2112264"/>
                      <a:gd name="connsiteX216" fmla="*/ 278557 w 2765725"/>
                      <a:gd name="connsiteY216" fmla="*/ 621792 h 2112264"/>
                      <a:gd name="connsiteX217" fmla="*/ 305989 w 2765725"/>
                      <a:gd name="connsiteY217" fmla="*/ 603504 h 2112264"/>
                      <a:gd name="connsiteX218" fmla="*/ 434005 w 2765725"/>
                      <a:gd name="connsiteY218" fmla="*/ 612648 h 2112264"/>
                      <a:gd name="connsiteX219" fmla="*/ 488869 w 2765725"/>
                      <a:gd name="connsiteY219" fmla="*/ 630936 h 2112264"/>
                      <a:gd name="connsiteX220" fmla="*/ 571165 w 2765725"/>
                      <a:gd name="connsiteY220" fmla="*/ 694944 h 2112264"/>
                      <a:gd name="connsiteX221" fmla="*/ 607741 w 2765725"/>
                      <a:gd name="connsiteY221" fmla="*/ 685800 h 2112264"/>
                      <a:gd name="connsiteX222" fmla="*/ 616885 w 2765725"/>
                      <a:gd name="connsiteY222" fmla="*/ 658368 h 2112264"/>
                      <a:gd name="connsiteX223" fmla="*/ 653461 w 2765725"/>
                      <a:gd name="connsiteY223" fmla="*/ 603504 h 2112264"/>
                      <a:gd name="connsiteX224" fmla="*/ 680893 w 2765725"/>
                      <a:gd name="connsiteY224" fmla="*/ 539496 h 2112264"/>
                      <a:gd name="connsiteX225" fmla="*/ 662605 w 2765725"/>
                      <a:gd name="connsiteY225" fmla="*/ 256032 h 2112264"/>
                      <a:gd name="connsiteX226" fmla="*/ 653461 w 2765725"/>
                      <a:gd name="connsiteY226" fmla="*/ 228600 h 2112264"/>
                      <a:gd name="connsiteX227" fmla="*/ 662605 w 2765725"/>
                      <a:gd name="connsiteY227" fmla="*/ 201168 h 2112264"/>
                      <a:gd name="connsiteX228" fmla="*/ 744901 w 2765725"/>
                      <a:gd name="connsiteY228" fmla="*/ 228600 h 2112264"/>
                      <a:gd name="connsiteX229" fmla="*/ 763189 w 2765725"/>
                      <a:gd name="connsiteY229" fmla="*/ 256032 h 2112264"/>
                      <a:gd name="connsiteX230" fmla="*/ 781477 w 2765725"/>
                      <a:gd name="connsiteY230" fmla="*/ 292608 h 2112264"/>
                      <a:gd name="connsiteX231" fmla="*/ 808909 w 2765725"/>
                      <a:gd name="connsiteY231" fmla="*/ 320040 h 2112264"/>
                      <a:gd name="connsiteX232" fmla="*/ 863773 w 2765725"/>
                      <a:gd name="connsiteY232" fmla="*/ 411480 h 2112264"/>
                      <a:gd name="connsiteX233" fmla="*/ 946069 w 2765725"/>
                      <a:gd name="connsiteY233" fmla="*/ 493776 h 2112264"/>
                      <a:gd name="connsiteX234" fmla="*/ 973501 w 2765725"/>
                      <a:gd name="connsiteY234" fmla="*/ 521208 h 2112264"/>
                      <a:gd name="connsiteX235" fmla="*/ 1037509 w 2765725"/>
                      <a:gd name="connsiteY235" fmla="*/ 566928 h 2112264"/>
                      <a:gd name="connsiteX236" fmla="*/ 1092373 w 2765725"/>
                      <a:gd name="connsiteY236" fmla="*/ 621792 h 2112264"/>
                      <a:gd name="connsiteX237" fmla="*/ 1119805 w 2765725"/>
                      <a:gd name="connsiteY237" fmla="*/ 649224 h 2112264"/>
                      <a:gd name="connsiteX238" fmla="*/ 1147237 w 2765725"/>
                      <a:gd name="connsiteY238" fmla="*/ 667512 h 2112264"/>
                      <a:gd name="connsiteX239" fmla="*/ 1174669 w 2765725"/>
                      <a:gd name="connsiteY239" fmla="*/ 704088 h 2112264"/>
                      <a:gd name="connsiteX240" fmla="*/ 1229533 w 2765725"/>
                      <a:gd name="connsiteY240" fmla="*/ 731520 h 2112264"/>
                      <a:gd name="connsiteX241" fmla="*/ 1284397 w 2765725"/>
                      <a:gd name="connsiteY241" fmla="*/ 786384 h 2112264"/>
                      <a:gd name="connsiteX242" fmla="*/ 1320973 w 2765725"/>
                      <a:gd name="connsiteY242" fmla="*/ 841248 h 2112264"/>
                      <a:gd name="connsiteX243" fmla="*/ 1320973 w 2765725"/>
                      <a:gd name="connsiteY243" fmla="*/ 749808 h 2112264"/>
                      <a:gd name="connsiteX244" fmla="*/ 1293541 w 2765725"/>
                      <a:gd name="connsiteY244" fmla="*/ 740664 h 2112264"/>
                      <a:gd name="connsiteX245" fmla="*/ 1266109 w 2765725"/>
                      <a:gd name="connsiteY245" fmla="*/ 713232 h 2112264"/>
                      <a:gd name="connsiteX246" fmla="*/ 1192957 w 2765725"/>
                      <a:gd name="connsiteY246" fmla="*/ 630936 h 2112264"/>
                      <a:gd name="connsiteX247" fmla="*/ 1110661 w 2765725"/>
                      <a:gd name="connsiteY247" fmla="*/ 557784 h 2112264"/>
                      <a:gd name="connsiteX248" fmla="*/ 1064941 w 2765725"/>
                      <a:gd name="connsiteY248" fmla="*/ 502920 h 2112264"/>
                      <a:gd name="connsiteX249" fmla="*/ 1046653 w 2765725"/>
                      <a:gd name="connsiteY249" fmla="*/ 475488 h 2112264"/>
                      <a:gd name="connsiteX250" fmla="*/ 1010077 w 2765725"/>
                      <a:gd name="connsiteY250" fmla="*/ 429768 h 2112264"/>
                      <a:gd name="connsiteX251" fmla="*/ 991789 w 2765725"/>
                      <a:gd name="connsiteY251" fmla="*/ 374904 h 2112264"/>
                      <a:gd name="connsiteX252" fmla="*/ 973501 w 2765725"/>
                      <a:gd name="connsiteY252" fmla="*/ 347472 h 2112264"/>
                      <a:gd name="connsiteX253" fmla="*/ 955213 w 2765725"/>
                      <a:gd name="connsiteY253" fmla="*/ 292608 h 2112264"/>
                      <a:gd name="connsiteX254" fmla="*/ 936925 w 2765725"/>
                      <a:gd name="connsiteY254" fmla="*/ 219456 h 2112264"/>
                      <a:gd name="connsiteX255" fmla="*/ 927781 w 2765725"/>
                      <a:gd name="connsiteY255" fmla="*/ 164592 h 2112264"/>
                      <a:gd name="connsiteX256" fmla="*/ 927781 w 2765725"/>
                      <a:gd name="connsiteY256" fmla="*/ 109728 h 2112264"/>
                      <a:gd name="connsiteX257" fmla="*/ 1165525 w 2765725"/>
                      <a:gd name="connsiteY257" fmla="*/ 91440 h 2112264"/>
                      <a:gd name="connsiteX258" fmla="*/ 1229533 w 2765725"/>
                      <a:gd name="connsiteY258" fmla="*/ 155448 h 2112264"/>
                      <a:gd name="connsiteX259" fmla="*/ 1247821 w 2765725"/>
                      <a:gd name="connsiteY259" fmla="*/ 182880 h 2112264"/>
                      <a:gd name="connsiteX260" fmla="*/ 1302685 w 2765725"/>
                      <a:gd name="connsiteY260" fmla="*/ 173736 h 2112264"/>
                      <a:gd name="connsiteX261" fmla="*/ 1366693 w 2765725"/>
                      <a:gd name="connsiteY261" fmla="*/ 146304 h 2112264"/>
                      <a:gd name="connsiteX262" fmla="*/ 1394125 w 2765725"/>
                      <a:gd name="connsiteY262" fmla="*/ 128016 h 2112264"/>
                      <a:gd name="connsiteX263" fmla="*/ 1476421 w 2765725"/>
                      <a:gd name="connsiteY263" fmla="*/ 64008 h 2112264"/>
                      <a:gd name="connsiteX264" fmla="*/ 1549573 w 2765725"/>
                      <a:gd name="connsiteY264" fmla="*/ 27432 h 2112264"/>
                      <a:gd name="connsiteX265" fmla="*/ 1577005 w 2765725"/>
                      <a:gd name="connsiteY265" fmla="*/ 9144 h 2112264"/>
                      <a:gd name="connsiteX266" fmla="*/ 1604437 w 2765725"/>
                      <a:gd name="connsiteY266" fmla="*/ 0 h 2112264"/>
                      <a:gd name="connsiteX267" fmla="*/ 1631869 w 2765725"/>
                      <a:gd name="connsiteY267" fmla="*/ 18288 h 2112264"/>
                      <a:gd name="connsiteX268" fmla="*/ 1641013 w 2765725"/>
                      <a:gd name="connsiteY268" fmla="*/ 173736 h 2112264"/>
                      <a:gd name="connsiteX269" fmla="*/ 1732453 w 2765725"/>
                      <a:gd name="connsiteY269" fmla="*/ 155448 h 2112264"/>
                      <a:gd name="connsiteX270" fmla="*/ 1805605 w 2765725"/>
                      <a:gd name="connsiteY270" fmla="*/ 128016 h 2112264"/>
                      <a:gd name="connsiteX271" fmla="*/ 1842181 w 2765725"/>
                      <a:gd name="connsiteY271" fmla="*/ 118872 h 2112264"/>
                      <a:gd name="connsiteX272" fmla="*/ 1878757 w 2765725"/>
                      <a:gd name="connsiteY272" fmla="*/ 100584 h 2112264"/>
                      <a:gd name="connsiteX273" fmla="*/ 1970197 w 2765725"/>
                      <a:gd name="connsiteY273" fmla="*/ 73152 h 2112264"/>
                      <a:gd name="connsiteX274" fmla="*/ 2061637 w 2765725"/>
                      <a:gd name="connsiteY274" fmla="*/ 45720 h 2112264"/>
                      <a:gd name="connsiteX275" fmla="*/ 2171365 w 2765725"/>
                      <a:gd name="connsiteY275" fmla="*/ 54864 h 2112264"/>
                      <a:gd name="connsiteX276" fmla="*/ 2189653 w 2765725"/>
                      <a:gd name="connsiteY276" fmla="*/ 109728 h 2112264"/>
                      <a:gd name="connsiteX277" fmla="*/ 2180509 w 2765725"/>
                      <a:gd name="connsiteY277" fmla="*/ 192024 h 2112264"/>
                      <a:gd name="connsiteX278" fmla="*/ 2153077 w 2765725"/>
                      <a:gd name="connsiteY278" fmla="*/ 210312 h 2112264"/>
                      <a:gd name="connsiteX279" fmla="*/ 2098213 w 2765725"/>
                      <a:gd name="connsiteY279" fmla="*/ 228600 h 2112264"/>
                      <a:gd name="connsiteX280" fmla="*/ 2015917 w 2765725"/>
                      <a:gd name="connsiteY280" fmla="*/ 256032 h 2112264"/>
                      <a:gd name="connsiteX281" fmla="*/ 1988485 w 2765725"/>
                      <a:gd name="connsiteY281" fmla="*/ 265176 h 2112264"/>
                      <a:gd name="connsiteX282" fmla="*/ 1924477 w 2765725"/>
                      <a:gd name="connsiteY282" fmla="*/ 310896 h 2112264"/>
                      <a:gd name="connsiteX283" fmla="*/ 1887901 w 2765725"/>
                      <a:gd name="connsiteY283" fmla="*/ 310896 h 2112264"/>
                      <a:gd name="connsiteX284" fmla="*/ 1988485 w 2765725"/>
                      <a:gd name="connsiteY284" fmla="*/ 338328 h 2112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</a:cxnLst>
                    <a:rect l="l" t="t" r="r" b="b"/>
                    <a:pathLst>
                      <a:path w="2765725" h="2112264">
                        <a:moveTo>
                          <a:pt x="1366693" y="740664"/>
                        </a:moveTo>
                        <a:lnTo>
                          <a:pt x="1366693" y="740664"/>
                        </a:lnTo>
                        <a:cubicBezTo>
                          <a:pt x="1397173" y="743712"/>
                          <a:pt x="1430069" y="737530"/>
                          <a:pt x="1458133" y="749808"/>
                        </a:cubicBezTo>
                        <a:cubicBezTo>
                          <a:pt x="1481828" y="760174"/>
                          <a:pt x="1488461" y="796493"/>
                          <a:pt x="1512997" y="804672"/>
                        </a:cubicBezTo>
                        <a:cubicBezTo>
                          <a:pt x="1522141" y="807720"/>
                          <a:pt x="1531808" y="809505"/>
                          <a:pt x="1540429" y="813816"/>
                        </a:cubicBezTo>
                        <a:cubicBezTo>
                          <a:pt x="1565890" y="826547"/>
                          <a:pt x="1575070" y="839313"/>
                          <a:pt x="1595293" y="859536"/>
                        </a:cubicBezTo>
                        <a:cubicBezTo>
                          <a:pt x="1618277" y="928487"/>
                          <a:pt x="1587273" y="843496"/>
                          <a:pt x="1622725" y="914400"/>
                        </a:cubicBezTo>
                        <a:cubicBezTo>
                          <a:pt x="1627036" y="923021"/>
                          <a:pt x="1628821" y="932688"/>
                          <a:pt x="1631869" y="941832"/>
                        </a:cubicBezTo>
                        <a:cubicBezTo>
                          <a:pt x="1628821" y="978408"/>
                          <a:pt x="1627576" y="1015179"/>
                          <a:pt x="1622725" y="1051560"/>
                        </a:cubicBezTo>
                        <a:cubicBezTo>
                          <a:pt x="1620437" y="1068722"/>
                          <a:pt x="1607148" y="1094569"/>
                          <a:pt x="1595293" y="1106424"/>
                        </a:cubicBezTo>
                        <a:cubicBezTo>
                          <a:pt x="1587522" y="1114195"/>
                          <a:pt x="1577691" y="1119797"/>
                          <a:pt x="1567861" y="1124712"/>
                        </a:cubicBezTo>
                        <a:cubicBezTo>
                          <a:pt x="1559240" y="1129023"/>
                          <a:pt x="1549050" y="1129545"/>
                          <a:pt x="1540429" y="1133856"/>
                        </a:cubicBezTo>
                        <a:cubicBezTo>
                          <a:pt x="1530599" y="1138771"/>
                          <a:pt x="1522141" y="1146048"/>
                          <a:pt x="1512997" y="1152144"/>
                        </a:cubicBezTo>
                        <a:cubicBezTo>
                          <a:pt x="1387255" y="1134181"/>
                          <a:pt x="1498641" y="1152333"/>
                          <a:pt x="1412413" y="1133856"/>
                        </a:cubicBezTo>
                        <a:cubicBezTo>
                          <a:pt x="1382019" y="1127343"/>
                          <a:pt x="1320973" y="1115568"/>
                          <a:pt x="1320973" y="1115568"/>
                        </a:cubicBezTo>
                        <a:cubicBezTo>
                          <a:pt x="1311829" y="1109472"/>
                          <a:pt x="1301984" y="1104315"/>
                          <a:pt x="1293541" y="1097280"/>
                        </a:cubicBezTo>
                        <a:cubicBezTo>
                          <a:pt x="1268069" y="1076053"/>
                          <a:pt x="1258858" y="1060180"/>
                          <a:pt x="1238677" y="1033272"/>
                        </a:cubicBezTo>
                        <a:cubicBezTo>
                          <a:pt x="1232581" y="1014984"/>
                          <a:pt x="1215714" y="997110"/>
                          <a:pt x="1220389" y="978408"/>
                        </a:cubicBezTo>
                        <a:cubicBezTo>
                          <a:pt x="1223437" y="966216"/>
                          <a:pt x="1224583" y="953383"/>
                          <a:pt x="1229533" y="941832"/>
                        </a:cubicBezTo>
                        <a:cubicBezTo>
                          <a:pt x="1233862" y="931731"/>
                          <a:pt x="1240520" y="922614"/>
                          <a:pt x="1247821" y="914400"/>
                        </a:cubicBezTo>
                        <a:cubicBezTo>
                          <a:pt x="1265557" y="894447"/>
                          <a:pt x="1304200" y="847623"/>
                          <a:pt x="1339261" y="841248"/>
                        </a:cubicBezTo>
                        <a:cubicBezTo>
                          <a:pt x="1393572" y="831373"/>
                          <a:pt x="1503853" y="822960"/>
                          <a:pt x="1503853" y="822960"/>
                        </a:cubicBezTo>
                        <a:cubicBezTo>
                          <a:pt x="1506901" y="813816"/>
                          <a:pt x="1509200" y="804387"/>
                          <a:pt x="1512997" y="795528"/>
                        </a:cubicBezTo>
                        <a:cubicBezTo>
                          <a:pt x="1518367" y="782999"/>
                          <a:pt x="1526974" y="771884"/>
                          <a:pt x="1531285" y="758952"/>
                        </a:cubicBezTo>
                        <a:cubicBezTo>
                          <a:pt x="1536200" y="744208"/>
                          <a:pt x="1535963" y="728118"/>
                          <a:pt x="1540429" y="713232"/>
                        </a:cubicBezTo>
                        <a:cubicBezTo>
                          <a:pt x="1545146" y="697510"/>
                          <a:pt x="1553108" y="682938"/>
                          <a:pt x="1558717" y="667512"/>
                        </a:cubicBezTo>
                        <a:cubicBezTo>
                          <a:pt x="1565305" y="649395"/>
                          <a:pt x="1566312" y="628688"/>
                          <a:pt x="1577005" y="612648"/>
                        </a:cubicBezTo>
                        <a:lnTo>
                          <a:pt x="1613581" y="557784"/>
                        </a:lnTo>
                        <a:lnTo>
                          <a:pt x="1650157" y="502920"/>
                        </a:lnTo>
                        <a:cubicBezTo>
                          <a:pt x="1656253" y="493776"/>
                          <a:pt x="1659301" y="481584"/>
                          <a:pt x="1668445" y="475488"/>
                        </a:cubicBezTo>
                        <a:cubicBezTo>
                          <a:pt x="1703897" y="451853"/>
                          <a:pt x="1685451" y="460675"/>
                          <a:pt x="1723309" y="448056"/>
                        </a:cubicBezTo>
                        <a:cubicBezTo>
                          <a:pt x="1739863" y="431502"/>
                          <a:pt x="1776234" y="387958"/>
                          <a:pt x="1805605" y="374904"/>
                        </a:cubicBezTo>
                        <a:cubicBezTo>
                          <a:pt x="1823221" y="367075"/>
                          <a:pt x="1860469" y="356616"/>
                          <a:pt x="1860469" y="356616"/>
                        </a:cubicBezTo>
                        <a:cubicBezTo>
                          <a:pt x="1912583" y="304502"/>
                          <a:pt x="1860005" y="347671"/>
                          <a:pt x="1924477" y="320040"/>
                        </a:cubicBezTo>
                        <a:cubicBezTo>
                          <a:pt x="1934578" y="315711"/>
                          <a:pt x="1942079" y="306667"/>
                          <a:pt x="1951909" y="301752"/>
                        </a:cubicBezTo>
                        <a:cubicBezTo>
                          <a:pt x="1960530" y="297441"/>
                          <a:pt x="1970720" y="296919"/>
                          <a:pt x="1979341" y="292608"/>
                        </a:cubicBezTo>
                        <a:cubicBezTo>
                          <a:pt x="1989171" y="287693"/>
                          <a:pt x="1996943" y="279235"/>
                          <a:pt x="2006773" y="274320"/>
                        </a:cubicBezTo>
                        <a:cubicBezTo>
                          <a:pt x="2029283" y="263065"/>
                          <a:pt x="2067997" y="259544"/>
                          <a:pt x="2089069" y="256032"/>
                        </a:cubicBezTo>
                        <a:cubicBezTo>
                          <a:pt x="2192701" y="259080"/>
                          <a:pt x="2296424" y="259866"/>
                          <a:pt x="2399965" y="265176"/>
                        </a:cubicBezTo>
                        <a:cubicBezTo>
                          <a:pt x="2415486" y="265972"/>
                          <a:pt x="2430280" y="272266"/>
                          <a:pt x="2445685" y="274320"/>
                        </a:cubicBezTo>
                        <a:cubicBezTo>
                          <a:pt x="2476048" y="278368"/>
                          <a:pt x="2506645" y="280416"/>
                          <a:pt x="2537125" y="283464"/>
                        </a:cubicBezTo>
                        <a:cubicBezTo>
                          <a:pt x="2549317" y="289560"/>
                          <a:pt x="2561866" y="294989"/>
                          <a:pt x="2573701" y="301752"/>
                        </a:cubicBezTo>
                        <a:cubicBezTo>
                          <a:pt x="2596587" y="314830"/>
                          <a:pt x="2611372" y="326841"/>
                          <a:pt x="2628565" y="347472"/>
                        </a:cubicBezTo>
                        <a:cubicBezTo>
                          <a:pt x="2635600" y="355915"/>
                          <a:pt x="2642390" y="364861"/>
                          <a:pt x="2646853" y="374904"/>
                        </a:cubicBezTo>
                        <a:cubicBezTo>
                          <a:pt x="2654682" y="392520"/>
                          <a:pt x="2665141" y="429768"/>
                          <a:pt x="2665141" y="429768"/>
                        </a:cubicBezTo>
                        <a:cubicBezTo>
                          <a:pt x="2662093" y="448056"/>
                          <a:pt x="2660019" y="466533"/>
                          <a:pt x="2655997" y="484632"/>
                        </a:cubicBezTo>
                        <a:cubicBezTo>
                          <a:pt x="2653906" y="494041"/>
                          <a:pt x="2653669" y="505248"/>
                          <a:pt x="2646853" y="512064"/>
                        </a:cubicBezTo>
                        <a:cubicBezTo>
                          <a:pt x="2640037" y="518880"/>
                          <a:pt x="2628689" y="518560"/>
                          <a:pt x="2619421" y="521208"/>
                        </a:cubicBezTo>
                        <a:cubicBezTo>
                          <a:pt x="2607337" y="524660"/>
                          <a:pt x="2594929" y="526900"/>
                          <a:pt x="2582845" y="530352"/>
                        </a:cubicBezTo>
                        <a:cubicBezTo>
                          <a:pt x="2573577" y="533000"/>
                          <a:pt x="2564822" y="537405"/>
                          <a:pt x="2555413" y="539496"/>
                        </a:cubicBezTo>
                        <a:cubicBezTo>
                          <a:pt x="2537314" y="543518"/>
                          <a:pt x="2518837" y="545592"/>
                          <a:pt x="2500549" y="548640"/>
                        </a:cubicBezTo>
                        <a:cubicBezTo>
                          <a:pt x="2503597" y="560832"/>
                          <a:pt x="2503458" y="574305"/>
                          <a:pt x="2509693" y="585216"/>
                        </a:cubicBezTo>
                        <a:cubicBezTo>
                          <a:pt x="2516109" y="596444"/>
                          <a:pt x="2526917" y="604709"/>
                          <a:pt x="2537125" y="612648"/>
                        </a:cubicBezTo>
                        <a:cubicBezTo>
                          <a:pt x="2554475" y="626142"/>
                          <a:pt x="2570666" y="643893"/>
                          <a:pt x="2591989" y="649224"/>
                        </a:cubicBezTo>
                        <a:cubicBezTo>
                          <a:pt x="2612435" y="654336"/>
                          <a:pt x="2670072" y="667751"/>
                          <a:pt x="2683429" y="676656"/>
                        </a:cubicBezTo>
                        <a:cubicBezTo>
                          <a:pt x="2762045" y="729067"/>
                          <a:pt x="2662577" y="666230"/>
                          <a:pt x="2738293" y="704088"/>
                        </a:cubicBezTo>
                        <a:cubicBezTo>
                          <a:pt x="2748123" y="709003"/>
                          <a:pt x="2756581" y="716280"/>
                          <a:pt x="2765725" y="722376"/>
                        </a:cubicBezTo>
                        <a:cubicBezTo>
                          <a:pt x="2762677" y="743712"/>
                          <a:pt x="2764585" y="766373"/>
                          <a:pt x="2756581" y="786384"/>
                        </a:cubicBezTo>
                        <a:cubicBezTo>
                          <a:pt x="2743581" y="818885"/>
                          <a:pt x="2725580" y="811028"/>
                          <a:pt x="2701717" y="822960"/>
                        </a:cubicBezTo>
                        <a:cubicBezTo>
                          <a:pt x="2691887" y="827875"/>
                          <a:pt x="2684115" y="836333"/>
                          <a:pt x="2674285" y="841248"/>
                        </a:cubicBezTo>
                        <a:cubicBezTo>
                          <a:pt x="2636934" y="859923"/>
                          <a:pt x="2561640" y="857493"/>
                          <a:pt x="2537125" y="859536"/>
                        </a:cubicBezTo>
                        <a:cubicBezTo>
                          <a:pt x="2619683" y="942094"/>
                          <a:pt x="2535449" y="868765"/>
                          <a:pt x="2601133" y="905256"/>
                        </a:cubicBezTo>
                        <a:cubicBezTo>
                          <a:pt x="2620346" y="915930"/>
                          <a:pt x="2637709" y="929640"/>
                          <a:pt x="2655997" y="941832"/>
                        </a:cubicBezTo>
                        <a:lnTo>
                          <a:pt x="2710861" y="978408"/>
                        </a:lnTo>
                        <a:cubicBezTo>
                          <a:pt x="2720005" y="984504"/>
                          <a:pt x="2730522" y="988925"/>
                          <a:pt x="2738293" y="996696"/>
                        </a:cubicBezTo>
                        <a:lnTo>
                          <a:pt x="2765725" y="1024128"/>
                        </a:lnTo>
                        <a:cubicBezTo>
                          <a:pt x="2762677" y="1057656"/>
                          <a:pt x="2763635" y="1091793"/>
                          <a:pt x="2756581" y="1124712"/>
                        </a:cubicBezTo>
                        <a:cubicBezTo>
                          <a:pt x="2754278" y="1135458"/>
                          <a:pt x="2749253" y="1151332"/>
                          <a:pt x="2738293" y="1152144"/>
                        </a:cubicBezTo>
                        <a:cubicBezTo>
                          <a:pt x="2704272" y="1154664"/>
                          <a:pt x="2406075" y="1137243"/>
                          <a:pt x="2345101" y="1133856"/>
                        </a:cubicBezTo>
                        <a:cubicBezTo>
                          <a:pt x="2211698" y="1111622"/>
                          <a:pt x="2380880" y="1137762"/>
                          <a:pt x="2125645" y="1115568"/>
                        </a:cubicBezTo>
                        <a:cubicBezTo>
                          <a:pt x="2110162" y="1114222"/>
                          <a:pt x="2095311" y="1108622"/>
                          <a:pt x="2079925" y="1106424"/>
                        </a:cubicBezTo>
                        <a:cubicBezTo>
                          <a:pt x="2052602" y="1102521"/>
                          <a:pt x="2024952" y="1101183"/>
                          <a:pt x="1997629" y="1097280"/>
                        </a:cubicBezTo>
                        <a:cubicBezTo>
                          <a:pt x="1982243" y="1095082"/>
                          <a:pt x="1967403" y="1089359"/>
                          <a:pt x="1951909" y="1088136"/>
                        </a:cubicBezTo>
                        <a:cubicBezTo>
                          <a:pt x="1851453" y="1080205"/>
                          <a:pt x="1650157" y="1069848"/>
                          <a:pt x="1650157" y="1069848"/>
                        </a:cubicBezTo>
                        <a:cubicBezTo>
                          <a:pt x="1659301" y="1066800"/>
                          <a:pt x="1667950" y="1060704"/>
                          <a:pt x="1677589" y="1060704"/>
                        </a:cubicBezTo>
                        <a:cubicBezTo>
                          <a:pt x="1736357" y="1060704"/>
                          <a:pt x="1730575" y="1076788"/>
                          <a:pt x="1787317" y="1088136"/>
                        </a:cubicBezTo>
                        <a:lnTo>
                          <a:pt x="1833037" y="1097280"/>
                        </a:lnTo>
                        <a:cubicBezTo>
                          <a:pt x="1851278" y="1100597"/>
                          <a:pt x="1869914" y="1101927"/>
                          <a:pt x="1887901" y="1106424"/>
                        </a:cubicBezTo>
                        <a:cubicBezTo>
                          <a:pt x="1906603" y="1111099"/>
                          <a:pt x="1924063" y="1120037"/>
                          <a:pt x="1942765" y="1124712"/>
                        </a:cubicBezTo>
                        <a:cubicBezTo>
                          <a:pt x="1954957" y="1127760"/>
                          <a:pt x="1967304" y="1130245"/>
                          <a:pt x="1979341" y="1133856"/>
                        </a:cubicBezTo>
                        <a:cubicBezTo>
                          <a:pt x="1997805" y="1139395"/>
                          <a:pt x="2015190" y="1148975"/>
                          <a:pt x="2034205" y="1152144"/>
                        </a:cubicBezTo>
                        <a:cubicBezTo>
                          <a:pt x="2058662" y="1156220"/>
                          <a:pt x="2109229" y="1164042"/>
                          <a:pt x="2134789" y="1170432"/>
                        </a:cubicBezTo>
                        <a:cubicBezTo>
                          <a:pt x="2198707" y="1186412"/>
                          <a:pt x="2120289" y="1171695"/>
                          <a:pt x="2198797" y="1197864"/>
                        </a:cubicBezTo>
                        <a:cubicBezTo>
                          <a:pt x="2233149" y="1209315"/>
                          <a:pt x="2267319" y="1203921"/>
                          <a:pt x="2299381" y="1225296"/>
                        </a:cubicBezTo>
                        <a:cubicBezTo>
                          <a:pt x="2334833" y="1248931"/>
                          <a:pt x="2316387" y="1240109"/>
                          <a:pt x="2354245" y="1252728"/>
                        </a:cubicBezTo>
                        <a:cubicBezTo>
                          <a:pt x="2360341" y="1261872"/>
                          <a:pt x="2364762" y="1272389"/>
                          <a:pt x="2372533" y="1280160"/>
                        </a:cubicBezTo>
                        <a:cubicBezTo>
                          <a:pt x="2380304" y="1287931"/>
                          <a:pt x="2391022" y="1292060"/>
                          <a:pt x="2399965" y="1298448"/>
                        </a:cubicBezTo>
                        <a:cubicBezTo>
                          <a:pt x="2455359" y="1338015"/>
                          <a:pt x="2415832" y="1315525"/>
                          <a:pt x="2473117" y="1344168"/>
                        </a:cubicBezTo>
                        <a:cubicBezTo>
                          <a:pt x="2476165" y="1353312"/>
                          <a:pt x="2475445" y="1364784"/>
                          <a:pt x="2482261" y="1371600"/>
                        </a:cubicBezTo>
                        <a:cubicBezTo>
                          <a:pt x="2489077" y="1378416"/>
                          <a:pt x="2501673" y="1375397"/>
                          <a:pt x="2509693" y="1380744"/>
                        </a:cubicBezTo>
                        <a:cubicBezTo>
                          <a:pt x="2520453" y="1387917"/>
                          <a:pt x="2529186" y="1397968"/>
                          <a:pt x="2537125" y="1408176"/>
                        </a:cubicBezTo>
                        <a:cubicBezTo>
                          <a:pt x="2550619" y="1425526"/>
                          <a:pt x="2561509" y="1444752"/>
                          <a:pt x="2573701" y="1463040"/>
                        </a:cubicBezTo>
                        <a:lnTo>
                          <a:pt x="2591989" y="1490472"/>
                        </a:lnTo>
                        <a:cubicBezTo>
                          <a:pt x="2588941" y="1551432"/>
                          <a:pt x="2615438" y="1621747"/>
                          <a:pt x="2582845" y="1673352"/>
                        </a:cubicBezTo>
                        <a:cubicBezTo>
                          <a:pt x="2564867" y="1701816"/>
                          <a:pt x="2512769" y="1678445"/>
                          <a:pt x="2482261" y="1664208"/>
                        </a:cubicBezTo>
                        <a:cubicBezTo>
                          <a:pt x="2462344" y="1654913"/>
                          <a:pt x="2457877" y="1627632"/>
                          <a:pt x="2445685" y="1609344"/>
                        </a:cubicBezTo>
                        <a:cubicBezTo>
                          <a:pt x="2422050" y="1573892"/>
                          <a:pt x="2430872" y="1592338"/>
                          <a:pt x="2418253" y="1554480"/>
                        </a:cubicBezTo>
                        <a:cubicBezTo>
                          <a:pt x="2313100" y="1580768"/>
                          <a:pt x="2400705" y="1546455"/>
                          <a:pt x="2372533" y="1764792"/>
                        </a:cubicBezTo>
                        <a:cubicBezTo>
                          <a:pt x="2368833" y="1793470"/>
                          <a:pt x="2345101" y="1847088"/>
                          <a:pt x="2345101" y="1847088"/>
                        </a:cubicBezTo>
                        <a:cubicBezTo>
                          <a:pt x="2332909" y="1844040"/>
                          <a:pt x="2319765" y="1843564"/>
                          <a:pt x="2308525" y="1837944"/>
                        </a:cubicBezTo>
                        <a:cubicBezTo>
                          <a:pt x="2294894" y="1831128"/>
                          <a:pt x="2284350" y="1819370"/>
                          <a:pt x="2271949" y="1810512"/>
                        </a:cubicBezTo>
                        <a:cubicBezTo>
                          <a:pt x="2263006" y="1804124"/>
                          <a:pt x="2252861" y="1799376"/>
                          <a:pt x="2244517" y="1792224"/>
                        </a:cubicBezTo>
                        <a:cubicBezTo>
                          <a:pt x="2166910" y="1725704"/>
                          <a:pt x="2243487" y="1779345"/>
                          <a:pt x="2180509" y="1737360"/>
                        </a:cubicBezTo>
                        <a:cubicBezTo>
                          <a:pt x="2174413" y="1728216"/>
                          <a:pt x="2172997" y="1712083"/>
                          <a:pt x="2162221" y="1709928"/>
                        </a:cubicBezTo>
                        <a:cubicBezTo>
                          <a:pt x="2151445" y="1707773"/>
                          <a:pt x="2142026" y="1719945"/>
                          <a:pt x="2134789" y="1728216"/>
                        </a:cubicBezTo>
                        <a:cubicBezTo>
                          <a:pt x="2075650" y="1795804"/>
                          <a:pt x="2123424" y="1777888"/>
                          <a:pt x="2043349" y="1837944"/>
                        </a:cubicBezTo>
                        <a:cubicBezTo>
                          <a:pt x="2031157" y="1847088"/>
                          <a:pt x="2020404" y="1858560"/>
                          <a:pt x="2006773" y="1865376"/>
                        </a:cubicBezTo>
                        <a:cubicBezTo>
                          <a:pt x="1989531" y="1873997"/>
                          <a:pt x="1951909" y="1883664"/>
                          <a:pt x="1951909" y="1883664"/>
                        </a:cubicBezTo>
                        <a:cubicBezTo>
                          <a:pt x="1906712" y="1815868"/>
                          <a:pt x="1919644" y="1850353"/>
                          <a:pt x="1906189" y="1783080"/>
                        </a:cubicBezTo>
                        <a:cubicBezTo>
                          <a:pt x="1833949" y="1855320"/>
                          <a:pt x="1876988" y="1841152"/>
                          <a:pt x="1778173" y="1828800"/>
                        </a:cubicBezTo>
                        <a:cubicBezTo>
                          <a:pt x="1757931" y="1815306"/>
                          <a:pt x="1737390" y="1804202"/>
                          <a:pt x="1723309" y="1783080"/>
                        </a:cubicBezTo>
                        <a:cubicBezTo>
                          <a:pt x="1717962" y="1775060"/>
                          <a:pt x="1718476" y="1764269"/>
                          <a:pt x="1714165" y="1755648"/>
                        </a:cubicBezTo>
                        <a:cubicBezTo>
                          <a:pt x="1709250" y="1745818"/>
                          <a:pt x="1700792" y="1738046"/>
                          <a:pt x="1695877" y="1728216"/>
                        </a:cubicBezTo>
                        <a:cubicBezTo>
                          <a:pt x="1691566" y="1719595"/>
                          <a:pt x="1691414" y="1709210"/>
                          <a:pt x="1686733" y="1700784"/>
                        </a:cubicBezTo>
                        <a:cubicBezTo>
                          <a:pt x="1676059" y="1681571"/>
                          <a:pt x="1657108" y="1666772"/>
                          <a:pt x="1650157" y="1645920"/>
                        </a:cubicBezTo>
                        <a:cubicBezTo>
                          <a:pt x="1647109" y="1636776"/>
                          <a:pt x="1643661" y="1627756"/>
                          <a:pt x="1641013" y="1618488"/>
                        </a:cubicBezTo>
                        <a:cubicBezTo>
                          <a:pt x="1637107" y="1604816"/>
                          <a:pt x="1630033" y="1569096"/>
                          <a:pt x="1622725" y="1554480"/>
                        </a:cubicBezTo>
                        <a:cubicBezTo>
                          <a:pt x="1617810" y="1544650"/>
                          <a:pt x="1610533" y="1536192"/>
                          <a:pt x="1604437" y="1527048"/>
                        </a:cubicBezTo>
                        <a:cubicBezTo>
                          <a:pt x="1601389" y="1508760"/>
                          <a:pt x="1599790" y="1490171"/>
                          <a:pt x="1595293" y="1472184"/>
                        </a:cubicBezTo>
                        <a:cubicBezTo>
                          <a:pt x="1579388" y="1408562"/>
                          <a:pt x="1577536" y="1433959"/>
                          <a:pt x="1567861" y="1380744"/>
                        </a:cubicBezTo>
                        <a:cubicBezTo>
                          <a:pt x="1564006" y="1359539"/>
                          <a:pt x="1561765" y="1338072"/>
                          <a:pt x="1558717" y="1316736"/>
                        </a:cubicBezTo>
                        <a:cubicBezTo>
                          <a:pt x="1564813" y="1264920"/>
                          <a:pt x="1573288" y="1213329"/>
                          <a:pt x="1577005" y="1161288"/>
                        </a:cubicBezTo>
                        <a:cubicBezTo>
                          <a:pt x="1577692" y="1151674"/>
                          <a:pt x="1570509" y="1179452"/>
                          <a:pt x="1567861" y="1188720"/>
                        </a:cubicBezTo>
                        <a:cubicBezTo>
                          <a:pt x="1559252" y="1218851"/>
                          <a:pt x="1555858" y="1239589"/>
                          <a:pt x="1549573" y="1271016"/>
                        </a:cubicBezTo>
                        <a:cubicBezTo>
                          <a:pt x="1552621" y="1353312"/>
                          <a:pt x="1551261" y="1435890"/>
                          <a:pt x="1558717" y="1517904"/>
                        </a:cubicBezTo>
                        <a:cubicBezTo>
                          <a:pt x="1560462" y="1537102"/>
                          <a:pt x="1570909" y="1554480"/>
                          <a:pt x="1577005" y="1572768"/>
                        </a:cubicBezTo>
                        <a:cubicBezTo>
                          <a:pt x="1580053" y="1581912"/>
                          <a:pt x="1579333" y="1593384"/>
                          <a:pt x="1586149" y="1600200"/>
                        </a:cubicBezTo>
                        <a:cubicBezTo>
                          <a:pt x="1621352" y="1635403"/>
                          <a:pt x="1606408" y="1616872"/>
                          <a:pt x="1631869" y="1655064"/>
                        </a:cubicBezTo>
                        <a:cubicBezTo>
                          <a:pt x="1654832" y="1746918"/>
                          <a:pt x="1642209" y="1704371"/>
                          <a:pt x="1668445" y="1783080"/>
                        </a:cubicBezTo>
                        <a:lnTo>
                          <a:pt x="1677589" y="1810512"/>
                        </a:lnTo>
                        <a:lnTo>
                          <a:pt x="1686733" y="1837944"/>
                        </a:lnTo>
                        <a:cubicBezTo>
                          <a:pt x="1673965" y="2144367"/>
                          <a:pt x="1741071" y="2002931"/>
                          <a:pt x="1631869" y="2084832"/>
                        </a:cubicBezTo>
                        <a:cubicBezTo>
                          <a:pt x="1621524" y="2092591"/>
                          <a:pt x="1613581" y="2103120"/>
                          <a:pt x="1604437" y="2112264"/>
                        </a:cubicBezTo>
                        <a:cubicBezTo>
                          <a:pt x="1567861" y="2109216"/>
                          <a:pt x="1528916" y="2116423"/>
                          <a:pt x="1494709" y="2103120"/>
                        </a:cubicBezTo>
                        <a:cubicBezTo>
                          <a:pt x="1450859" y="2086067"/>
                          <a:pt x="1446209" y="2050407"/>
                          <a:pt x="1421557" y="2020824"/>
                        </a:cubicBezTo>
                        <a:cubicBezTo>
                          <a:pt x="1413278" y="2010890"/>
                          <a:pt x="1403269" y="2002536"/>
                          <a:pt x="1394125" y="1993392"/>
                        </a:cubicBezTo>
                        <a:cubicBezTo>
                          <a:pt x="1391077" y="1984248"/>
                          <a:pt x="1393602" y="1970271"/>
                          <a:pt x="1384981" y="1965960"/>
                        </a:cubicBezTo>
                        <a:cubicBezTo>
                          <a:pt x="1367337" y="1957138"/>
                          <a:pt x="1334774" y="1997879"/>
                          <a:pt x="1330117" y="2002536"/>
                        </a:cubicBezTo>
                        <a:cubicBezTo>
                          <a:pt x="1327069" y="2011680"/>
                          <a:pt x="1326994" y="2022442"/>
                          <a:pt x="1320973" y="2029968"/>
                        </a:cubicBezTo>
                        <a:cubicBezTo>
                          <a:pt x="1305693" y="2049069"/>
                          <a:pt x="1286275" y="2048757"/>
                          <a:pt x="1266109" y="2057400"/>
                        </a:cubicBezTo>
                        <a:cubicBezTo>
                          <a:pt x="1253580" y="2062770"/>
                          <a:pt x="1241725" y="2069592"/>
                          <a:pt x="1229533" y="2075688"/>
                        </a:cubicBezTo>
                        <a:cubicBezTo>
                          <a:pt x="1220389" y="2072640"/>
                          <a:pt x="1209627" y="2072565"/>
                          <a:pt x="1202101" y="2066544"/>
                        </a:cubicBezTo>
                        <a:cubicBezTo>
                          <a:pt x="1193519" y="2059679"/>
                          <a:pt x="1191584" y="2046883"/>
                          <a:pt x="1183813" y="2039112"/>
                        </a:cubicBezTo>
                        <a:cubicBezTo>
                          <a:pt x="1176042" y="2031341"/>
                          <a:pt x="1165525" y="2026920"/>
                          <a:pt x="1156381" y="2020824"/>
                        </a:cubicBezTo>
                        <a:cubicBezTo>
                          <a:pt x="1153333" y="2011680"/>
                          <a:pt x="1151918" y="2001818"/>
                          <a:pt x="1147237" y="1993392"/>
                        </a:cubicBezTo>
                        <a:cubicBezTo>
                          <a:pt x="1136563" y="1974179"/>
                          <a:pt x="1110661" y="1938528"/>
                          <a:pt x="1110661" y="1938528"/>
                        </a:cubicBezTo>
                        <a:cubicBezTo>
                          <a:pt x="1101517" y="1941576"/>
                          <a:pt x="1090837" y="1941754"/>
                          <a:pt x="1083229" y="1947672"/>
                        </a:cubicBezTo>
                        <a:cubicBezTo>
                          <a:pt x="1069459" y="1958382"/>
                          <a:pt x="1029121" y="2010254"/>
                          <a:pt x="1000933" y="2020824"/>
                        </a:cubicBezTo>
                        <a:cubicBezTo>
                          <a:pt x="986381" y="2026281"/>
                          <a:pt x="970291" y="2026199"/>
                          <a:pt x="955213" y="2029968"/>
                        </a:cubicBezTo>
                        <a:cubicBezTo>
                          <a:pt x="890113" y="2046243"/>
                          <a:pt x="974358" y="2032228"/>
                          <a:pt x="882061" y="2057400"/>
                        </a:cubicBezTo>
                        <a:cubicBezTo>
                          <a:pt x="864174" y="2062278"/>
                          <a:pt x="845377" y="2062908"/>
                          <a:pt x="827197" y="2066544"/>
                        </a:cubicBezTo>
                        <a:cubicBezTo>
                          <a:pt x="814874" y="2069009"/>
                          <a:pt x="802813" y="2072640"/>
                          <a:pt x="790621" y="2075688"/>
                        </a:cubicBezTo>
                        <a:cubicBezTo>
                          <a:pt x="781477" y="2072640"/>
                          <a:pt x="770005" y="2073360"/>
                          <a:pt x="763189" y="2066544"/>
                        </a:cubicBezTo>
                        <a:cubicBezTo>
                          <a:pt x="705527" y="2008882"/>
                          <a:pt x="740466" y="2030242"/>
                          <a:pt x="717469" y="1984248"/>
                        </a:cubicBezTo>
                        <a:cubicBezTo>
                          <a:pt x="712554" y="1974418"/>
                          <a:pt x="705277" y="1965960"/>
                          <a:pt x="699181" y="1956816"/>
                        </a:cubicBezTo>
                        <a:cubicBezTo>
                          <a:pt x="689557" y="1850949"/>
                          <a:pt x="681555" y="1818288"/>
                          <a:pt x="699181" y="1700784"/>
                        </a:cubicBezTo>
                        <a:cubicBezTo>
                          <a:pt x="700811" y="1689916"/>
                          <a:pt x="711373" y="1682496"/>
                          <a:pt x="717469" y="1673352"/>
                        </a:cubicBezTo>
                        <a:cubicBezTo>
                          <a:pt x="720399" y="1661633"/>
                          <a:pt x="729198" y="1622462"/>
                          <a:pt x="735757" y="1609344"/>
                        </a:cubicBezTo>
                        <a:cubicBezTo>
                          <a:pt x="740672" y="1599514"/>
                          <a:pt x="748593" y="1591454"/>
                          <a:pt x="754045" y="1581912"/>
                        </a:cubicBezTo>
                        <a:cubicBezTo>
                          <a:pt x="760808" y="1570077"/>
                          <a:pt x="764410" y="1556428"/>
                          <a:pt x="772333" y="1545336"/>
                        </a:cubicBezTo>
                        <a:cubicBezTo>
                          <a:pt x="779849" y="1534813"/>
                          <a:pt x="790621" y="1527048"/>
                          <a:pt x="799765" y="1517904"/>
                        </a:cubicBezTo>
                        <a:cubicBezTo>
                          <a:pt x="802813" y="1508760"/>
                          <a:pt x="803562" y="1498492"/>
                          <a:pt x="808909" y="1490472"/>
                        </a:cubicBezTo>
                        <a:cubicBezTo>
                          <a:pt x="819020" y="1475305"/>
                          <a:pt x="846905" y="1453186"/>
                          <a:pt x="863773" y="1444752"/>
                        </a:cubicBezTo>
                        <a:cubicBezTo>
                          <a:pt x="872394" y="1440441"/>
                          <a:pt x="882584" y="1439919"/>
                          <a:pt x="891205" y="1435608"/>
                        </a:cubicBezTo>
                        <a:cubicBezTo>
                          <a:pt x="901035" y="1430693"/>
                          <a:pt x="909694" y="1423708"/>
                          <a:pt x="918637" y="1417320"/>
                        </a:cubicBezTo>
                        <a:cubicBezTo>
                          <a:pt x="931038" y="1408462"/>
                          <a:pt x="941981" y="1397449"/>
                          <a:pt x="955213" y="1389888"/>
                        </a:cubicBezTo>
                        <a:cubicBezTo>
                          <a:pt x="963582" y="1385106"/>
                          <a:pt x="974219" y="1385425"/>
                          <a:pt x="982645" y="1380744"/>
                        </a:cubicBezTo>
                        <a:cubicBezTo>
                          <a:pt x="1001858" y="1370070"/>
                          <a:pt x="1016657" y="1351119"/>
                          <a:pt x="1037509" y="1344168"/>
                        </a:cubicBezTo>
                        <a:cubicBezTo>
                          <a:pt x="1046653" y="1341120"/>
                          <a:pt x="1056320" y="1339335"/>
                          <a:pt x="1064941" y="1335024"/>
                        </a:cubicBezTo>
                        <a:cubicBezTo>
                          <a:pt x="1074771" y="1330109"/>
                          <a:pt x="1082330" y="1321199"/>
                          <a:pt x="1092373" y="1316736"/>
                        </a:cubicBezTo>
                        <a:cubicBezTo>
                          <a:pt x="1109989" y="1308907"/>
                          <a:pt x="1129995" y="1307069"/>
                          <a:pt x="1147237" y="1298448"/>
                        </a:cubicBezTo>
                        <a:cubicBezTo>
                          <a:pt x="1159429" y="1292352"/>
                          <a:pt x="1171284" y="1285530"/>
                          <a:pt x="1183813" y="1280160"/>
                        </a:cubicBezTo>
                        <a:cubicBezTo>
                          <a:pt x="1192672" y="1276363"/>
                          <a:pt x="1202624" y="1275327"/>
                          <a:pt x="1211245" y="1271016"/>
                        </a:cubicBezTo>
                        <a:cubicBezTo>
                          <a:pt x="1221075" y="1266101"/>
                          <a:pt x="1228847" y="1257643"/>
                          <a:pt x="1238677" y="1252728"/>
                        </a:cubicBezTo>
                        <a:cubicBezTo>
                          <a:pt x="1247298" y="1248417"/>
                          <a:pt x="1257683" y="1248265"/>
                          <a:pt x="1266109" y="1243584"/>
                        </a:cubicBezTo>
                        <a:cubicBezTo>
                          <a:pt x="1315327" y="1216241"/>
                          <a:pt x="1315084" y="1212897"/>
                          <a:pt x="1348405" y="1179576"/>
                        </a:cubicBezTo>
                        <a:cubicBezTo>
                          <a:pt x="1345357" y="1188720"/>
                          <a:pt x="1346077" y="1200192"/>
                          <a:pt x="1339261" y="1207008"/>
                        </a:cubicBezTo>
                        <a:cubicBezTo>
                          <a:pt x="1332445" y="1213824"/>
                          <a:pt x="1320688" y="1212355"/>
                          <a:pt x="1311829" y="1216152"/>
                        </a:cubicBezTo>
                        <a:cubicBezTo>
                          <a:pt x="1299300" y="1221522"/>
                          <a:pt x="1287088" y="1227677"/>
                          <a:pt x="1275253" y="1234440"/>
                        </a:cubicBezTo>
                        <a:cubicBezTo>
                          <a:pt x="1265711" y="1239892"/>
                          <a:pt x="1257864" y="1248265"/>
                          <a:pt x="1247821" y="1252728"/>
                        </a:cubicBezTo>
                        <a:cubicBezTo>
                          <a:pt x="1230205" y="1260557"/>
                          <a:pt x="1211245" y="1264920"/>
                          <a:pt x="1192957" y="1271016"/>
                        </a:cubicBezTo>
                        <a:cubicBezTo>
                          <a:pt x="1183813" y="1274064"/>
                          <a:pt x="1174976" y="1278270"/>
                          <a:pt x="1165525" y="1280160"/>
                        </a:cubicBezTo>
                        <a:cubicBezTo>
                          <a:pt x="1150285" y="1283208"/>
                          <a:pt x="1134799" y="1285215"/>
                          <a:pt x="1119805" y="1289304"/>
                        </a:cubicBezTo>
                        <a:cubicBezTo>
                          <a:pt x="1101207" y="1294376"/>
                          <a:pt x="1083229" y="1301496"/>
                          <a:pt x="1064941" y="1307592"/>
                        </a:cubicBezTo>
                        <a:lnTo>
                          <a:pt x="1037509" y="1316736"/>
                        </a:lnTo>
                        <a:cubicBezTo>
                          <a:pt x="1028365" y="1319784"/>
                          <a:pt x="1018097" y="1320533"/>
                          <a:pt x="1010077" y="1325880"/>
                        </a:cubicBezTo>
                        <a:cubicBezTo>
                          <a:pt x="931461" y="1378291"/>
                          <a:pt x="1030929" y="1315454"/>
                          <a:pt x="955213" y="1353312"/>
                        </a:cubicBezTo>
                        <a:cubicBezTo>
                          <a:pt x="945383" y="1358227"/>
                          <a:pt x="937824" y="1367137"/>
                          <a:pt x="927781" y="1371600"/>
                        </a:cubicBezTo>
                        <a:cubicBezTo>
                          <a:pt x="910165" y="1379429"/>
                          <a:pt x="891205" y="1383792"/>
                          <a:pt x="872917" y="1389888"/>
                        </a:cubicBezTo>
                        <a:lnTo>
                          <a:pt x="818053" y="1408176"/>
                        </a:lnTo>
                        <a:lnTo>
                          <a:pt x="790621" y="1417320"/>
                        </a:lnTo>
                        <a:cubicBezTo>
                          <a:pt x="595433" y="1401054"/>
                          <a:pt x="735633" y="1421442"/>
                          <a:pt x="653461" y="1399032"/>
                        </a:cubicBezTo>
                        <a:cubicBezTo>
                          <a:pt x="629212" y="1392419"/>
                          <a:pt x="604154" y="1388692"/>
                          <a:pt x="580309" y="1380744"/>
                        </a:cubicBezTo>
                        <a:cubicBezTo>
                          <a:pt x="571165" y="1377696"/>
                          <a:pt x="561498" y="1375911"/>
                          <a:pt x="552877" y="1371600"/>
                        </a:cubicBezTo>
                        <a:cubicBezTo>
                          <a:pt x="543047" y="1366685"/>
                          <a:pt x="535275" y="1358227"/>
                          <a:pt x="525445" y="1353312"/>
                        </a:cubicBezTo>
                        <a:cubicBezTo>
                          <a:pt x="516824" y="1349001"/>
                          <a:pt x="506634" y="1348479"/>
                          <a:pt x="498013" y="1344168"/>
                        </a:cubicBezTo>
                        <a:cubicBezTo>
                          <a:pt x="488183" y="1339253"/>
                          <a:pt x="480871" y="1329739"/>
                          <a:pt x="470581" y="1325880"/>
                        </a:cubicBezTo>
                        <a:cubicBezTo>
                          <a:pt x="456029" y="1320423"/>
                          <a:pt x="439855" y="1320825"/>
                          <a:pt x="424861" y="1316736"/>
                        </a:cubicBezTo>
                        <a:cubicBezTo>
                          <a:pt x="406263" y="1311664"/>
                          <a:pt x="388285" y="1304544"/>
                          <a:pt x="369997" y="1298448"/>
                        </a:cubicBezTo>
                        <a:cubicBezTo>
                          <a:pt x="360853" y="1295400"/>
                          <a:pt x="350585" y="1294651"/>
                          <a:pt x="342565" y="1289304"/>
                        </a:cubicBezTo>
                        <a:cubicBezTo>
                          <a:pt x="247671" y="1226042"/>
                          <a:pt x="394571" y="1322336"/>
                          <a:pt x="278557" y="1252728"/>
                        </a:cubicBezTo>
                        <a:cubicBezTo>
                          <a:pt x="259710" y="1241420"/>
                          <a:pt x="245246" y="1220463"/>
                          <a:pt x="223693" y="1216152"/>
                        </a:cubicBezTo>
                        <a:lnTo>
                          <a:pt x="177973" y="1207008"/>
                        </a:lnTo>
                        <a:cubicBezTo>
                          <a:pt x="165781" y="1200912"/>
                          <a:pt x="154160" y="1193506"/>
                          <a:pt x="141397" y="1188720"/>
                        </a:cubicBezTo>
                        <a:cubicBezTo>
                          <a:pt x="129630" y="1184307"/>
                          <a:pt x="116372" y="1184526"/>
                          <a:pt x="104821" y="1179576"/>
                        </a:cubicBezTo>
                        <a:cubicBezTo>
                          <a:pt x="62938" y="1161626"/>
                          <a:pt x="89504" y="1160221"/>
                          <a:pt x="49957" y="1133856"/>
                        </a:cubicBezTo>
                        <a:cubicBezTo>
                          <a:pt x="41937" y="1128509"/>
                          <a:pt x="31669" y="1127760"/>
                          <a:pt x="22525" y="1124712"/>
                        </a:cubicBezTo>
                        <a:cubicBezTo>
                          <a:pt x="-4470" y="1084220"/>
                          <a:pt x="-10402" y="1089982"/>
                          <a:pt x="22525" y="1024128"/>
                        </a:cubicBezTo>
                        <a:cubicBezTo>
                          <a:pt x="31260" y="1006658"/>
                          <a:pt x="62963" y="1003909"/>
                          <a:pt x="77389" y="996696"/>
                        </a:cubicBezTo>
                        <a:cubicBezTo>
                          <a:pt x="87219" y="991781"/>
                          <a:pt x="94991" y="983323"/>
                          <a:pt x="104821" y="978408"/>
                        </a:cubicBezTo>
                        <a:cubicBezTo>
                          <a:pt x="207407" y="927115"/>
                          <a:pt x="35636" y="1027086"/>
                          <a:pt x="168829" y="950976"/>
                        </a:cubicBezTo>
                        <a:cubicBezTo>
                          <a:pt x="178371" y="945524"/>
                          <a:pt x="185835" y="936163"/>
                          <a:pt x="196261" y="932688"/>
                        </a:cubicBezTo>
                        <a:cubicBezTo>
                          <a:pt x="213850" y="926825"/>
                          <a:pt x="232837" y="926592"/>
                          <a:pt x="251125" y="923544"/>
                        </a:cubicBezTo>
                        <a:cubicBezTo>
                          <a:pt x="254173" y="902208"/>
                          <a:pt x="254076" y="880180"/>
                          <a:pt x="260269" y="859536"/>
                        </a:cubicBezTo>
                        <a:cubicBezTo>
                          <a:pt x="263427" y="849010"/>
                          <a:pt x="277774" y="843066"/>
                          <a:pt x="278557" y="832104"/>
                        </a:cubicBezTo>
                        <a:cubicBezTo>
                          <a:pt x="280956" y="798523"/>
                          <a:pt x="272461" y="765048"/>
                          <a:pt x="269413" y="731520"/>
                        </a:cubicBezTo>
                        <a:cubicBezTo>
                          <a:pt x="272461" y="694944"/>
                          <a:pt x="268474" y="657083"/>
                          <a:pt x="278557" y="621792"/>
                        </a:cubicBezTo>
                        <a:cubicBezTo>
                          <a:pt x="281576" y="611225"/>
                          <a:pt x="295018" y="604149"/>
                          <a:pt x="305989" y="603504"/>
                        </a:cubicBezTo>
                        <a:cubicBezTo>
                          <a:pt x="348696" y="600992"/>
                          <a:pt x="391333" y="609600"/>
                          <a:pt x="434005" y="612648"/>
                        </a:cubicBezTo>
                        <a:cubicBezTo>
                          <a:pt x="452293" y="618744"/>
                          <a:pt x="475238" y="617305"/>
                          <a:pt x="488869" y="630936"/>
                        </a:cubicBezTo>
                        <a:cubicBezTo>
                          <a:pt x="550549" y="692616"/>
                          <a:pt x="519197" y="677621"/>
                          <a:pt x="571165" y="694944"/>
                        </a:cubicBezTo>
                        <a:cubicBezTo>
                          <a:pt x="583357" y="691896"/>
                          <a:pt x="597928" y="693651"/>
                          <a:pt x="607741" y="685800"/>
                        </a:cubicBezTo>
                        <a:cubicBezTo>
                          <a:pt x="615267" y="679779"/>
                          <a:pt x="612204" y="666794"/>
                          <a:pt x="616885" y="658368"/>
                        </a:cubicBezTo>
                        <a:cubicBezTo>
                          <a:pt x="627559" y="639155"/>
                          <a:pt x="646510" y="624356"/>
                          <a:pt x="653461" y="603504"/>
                        </a:cubicBezTo>
                        <a:cubicBezTo>
                          <a:pt x="666916" y="563140"/>
                          <a:pt x="658294" y="584693"/>
                          <a:pt x="680893" y="539496"/>
                        </a:cubicBezTo>
                        <a:cubicBezTo>
                          <a:pt x="676880" y="435160"/>
                          <a:pt x="686180" y="350331"/>
                          <a:pt x="662605" y="256032"/>
                        </a:cubicBezTo>
                        <a:cubicBezTo>
                          <a:pt x="660267" y="246681"/>
                          <a:pt x="656509" y="237744"/>
                          <a:pt x="653461" y="228600"/>
                        </a:cubicBezTo>
                        <a:cubicBezTo>
                          <a:pt x="656509" y="219456"/>
                          <a:pt x="653337" y="203816"/>
                          <a:pt x="662605" y="201168"/>
                        </a:cubicBezTo>
                        <a:cubicBezTo>
                          <a:pt x="697100" y="191312"/>
                          <a:pt x="720542" y="212361"/>
                          <a:pt x="744901" y="228600"/>
                        </a:cubicBezTo>
                        <a:cubicBezTo>
                          <a:pt x="750997" y="237744"/>
                          <a:pt x="757737" y="246490"/>
                          <a:pt x="763189" y="256032"/>
                        </a:cubicBezTo>
                        <a:cubicBezTo>
                          <a:pt x="769952" y="267867"/>
                          <a:pt x="773554" y="281516"/>
                          <a:pt x="781477" y="292608"/>
                        </a:cubicBezTo>
                        <a:cubicBezTo>
                          <a:pt x="788993" y="303131"/>
                          <a:pt x="801393" y="309517"/>
                          <a:pt x="808909" y="320040"/>
                        </a:cubicBezTo>
                        <a:cubicBezTo>
                          <a:pt x="844987" y="370549"/>
                          <a:pt x="806800" y="354507"/>
                          <a:pt x="863773" y="411480"/>
                        </a:cubicBezTo>
                        <a:lnTo>
                          <a:pt x="946069" y="493776"/>
                        </a:lnTo>
                        <a:cubicBezTo>
                          <a:pt x="955213" y="502920"/>
                          <a:pt x="962741" y="514035"/>
                          <a:pt x="973501" y="521208"/>
                        </a:cubicBezTo>
                        <a:cubicBezTo>
                          <a:pt x="992582" y="533929"/>
                          <a:pt x="1021306" y="552346"/>
                          <a:pt x="1037509" y="566928"/>
                        </a:cubicBezTo>
                        <a:cubicBezTo>
                          <a:pt x="1056733" y="584230"/>
                          <a:pt x="1074085" y="603504"/>
                          <a:pt x="1092373" y="621792"/>
                        </a:cubicBezTo>
                        <a:cubicBezTo>
                          <a:pt x="1101517" y="630936"/>
                          <a:pt x="1109045" y="642051"/>
                          <a:pt x="1119805" y="649224"/>
                        </a:cubicBezTo>
                        <a:cubicBezTo>
                          <a:pt x="1128949" y="655320"/>
                          <a:pt x="1139466" y="659741"/>
                          <a:pt x="1147237" y="667512"/>
                        </a:cubicBezTo>
                        <a:cubicBezTo>
                          <a:pt x="1158013" y="678288"/>
                          <a:pt x="1163893" y="693312"/>
                          <a:pt x="1174669" y="704088"/>
                        </a:cubicBezTo>
                        <a:cubicBezTo>
                          <a:pt x="1192395" y="721814"/>
                          <a:pt x="1207222" y="724083"/>
                          <a:pt x="1229533" y="731520"/>
                        </a:cubicBezTo>
                        <a:cubicBezTo>
                          <a:pt x="1247821" y="749808"/>
                          <a:pt x="1270051" y="764865"/>
                          <a:pt x="1284397" y="786384"/>
                        </a:cubicBezTo>
                        <a:lnTo>
                          <a:pt x="1320973" y="841248"/>
                        </a:lnTo>
                        <a:cubicBezTo>
                          <a:pt x="1332234" y="807466"/>
                          <a:pt x="1341987" y="791836"/>
                          <a:pt x="1320973" y="749808"/>
                        </a:cubicBezTo>
                        <a:cubicBezTo>
                          <a:pt x="1316662" y="741187"/>
                          <a:pt x="1302685" y="743712"/>
                          <a:pt x="1293541" y="740664"/>
                        </a:cubicBezTo>
                        <a:cubicBezTo>
                          <a:pt x="1284397" y="731520"/>
                          <a:pt x="1274388" y="723166"/>
                          <a:pt x="1266109" y="713232"/>
                        </a:cubicBezTo>
                        <a:cubicBezTo>
                          <a:pt x="1231752" y="672004"/>
                          <a:pt x="1259646" y="675395"/>
                          <a:pt x="1192957" y="630936"/>
                        </a:cubicBezTo>
                        <a:cubicBezTo>
                          <a:pt x="1159974" y="608948"/>
                          <a:pt x="1135715" y="595365"/>
                          <a:pt x="1110661" y="557784"/>
                        </a:cubicBezTo>
                        <a:cubicBezTo>
                          <a:pt x="1065255" y="489676"/>
                          <a:pt x="1123613" y="573326"/>
                          <a:pt x="1064941" y="502920"/>
                        </a:cubicBezTo>
                        <a:cubicBezTo>
                          <a:pt x="1057906" y="494477"/>
                          <a:pt x="1053247" y="484280"/>
                          <a:pt x="1046653" y="475488"/>
                        </a:cubicBezTo>
                        <a:cubicBezTo>
                          <a:pt x="1034943" y="459875"/>
                          <a:pt x="1022269" y="445008"/>
                          <a:pt x="1010077" y="429768"/>
                        </a:cubicBezTo>
                        <a:cubicBezTo>
                          <a:pt x="1003981" y="411480"/>
                          <a:pt x="1002482" y="390944"/>
                          <a:pt x="991789" y="374904"/>
                        </a:cubicBezTo>
                        <a:cubicBezTo>
                          <a:pt x="985693" y="365760"/>
                          <a:pt x="977964" y="357515"/>
                          <a:pt x="973501" y="347472"/>
                        </a:cubicBezTo>
                        <a:cubicBezTo>
                          <a:pt x="965672" y="329856"/>
                          <a:pt x="961309" y="310896"/>
                          <a:pt x="955213" y="292608"/>
                        </a:cubicBezTo>
                        <a:cubicBezTo>
                          <a:pt x="942523" y="254538"/>
                          <a:pt x="945752" y="268007"/>
                          <a:pt x="936925" y="219456"/>
                        </a:cubicBezTo>
                        <a:cubicBezTo>
                          <a:pt x="933608" y="201215"/>
                          <a:pt x="929321" y="183068"/>
                          <a:pt x="927781" y="164592"/>
                        </a:cubicBezTo>
                        <a:cubicBezTo>
                          <a:pt x="926262" y="146367"/>
                          <a:pt x="927781" y="128016"/>
                          <a:pt x="927781" y="109728"/>
                        </a:cubicBezTo>
                        <a:lnTo>
                          <a:pt x="1165525" y="91440"/>
                        </a:lnTo>
                        <a:cubicBezTo>
                          <a:pt x="1186861" y="112776"/>
                          <a:pt x="1209348" y="133020"/>
                          <a:pt x="1229533" y="155448"/>
                        </a:cubicBezTo>
                        <a:cubicBezTo>
                          <a:pt x="1236885" y="163617"/>
                          <a:pt x="1237159" y="180215"/>
                          <a:pt x="1247821" y="182880"/>
                        </a:cubicBezTo>
                        <a:cubicBezTo>
                          <a:pt x="1265808" y="187377"/>
                          <a:pt x="1284586" y="177758"/>
                          <a:pt x="1302685" y="173736"/>
                        </a:cubicBezTo>
                        <a:cubicBezTo>
                          <a:pt x="1323669" y="169073"/>
                          <a:pt x="1348903" y="156469"/>
                          <a:pt x="1366693" y="146304"/>
                        </a:cubicBezTo>
                        <a:cubicBezTo>
                          <a:pt x="1376235" y="140852"/>
                          <a:pt x="1385911" y="135317"/>
                          <a:pt x="1394125" y="128016"/>
                        </a:cubicBezTo>
                        <a:cubicBezTo>
                          <a:pt x="1468140" y="62224"/>
                          <a:pt x="1419856" y="82863"/>
                          <a:pt x="1476421" y="64008"/>
                        </a:cubicBezTo>
                        <a:cubicBezTo>
                          <a:pt x="1557653" y="3084"/>
                          <a:pt x="1469678" y="61673"/>
                          <a:pt x="1549573" y="27432"/>
                        </a:cubicBezTo>
                        <a:cubicBezTo>
                          <a:pt x="1559674" y="23103"/>
                          <a:pt x="1567175" y="14059"/>
                          <a:pt x="1577005" y="9144"/>
                        </a:cubicBezTo>
                        <a:cubicBezTo>
                          <a:pt x="1585626" y="4833"/>
                          <a:pt x="1595293" y="3048"/>
                          <a:pt x="1604437" y="0"/>
                        </a:cubicBezTo>
                        <a:cubicBezTo>
                          <a:pt x="1613581" y="6096"/>
                          <a:pt x="1629605" y="7534"/>
                          <a:pt x="1631869" y="18288"/>
                        </a:cubicBezTo>
                        <a:cubicBezTo>
                          <a:pt x="1642562" y="69080"/>
                          <a:pt x="1610318" y="131879"/>
                          <a:pt x="1641013" y="173736"/>
                        </a:cubicBezTo>
                        <a:cubicBezTo>
                          <a:pt x="1659395" y="198802"/>
                          <a:pt x="1703593" y="166992"/>
                          <a:pt x="1732453" y="155448"/>
                        </a:cubicBezTo>
                        <a:cubicBezTo>
                          <a:pt x="1756609" y="145786"/>
                          <a:pt x="1780520" y="135183"/>
                          <a:pt x="1805605" y="128016"/>
                        </a:cubicBezTo>
                        <a:cubicBezTo>
                          <a:pt x="1817689" y="124564"/>
                          <a:pt x="1830414" y="123285"/>
                          <a:pt x="1842181" y="118872"/>
                        </a:cubicBezTo>
                        <a:cubicBezTo>
                          <a:pt x="1854944" y="114086"/>
                          <a:pt x="1865994" y="105370"/>
                          <a:pt x="1878757" y="100584"/>
                        </a:cubicBezTo>
                        <a:cubicBezTo>
                          <a:pt x="1931260" y="80895"/>
                          <a:pt x="1907667" y="104417"/>
                          <a:pt x="1970197" y="73152"/>
                        </a:cubicBezTo>
                        <a:cubicBezTo>
                          <a:pt x="2023356" y="46573"/>
                          <a:pt x="1993327" y="57105"/>
                          <a:pt x="2061637" y="45720"/>
                        </a:cubicBezTo>
                        <a:cubicBezTo>
                          <a:pt x="2098213" y="48768"/>
                          <a:pt x="2138537" y="38450"/>
                          <a:pt x="2171365" y="54864"/>
                        </a:cubicBezTo>
                        <a:cubicBezTo>
                          <a:pt x="2188607" y="63485"/>
                          <a:pt x="2189653" y="109728"/>
                          <a:pt x="2189653" y="109728"/>
                        </a:cubicBezTo>
                        <a:cubicBezTo>
                          <a:pt x="2186605" y="137160"/>
                          <a:pt x="2189941" y="166085"/>
                          <a:pt x="2180509" y="192024"/>
                        </a:cubicBezTo>
                        <a:cubicBezTo>
                          <a:pt x="2176753" y="202352"/>
                          <a:pt x="2163120" y="205849"/>
                          <a:pt x="2153077" y="210312"/>
                        </a:cubicBezTo>
                        <a:cubicBezTo>
                          <a:pt x="2135461" y="218141"/>
                          <a:pt x="2116501" y="222504"/>
                          <a:pt x="2098213" y="228600"/>
                        </a:cubicBezTo>
                        <a:lnTo>
                          <a:pt x="2015917" y="256032"/>
                        </a:lnTo>
                        <a:cubicBezTo>
                          <a:pt x="2006773" y="259080"/>
                          <a:pt x="1996505" y="259829"/>
                          <a:pt x="1988485" y="265176"/>
                        </a:cubicBezTo>
                        <a:cubicBezTo>
                          <a:pt x="1930034" y="304143"/>
                          <a:pt x="1949163" y="286210"/>
                          <a:pt x="1924477" y="310896"/>
                        </a:cubicBezTo>
                        <a:lnTo>
                          <a:pt x="1887901" y="310896"/>
                        </a:lnTo>
                        <a:lnTo>
                          <a:pt x="1988485" y="338328"/>
                        </a:lnTo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" name="Freeform 26"/>
                  <p:cNvSpPr/>
                  <p:nvPr/>
                </p:nvSpPr>
                <p:spPr>
                  <a:xfrm>
                    <a:off x="8650224" y="553725"/>
                    <a:ext cx="1527048" cy="872739"/>
                  </a:xfrm>
                  <a:custGeom>
                    <a:avLst/>
                    <a:gdLst>
                      <a:gd name="connsiteX0" fmla="*/ 1527048 w 1527048"/>
                      <a:gd name="connsiteY0" fmla="*/ 872739 h 872739"/>
                      <a:gd name="connsiteX1" fmla="*/ 1527048 w 1527048"/>
                      <a:gd name="connsiteY1" fmla="*/ 872739 h 872739"/>
                      <a:gd name="connsiteX2" fmla="*/ 1481328 w 1527048"/>
                      <a:gd name="connsiteY2" fmla="*/ 808731 h 872739"/>
                      <a:gd name="connsiteX3" fmla="*/ 1435608 w 1527048"/>
                      <a:gd name="connsiteY3" fmla="*/ 799587 h 872739"/>
                      <a:gd name="connsiteX4" fmla="*/ 1408176 w 1527048"/>
                      <a:gd name="connsiteY4" fmla="*/ 781299 h 872739"/>
                      <a:gd name="connsiteX5" fmla="*/ 1325880 w 1527048"/>
                      <a:gd name="connsiteY5" fmla="*/ 699003 h 872739"/>
                      <a:gd name="connsiteX6" fmla="*/ 1298448 w 1527048"/>
                      <a:gd name="connsiteY6" fmla="*/ 671571 h 872739"/>
                      <a:gd name="connsiteX7" fmla="*/ 1261872 w 1527048"/>
                      <a:gd name="connsiteY7" fmla="*/ 607563 h 872739"/>
                      <a:gd name="connsiteX8" fmla="*/ 1252728 w 1527048"/>
                      <a:gd name="connsiteY8" fmla="*/ 570987 h 872739"/>
                      <a:gd name="connsiteX9" fmla="*/ 1225296 w 1527048"/>
                      <a:gd name="connsiteY9" fmla="*/ 552699 h 872739"/>
                      <a:gd name="connsiteX10" fmla="*/ 1179576 w 1527048"/>
                      <a:gd name="connsiteY10" fmla="*/ 506979 h 872739"/>
                      <a:gd name="connsiteX11" fmla="*/ 1161288 w 1527048"/>
                      <a:gd name="connsiteY11" fmla="*/ 479547 h 872739"/>
                      <a:gd name="connsiteX12" fmla="*/ 1106424 w 1527048"/>
                      <a:gd name="connsiteY12" fmla="*/ 442971 h 872739"/>
                      <a:gd name="connsiteX13" fmla="*/ 1088136 w 1527048"/>
                      <a:gd name="connsiteY13" fmla="*/ 415539 h 872739"/>
                      <a:gd name="connsiteX14" fmla="*/ 1060704 w 1527048"/>
                      <a:gd name="connsiteY14" fmla="*/ 397251 h 872739"/>
                      <a:gd name="connsiteX15" fmla="*/ 1024128 w 1527048"/>
                      <a:gd name="connsiteY15" fmla="*/ 360675 h 872739"/>
                      <a:gd name="connsiteX16" fmla="*/ 1014984 w 1527048"/>
                      <a:gd name="connsiteY16" fmla="*/ 333243 h 872739"/>
                      <a:gd name="connsiteX17" fmla="*/ 960120 w 1527048"/>
                      <a:gd name="connsiteY17" fmla="*/ 278379 h 872739"/>
                      <a:gd name="connsiteX18" fmla="*/ 932688 w 1527048"/>
                      <a:gd name="connsiteY18" fmla="*/ 250947 h 872739"/>
                      <a:gd name="connsiteX19" fmla="*/ 914400 w 1527048"/>
                      <a:gd name="connsiteY19" fmla="*/ 223515 h 872739"/>
                      <a:gd name="connsiteX20" fmla="*/ 886968 w 1527048"/>
                      <a:gd name="connsiteY20" fmla="*/ 214371 h 872739"/>
                      <a:gd name="connsiteX21" fmla="*/ 822960 w 1527048"/>
                      <a:gd name="connsiteY21" fmla="*/ 186939 h 872739"/>
                      <a:gd name="connsiteX22" fmla="*/ 768096 w 1527048"/>
                      <a:gd name="connsiteY22" fmla="*/ 168651 h 872739"/>
                      <a:gd name="connsiteX23" fmla="*/ 740664 w 1527048"/>
                      <a:gd name="connsiteY23" fmla="*/ 159507 h 872739"/>
                      <a:gd name="connsiteX24" fmla="*/ 694944 w 1527048"/>
                      <a:gd name="connsiteY24" fmla="*/ 150363 h 872739"/>
                      <a:gd name="connsiteX25" fmla="*/ 640080 w 1527048"/>
                      <a:gd name="connsiteY25" fmla="*/ 132075 h 872739"/>
                      <a:gd name="connsiteX26" fmla="*/ 603504 w 1527048"/>
                      <a:gd name="connsiteY26" fmla="*/ 113787 h 872739"/>
                      <a:gd name="connsiteX27" fmla="*/ 466344 w 1527048"/>
                      <a:gd name="connsiteY27" fmla="*/ 104643 h 872739"/>
                      <a:gd name="connsiteX28" fmla="*/ 411480 w 1527048"/>
                      <a:gd name="connsiteY28" fmla="*/ 95499 h 872739"/>
                      <a:gd name="connsiteX29" fmla="*/ 374904 w 1527048"/>
                      <a:gd name="connsiteY29" fmla="*/ 86355 h 872739"/>
                      <a:gd name="connsiteX30" fmla="*/ 265176 w 1527048"/>
                      <a:gd name="connsiteY30" fmla="*/ 77211 h 872739"/>
                      <a:gd name="connsiteX31" fmla="*/ 109728 w 1527048"/>
                      <a:gd name="connsiteY31" fmla="*/ 86355 h 872739"/>
                      <a:gd name="connsiteX32" fmla="*/ 118872 w 1527048"/>
                      <a:gd name="connsiteY32" fmla="*/ 113787 h 872739"/>
                      <a:gd name="connsiteX33" fmla="*/ 173736 w 1527048"/>
                      <a:gd name="connsiteY33" fmla="*/ 132075 h 872739"/>
                      <a:gd name="connsiteX34" fmla="*/ 201168 w 1527048"/>
                      <a:gd name="connsiteY34" fmla="*/ 141219 h 872739"/>
                      <a:gd name="connsiteX35" fmla="*/ 228600 w 1527048"/>
                      <a:gd name="connsiteY35" fmla="*/ 122931 h 872739"/>
                      <a:gd name="connsiteX36" fmla="*/ 256032 w 1527048"/>
                      <a:gd name="connsiteY36" fmla="*/ 113787 h 872739"/>
                      <a:gd name="connsiteX37" fmla="*/ 237744 w 1527048"/>
                      <a:gd name="connsiteY37" fmla="*/ 168651 h 872739"/>
                      <a:gd name="connsiteX38" fmla="*/ 201168 w 1527048"/>
                      <a:gd name="connsiteY38" fmla="*/ 223515 h 872739"/>
                      <a:gd name="connsiteX39" fmla="*/ 402336 w 1527048"/>
                      <a:gd name="connsiteY39" fmla="*/ 214371 h 872739"/>
                      <a:gd name="connsiteX40" fmla="*/ 429768 w 1527048"/>
                      <a:gd name="connsiteY40" fmla="*/ 186939 h 872739"/>
                      <a:gd name="connsiteX41" fmla="*/ 438912 w 1527048"/>
                      <a:gd name="connsiteY41" fmla="*/ 159507 h 872739"/>
                      <a:gd name="connsiteX42" fmla="*/ 466344 w 1527048"/>
                      <a:gd name="connsiteY42" fmla="*/ 150363 h 872739"/>
                      <a:gd name="connsiteX43" fmla="*/ 484632 w 1527048"/>
                      <a:gd name="connsiteY43" fmla="*/ 177795 h 872739"/>
                      <a:gd name="connsiteX44" fmla="*/ 512064 w 1527048"/>
                      <a:gd name="connsiteY44" fmla="*/ 232659 h 872739"/>
                      <a:gd name="connsiteX45" fmla="*/ 539496 w 1527048"/>
                      <a:gd name="connsiteY45" fmla="*/ 241803 h 872739"/>
                      <a:gd name="connsiteX46" fmla="*/ 630936 w 1527048"/>
                      <a:gd name="connsiteY46" fmla="*/ 223515 h 872739"/>
                      <a:gd name="connsiteX47" fmla="*/ 694944 w 1527048"/>
                      <a:gd name="connsiteY47" fmla="*/ 196083 h 872739"/>
                      <a:gd name="connsiteX48" fmla="*/ 731520 w 1527048"/>
                      <a:gd name="connsiteY48" fmla="*/ 214371 h 872739"/>
                      <a:gd name="connsiteX49" fmla="*/ 740664 w 1527048"/>
                      <a:gd name="connsiteY49" fmla="*/ 241803 h 872739"/>
                      <a:gd name="connsiteX50" fmla="*/ 795528 w 1527048"/>
                      <a:gd name="connsiteY50" fmla="*/ 305811 h 872739"/>
                      <a:gd name="connsiteX51" fmla="*/ 896112 w 1527048"/>
                      <a:gd name="connsiteY51" fmla="*/ 305811 h 872739"/>
                      <a:gd name="connsiteX52" fmla="*/ 905256 w 1527048"/>
                      <a:gd name="connsiteY52" fmla="*/ 333243 h 872739"/>
                      <a:gd name="connsiteX53" fmla="*/ 978408 w 1527048"/>
                      <a:gd name="connsiteY53" fmla="*/ 397251 h 872739"/>
                      <a:gd name="connsiteX54" fmla="*/ 1106424 w 1527048"/>
                      <a:gd name="connsiteY54" fmla="*/ 388107 h 872739"/>
                      <a:gd name="connsiteX55" fmla="*/ 1115568 w 1527048"/>
                      <a:gd name="connsiteY55" fmla="*/ 442971 h 872739"/>
                      <a:gd name="connsiteX56" fmla="*/ 1143000 w 1527048"/>
                      <a:gd name="connsiteY56" fmla="*/ 497835 h 872739"/>
                      <a:gd name="connsiteX57" fmla="*/ 1170432 w 1527048"/>
                      <a:gd name="connsiteY57" fmla="*/ 552699 h 872739"/>
                      <a:gd name="connsiteX58" fmla="*/ 1197864 w 1527048"/>
                      <a:gd name="connsiteY58" fmla="*/ 561843 h 872739"/>
                      <a:gd name="connsiteX59" fmla="*/ 1280160 w 1527048"/>
                      <a:gd name="connsiteY59" fmla="*/ 552699 h 872739"/>
                      <a:gd name="connsiteX60" fmla="*/ 1307592 w 1527048"/>
                      <a:gd name="connsiteY60" fmla="*/ 543555 h 872739"/>
                      <a:gd name="connsiteX61" fmla="*/ 1298448 w 1527048"/>
                      <a:gd name="connsiteY61" fmla="*/ 644139 h 872739"/>
                      <a:gd name="connsiteX62" fmla="*/ 1280160 w 1527048"/>
                      <a:gd name="connsiteY62" fmla="*/ 699003 h 872739"/>
                      <a:gd name="connsiteX63" fmla="*/ 1289304 w 1527048"/>
                      <a:gd name="connsiteY63" fmla="*/ 808731 h 872739"/>
                      <a:gd name="connsiteX64" fmla="*/ 1453896 w 1527048"/>
                      <a:gd name="connsiteY64" fmla="*/ 781299 h 872739"/>
                      <a:gd name="connsiteX65" fmla="*/ 1463040 w 1527048"/>
                      <a:gd name="connsiteY65" fmla="*/ 753867 h 872739"/>
                      <a:gd name="connsiteX66" fmla="*/ 1453896 w 1527048"/>
                      <a:gd name="connsiteY66" fmla="*/ 726435 h 872739"/>
                      <a:gd name="connsiteX67" fmla="*/ 1408176 w 1527048"/>
                      <a:gd name="connsiteY67" fmla="*/ 671571 h 872739"/>
                      <a:gd name="connsiteX68" fmla="*/ 1399032 w 1527048"/>
                      <a:gd name="connsiteY68" fmla="*/ 580131 h 872739"/>
                      <a:gd name="connsiteX69" fmla="*/ 1371600 w 1527048"/>
                      <a:gd name="connsiteY69" fmla="*/ 598419 h 872739"/>
                      <a:gd name="connsiteX70" fmla="*/ 1344168 w 1527048"/>
                      <a:gd name="connsiteY70" fmla="*/ 570987 h 872739"/>
                      <a:gd name="connsiteX71" fmla="*/ 1325880 w 1527048"/>
                      <a:gd name="connsiteY71" fmla="*/ 516123 h 872739"/>
                      <a:gd name="connsiteX72" fmla="*/ 1289304 w 1527048"/>
                      <a:gd name="connsiteY72" fmla="*/ 461259 h 872739"/>
                      <a:gd name="connsiteX73" fmla="*/ 1216152 w 1527048"/>
                      <a:gd name="connsiteY73" fmla="*/ 470403 h 872739"/>
                      <a:gd name="connsiteX74" fmla="*/ 1207008 w 1527048"/>
                      <a:gd name="connsiteY74" fmla="*/ 497835 h 872739"/>
                      <a:gd name="connsiteX75" fmla="*/ 1179576 w 1527048"/>
                      <a:gd name="connsiteY75" fmla="*/ 552699 h 872739"/>
                      <a:gd name="connsiteX76" fmla="*/ 1188720 w 1527048"/>
                      <a:gd name="connsiteY76" fmla="*/ 287523 h 872739"/>
                      <a:gd name="connsiteX77" fmla="*/ 1152144 w 1527048"/>
                      <a:gd name="connsiteY77" fmla="*/ 278379 h 872739"/>
                      <a:gd name="connsiteX78" fmla="*/ 1033272 w 1527048"/>
                      <a:gd name="connsiteY78" fmla="*/ 287523 h 872739"/>
                      <a:gd name="connsiteX79" fmla="*/ 1005840 w 1527048"/>
                      <a:gd name="connsiteY79" fmla="*/ 305811 h 872739"/>
                      <a:gd name="connsiteX80" fmla="*/ 996696 w 1527048"/>
                      <a:gd name="connsiteY80" fmla="*/ 269235 h 872739"/>
                      <a:gd name="connsiteX81" fmla="*/ 987552 w 1527048"/>
                      <a:gd name="connsiteY81" fmla="*/ 241803 h 872739"/>
                      <a:gd name="connsiteX82" fmla="*/ 960120 w 1527048"/>
                      <a:gd name="connsiteY82" fmla="*/ 132075 h 872739"/>
                      <a:gd name="connsiteX83" fmla="*/ 896112 w 1527048"/>
                      <a:gd name="connsiteY83" fmla="*/ 141219 h 872739"/>
                      <a:gd name="connsiteX84" fmla="*/ 868680 w 1527048"/>
                      <a:gd name="connsiteY84" fmla="*/ 177795 h 872739"/>
                      <a:gd name="connsiteX85" fmla="*/ 850392 w 1527048"/>
                      <a:gd name="connsiteY85" fmla="*/ 122931 h 872739"/>
                      <a:gd name="connsiteX86" fmla="*/ 841248 w 1527048"/>
                      <a:gd name="connsiteY86" fmla="*/ 58923 h 872739"/>
                      <a:gd name="connsiteX87" fmla="*/ 813816 w 1527048"/>
                      <a:gd name="connsiteY87" fmla="*/ 49779 h 872739"/>
                      <a:gd name="connsiteX88" fmla="*/ 786384 w 1527048"/>
                      <a:gd name="connsiteY88" fmla="*/ 68067 h 872739"/>
                      <a:gd name="connsiteX89" fmla="*/ 758952 w 1527048"/>
                      <a:gd name="connsiteY89" fmla="*/ 77211 h 872739"/>
                      <a:gd name="connsiteX90" fmla="*/ 749808 w 1527048"/>
                      <a:gd name="connsiteY90" fmla="*/ 104643 h 872739"/>
                      <a:gd name="connsiteX91" fmla="*/ 704088 w 1527048"/>
                      <a:gd name="connsiteY91" fmla="*/ 68067 h 872739"/>
                      <a:gd name="connsiteX92" fmla="*/ 685800 w 1527048"/>
                      <a:gd name="connsiteY92" fmla="*/ 40635 h 872739"/>
                      <a:gd name="connsiteX93" fmla="*/ 630936 w 1527048"/>
                      <a:gd name="connsiteY93" fmla="*/ 58923 h 872739"/>
                      <a:gd name="connsiteX94" fmla="*/ 603504 w 1527048"/>
                      <a:gd name="connsiteY94" fmla="*/ 113787 h 872739"/>
                      <a:gd name="connsiteX95" fmla="*/ 566928 w 1527048"/>
                      <a:gd name="connsiteY95" fmla="*/ 31491 h 872739"/>
                      <a:gd name="connsiteX96" fmla="*/ 539496 w 1527048"/>
                      <a:gd name="connsiteY96" fmla="*/ 22347 h 872739"/>
                      <a:gd name="connsiteX97" fmla="*/ 484632 w 1527048"/>
                      <a:gd name="connsiteY97" fmla="*/ 58923 h 872739"/>
                      <a:gd name="connsiteX98" fmla="*/ 457200 w 1527048"/>
                      <a:gd name="connsiteY98" fmla="*/ 68067 h 872739"/>
                      <a:gd name="connsiteX99" fmla="*/ 411480 w 1527048"/>
                      <a:gd name="connsiteY99" fmla="*/ 13203 h 872739"/>
                      <a:gd name="connsiteX100" fmla="*/ 347472 w 1527048"/>
                      <a:gd name="connsiteY100" fmla="*/ 31491 h 872739"/>
                      <a:gd name="connsiteX101" fmla="*/ 338328 w 1527048"/>
                      <a:gd name="connsiteY101" fmla="*/ 58923 h 872739"/>
                      <a:gd name="connsiteX102" fmla="*/ 274320 w 1527048"/>
                      <a:gd name="connsiteY102" fmla="*/ 58923 h 872739"/>
                      <a:gd name="connsiteX103" fmla="*/ 265176 w 1527048"/>
                      <a:gd name="connsiteY103" fmla="*/ 31491 h 872739"/>
                      <a:gd name="connsiteX104" fmla="*/ 164592 w 1527048"/>
                      <a:gd name="connsiteY104" fmla="*/ 13203 h 872739"/>
                      <a:gd name="connsiteX105" fmla="*/ 109728 w 1527048"/>
                      <a:gd name="connsiteY105" fmla="*/ 58923 h 872739"/>
                      <a:gd name="connsiteX106" fmla="*/ 82296 w 1527048"/>
                      <a:gd name="connsiteY106" fmla="*/ 68067 h 872739"/>
                      <a:gd name="connsiteX107" fmla="*/ 54864 w 1527048"/>
                      <a:gd name="connsiteY107" fmla="*/ 95499 h 872739"/>
                      <a:gd name="connsiteX108" fmla="*/ 27432 w 1527048"/>
                      <a:gd name="connsiteY108" fmla="*/ 104643 h 872739"/>
                      <a:gd name="connsiteX109" fmla="*/ 0 w 1527048"/>
                      <a:gd name="connsiteY109" fmla="*/ 159507 h 872739"/>
                      <a:gd name="connsiteX110" fmla="*/ 9144 w 1527048"/>
                      <a:gd name="connsiteY110" fmla="*/ 196083 h 872739"/>
                      <a:gd name="connsiteX111" fmla="*/ 118872 w 1527048"/>
                      <a:gd name="connsiteY111" fmla="*/ 168651 h 872739"/>
                      <a:gd name="connsiteX112" fmla="*/ 146304 w 1527048"/>
                      <a:gd name="connsiteY112" fmla="*/ 141219 h 872739"/>
                      <a:gd name="connsiteX113" fmla="*/ 283464 w 1527048"/>
                      <a:gd name="connsiteY113" fmla="*/ 132075 h 872739"/>
                      <a:gd name="connsiteX114" fmla="*/ 246888 w 1527048"/>
                      <a:gd name="connsiteY114" fmla="*/ 113787 h 872739"/>
                      <a:gd name="connsiteX115" fmla="*/ 219456 w 1527048"/>
                      <a:gd name="connsiteY115" fmla="*/ 104643 h 872739"/>
                      <a:gd name="connsiteX116" fmla="*/ 210312 w 1527048"/>
                      <a:gd name="connsiteY116" fmla="*/ 77211 h 872739"/>
                      <a:gd name="connsiteX117" fmla="*/ 201168 w 1527048"/>
                      <a:gd name="connsiteY117" fmla="*/ 68067 h 8727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</a:cxnLst>
                    <a:rect l="l" t="t" r="r" b="b"/>
                    <a:pathLst>
                      <a:path w="1527048" h="872739">
                        <a:moveTo>
                          <a:pt x="1527048" y="872739"/>
                        </a:moveTo>
                        <a:lnTo>
                          <a:pt x="1527048" y="872739"/>
                        </a:lnTo>
                        <a:cubicBezTo>
                          <a:pt x="1511808" y="851403"/>
                          <a:pt x="1501802" y="825110"/>
                          <a:pt x="1481328" y="808731"/>
                        </a:cubicBezTo>
                        <a:cubicBezTo>
                          <a:pt x="1469192" y="799022"/>
                          <a:pt x="1450160" y="805044"/>
                          <a:pt x="1435608" y="799587"/>
                        </a:cubicBezTo>
                        <a:cubicBezTo>
                          <a:pt x="1425318" y="795728"/>
                          <a:pt x="1416390" y="788600"/>
                          <a:pt x="1408176" y="781299"/>
                        </a:cubicBezTo>
                        <a:lnTo>
                          <a:pt x="1325880" y="699003"/>
                        </a:lnTo>
                        <a:cubicBezTo>
                          <a:pt x="1316736" y="689859"/>
                          <a:pt x="1304231" y="683137"/>
                          <a:pt x="1298448" y="671571"/>
                        </a:cubicBezTo>
                        <a:cubicBezTo>
                          <a:pt x="1275245" y="625165"/>
                          <a:pt x="1287721" y="646337"/>
                          <a:pt x="1261872" y="607563"/>
                        </a:cubicBezTo>
                        <a:cubicBezTo>
                          <a:pt x="1258824" y="595371"/>
                          <a:pt x="1259699" y="581444"/>
                          <a:pt x="1252728" y="570987"/>
                        </a:cubicBezTo>
                        <a:cubicBezTo>
                          <a:pt x="1246632" y="561843"/>
                          <a:pt x="1233067" y="560470"/>
                          <a:pt x="1225296" y="552699"/>
                        </a:cubicBezTo>
                        <a:cubicBezTo>
                          <a:pt x="1164336" y="491739"/>
                          <a:pt x="1252728" y="555747"/>
                          <a:pt x="1179576" y="506979"/>
                        </a:cubicBezTo>
                        <a:cubicBezTo>
                          <a:pt x="1173480" y="497835"/>
                          <a:pt x="1169559" y="486784"/>
                          <a:pt x="1161288" y="479547"/>
                        </a:cubicBezTo>
                        <a:cubicBezTo>
                          <a:pt x="1144747" y="465073"/>
                          <a:pt x="1106424" y="442971"/>
                          <a:pt x="1106424" y="442971"/>
                        </a:cubicBezTo>
                        <a:cubicBezTo>
                          <a:pt x="1100328" y="433827"/>
                          <a:pt x="1095907" y="423310"/>
                          <a:pt x="1088136" y="415539"/>
                        </a:cubicBezTo>
                        <a:cubicBezTo>
                          <a:pt x="1080365" y="407768"/>
                          <a:pt x="1069048" y="404403"/>
                          <a:pt x="1060704" y="397251"/>
                        </a:cubicBezTo>
                        <a:cubicBezTo>
                          <a:pt x="1047613" y="386030"/>
                          <a:pt x="1036320" y="372867"/>
                          <a:pt x="1024128" y="360675"/>
                        </a:cubicBezTo>
                        <a:cubicBezTo>
                          <a:pt x="1021080" y="351531"/>
                          <a:pt x="1020902" y="340851"/>
                          <a:pt x="1014984" y="333243"/>
                        </a:cubicBezTo>
                        <a:cubicBezTo>
                          <a:pt x="999106" y="312828"/>
                          <a:pt x="978408" y="296667"/>
                          <a:pt x="960120" y="278379"/>
                        </a:cubicBezTo>
                        <a:cubicBezTo>
                          <a:pt x="950976" y="269235"/>
                          <a:pt x="939861" y="261707"/>
                          <a:pt x="932688" y="250947"/>
                        </a:cubicBezTo>
                        <a:cubicBezTo>
                          <a:pt x="926592" y="241803"/>
                          <a:pt x="922982" y="230380"/>
                          <a:pt x="914400" y="223515"/>
                        </a:cubicBezTo>
                        <a:cubicBezTo>
                          <a:pt x="906874" y="217494"/>
                          <a:pt x="895589" y="218682"/>
                          <a:pt x="886968" y="214371"/>
                        </a:cubicBezTo>
                        <a:cubicBezTo>
                          <a:pt x="807179" y="174476"/>
                          <a:pt x="918113" y="215485"/>
                          <a:pt x="822960" y="186939"/>
                        </a:cubicBezTo>
                        <a:cubicBezTo>
                          <a:pt x="804496" y="181400"/>
                          <a:pt x="786384" y="174747"/>
                          <a:pt x="768096" y="168651"/>
                        </a:cubicBezTo>
                        <a:cubicBezTo>
                          <a:pt x="758952" y="165603"/>
                          <a:pt x="750115" y="161397"/>
                          <a:pt x="740664" y="159507"/>
                        </a:cubicBezTo>
                        <a:cubicBezTo>
                          <a:pt x="725424" y="156459"/>
                          <a:pt x="709938" y="154452"/>
                          <a:pt x="694944" y="150363"/>
                        </a:cubicBezTo>
                        <a:cubicBezTo>
                          <a:pt x="676346" y="145291"/>
                          <a:pt x="657322" y="140696"/>
                          <a:pt x="640080" y="132075"/>
                        </a:cubicBezTo>
                        <a:cubicBezTo>
                          <a:pt x="627888" y="125979"/>
                          <a:pt x="616968" y="115913"/>
                          <a:pt x="603504" y="113787"/>
                        </a:cubicBezTo>
                        <a:cubicBezTo>
                          <a:pt x="558243" y="106641"/>
                          <a:pt x="512064" y="107691"/>
                          <a:pt x="466344" y="104643"/>
                        </a:cubicBezTo>
                        <a:cubicBezTo>
                          <a:pt x="448056" y="101595"/>
                          <a:pt x="429660" y="99135"/>
                          <a:pt x="411480" y="95499"/>
                        </a:cubicBezTo>
                        <a:cubicBezTo>
                          <a:pt x="399157" y="93034"/>
                          <a:pt x="387374" y="87914"/>
                          <a:pt x="374904" y="86355"/>
                        </a:cubicBezTo>
                        <a:cubicBezTo>
                          <a:pt x="338485" y="81803"/>
                          <a:pt x="301752" y="80259"/>
                          <a:pt x="265176" y="77211"/>
                        </a:cubicBezTo>
                        <a:cubicBezTo>
                          <a:pt x="213360" y="80259"/>
                          <a:pt x="160084" y="73766"/>
                          <a:pt x="109728" y="86355"/>
                        </a:cubicBezTo>
                        <a:cubicBezTo>
                          <a:pt x="100377" y="88693"/>
                          <a:pt x="111029" y="108185"/>
                          <a:pt x="118872" y="113787"/>
                        </a:cubicBezTo>
                        <a:cubicBezTo>
                          <a:pt x="134559" y="124992"/>
                          <a:pt x="155448" y="125979"/>
                          <a:pt x="173736" y="132075"/>
                        </a:cubicBezTo>
                        <a:lnTo>
                          <a:pt x="201168" y="141219"/>
                        </a:lnTo>
                        <a:cubicBezTo>
                          <a:pt x="210312" y="135123"/>
                          <a:pt x="218770" y="127846"/>
                          <a:pt x="228600" y="122931"/>
                        </a:cubicBezTo>
                        <a:cubicBezTo>
                          <a:pt x="237221" y="118620"/>
                          <a:pt x="254142" y="104336"/>
                          <a:pt x="256032" y="113787"/>
                        </a:cubicBezTo>
                        <a:cubicBezTo>
                          <a:pt x="259813" y="132690"/>
                          <a:pt x="248437" y="152611"/>
                          <a:pt x="237744" y="168651"/>
                        </a:cubicBezTo>
                        <a:cubicBezTo>
                          <a:pt x="225552" y="186939"/>
                          <a:pt x="179211" y="224513"/>
                          <a:pt x="201168" y="223515"/>
                        </a:cubicBezTo>
                        <a:lnTo>
                          <a:pt x="402336" y="214371"/>
                        </a:lnTo>
                        <a:cubicBezTo>
                          <a:pt x="411480" y="205227"/>
                          <a:pt x="422595" y="197699"/>
                          <a:pt x="429768" y="186939"/>
                        </a:cubicBezTo>
                        <a:cubicBezTo>
                          <a:pt x="435115" y="178919"/>
                          <a:pt x="432096" y="166323"/>
                          <a:pt x="438912" y="159507"/>
                        </a:cubicBezTo>
                        <a:cubicBezTo>
                          <a:pt x="445728" y="152691"/>
                          <a:pt x="457200" y="153411"/>
                          <a:pt x="466344" y="150363"/>
                        </a:cubicBezTo>
                        <a:cubicBezTo>
                          <a:pt x="472440" y="159507"/>
                          <a:pt x="479717" y="167965"/>
                          <a:pt x="484632" y="177795"/>
                        </a:cubicBezTo>
                        <a:cubicBezTo>
                          <a:pt x="495675" y="199882"/>
                          <a:pt x="490226" y="215189"/>
                          <a:pt x="512064" y="232659"/>
                        </a:cubicBezTo>
                        <a:cubicBezTo>
                          <a:pt x="519590" y="238680"/>
                          <a:pt x="530352" y="238755"/>
                          <a:pt x="539496" y="241803"/>
                        </a:cubicBezTo>
                        <a:cubicBezTo>
                          <a:pt x="563085" y="238433"/>
                          <a:pt x="605401" y="236283"/>
                          <a:pt x="630936" y="223515"/>
                        </a:cubicBezTo>
                        <a:cubicBezTo>
                          <a:pt x="694084" y="191941"/>
                          <a:pt x="618822" y="215114"/>
                          <a:pt x="694944" y="196083"/>
                        </a:cubicBezTo>
                        <a:cubicBezTo>
                          <a:pt x="707136" y="202179"/>
                          <a:pt x="721881" y="204732"/>
                          <a:pt x="731520" y="214371"/>
                        </a:cubicBezTo>
                        <a:cubicBezTo>
                          <a:pt x="738336" y="221187"/>
                          <a:pt x="735882" y="233434"/>
                          <a:pt x="740664" y="241803"/>
                        </a:cubicBezTo>
                        <a:cubicBezTo>
                          <a:pt x="756304" y="269174"/>
                          <a:pt x="773909" y="284192"/>
                          <a:pt x="795528" y="305811"/>
                        </a:cubicBezTo>
                        <a:cubicBezTo>
                          <a:pt x="801578" y="305055"/>
                          <a:pt x="875438" y="285137"/>
                          <a:pt x="896112" y="305811"/>
                        </a:cubicBezTo>
                        <a:cubicBezTo>
                          <a:pt x="902928" y="312627"/>
                          <a:pt x="900575" y="324817"/>
                          <a:pt x="905256" y="333243"/>
                        </a:cubicBezTo>
                        <a:cubicBezTo>
                          <a:pt x="940375" y="396456"/>
                          <a:pt x="925328" y="383981"/>
                          <a:pt x="978408" y="397251"/>
                        </a:cubicBezTo>
                        <a:cubicBezTo>
                          <a:pt x="1021080" y="394203"/>
                          <a:pt x="1065839" y="374579"/>
                          <a:pt x="1106424" y="388107"/>
                        </a:cubicBezTo>
                        <a:cubicBezTo>
                          <a:pt x="1124013" y="393970"/>
                          <a:pt x="1111546" y="424872"/>
                          <a:pt x="1115568" y="442971"/>
                        </a:cubicBezTo>
                        <a:cubicBezTo>
                          <a:pt x="1124761" y="484342"/>
                          <a:pt x="1123271" y="458378"/>
                          <a:pt x="1143000" y="497835"/>
                        </a:cubicBezTo>
                        <a:cubicBezTo>
                          <a:pt x="1154043" y="519922"/>
                          <a:pt x="1148594" y="535229"/>
                          <a:pt x="1170432" y="552699"/>
                        </a:cubicBezTo>
                        <a:cubicBezTo>
                          <a:pt x="1177958" y="558720"/>
                          <a:pt x="1188720" y="558795"/>
                          <a:pt x="1197864" y="561843"/>
                        </a:cubicBezTo>
                        <a:cubicBezTo>
                          <a:pt x="1225296" y="558795"/>
                          <a:pt x="1252935" y="557237"/>
                          <a:pt x="1280160" y="552699"/>
                        </a:cubicBezTo>
                        <a:cubicBezTo>
                          <a:pt x="1289667" y="551114"/>
                          <a:pt x="1305702" y="534104"/>
                          <a:pt x="1307592" y="543555"/>
                        </a:cubicBezTo>
                        <a:cubicBezTo>
                          <a:pt x="1314194" y="576567"/>
                          <a:pt x="1304299" y="610985"/>
                          <a:pt x="1298448" y="644139"/>
                        </a:cubicBezTo>
                        <a:cubicBezTo>
                          <a:pt x="1295098" y="663123"/>
                          <a:pt x="1280160" y="699003"/>
                          <a:pt x="1280160" y="699003"/>
                        </a:cubicBezTo>
                        <a:cubicBezTo>
                          <a:pt x="1283208" y="735579"/>
                          <a:pt x="1259059" y="787938"/>
                          <a:pt x="1289304" y="808731"/>
                        </a:cubicBezTo>
                        <a:cubicBezTo>
                          <a:pt x="1354935" y="853852"/>
                          <a:pt x="1408123" y="811814"/>
                          <a:pt x="1453896" y="781299"/>
                        </a:cubicBezTo>
                        <a:cubicBezTo>
                          <a:pt x="1456944" y="772155"/>
                          <a:pt x="1463040" y="763506"/>
                          <a:pt x="1463040" y="753867"/>
                        </a:cubicBezTo>
                        <a:cubicBezTo>
                          <a:pt x="1463040" y="744228"/>
                          <a:pt x="1458207" y="735056"/>
                          <a:pt x="1453896" y="726435"/>
                        </a:cubicBezTo>
                        <a:cubicBezTo>
                          <a:pt x="1441165" y="700974"/>
                          <a:pt x="1428399" y="691794"/>
                          <a:pt x="1408176" y="671571"/>
                        </a:cubicBezTo>
                        <a:cubicBezTo>
                          <a:pt x="1405128" y="641091"/>
                          <a:pt x="1412731" y="607529"/>
                          <a:pt x="1399032" y="580131"/>
                        </a:cubicBezTo>
                        <a:cubicBezTo>
                          <a:pt x="1394117" y="570301"/>
                          <a:pt x="1382440" y="600226"/>
                          <a:pt x="1371600" y="598419"/>
                        </a:cubicBezTo>
                        <a:cubicBezTo>
                          <a:pt x="1358844" y="596293"/>
                          <a:pt x="1353312" y="580131"/>
                          <a:pt x="1344168" y="570987"/>
                        </a:cubicBezTo>
                        <a:cubicBezTo>
                          <a:pt x="1338072" y="552699"/>
                          <a:pt x="1336573" y="532163"/>
                          <a:pt x="1325880" y="516123"/>
                        </a:cubicBezTo>
                        <a:lnTo>
                          <a:pt x="1289304" y="461259"/>
                        </a:lnTo>
                        <a:cubicBezTo>
                          <a:pt x="1264920" y="464307"/>
                          <a:pt x="1238608" y="460423"/>
                          <a:pt x="1216152" y="470403"/>
                        </a:cubicBezTo>
                        <a:cubicBezTo>
                          <a:pt x="1207344" y="474318"/>
                          <a:pt x="1211319" y="489214"/>
                          <a:pt x="1207008" y="497835"/>
                        </a:cubicBezTo>
                        <a:cubicBezTo>
                          <a:pt x="1171556" y="568739"/>
                          <a:pt x="1202560" y="483748"/>
                          <a:pt x="1179576" y="552699"/>
                        </a:cubicBezTo>
                        <a:cubicBezTo>
                          <a:pt x="1187711" y="487623"/>
                          <a:pt x="1213829" y="357830"/>
                          <a:pt x="1188720" y="287523"/>
                        </a:cubicBezTo>
                        <a:cubicBezTo>
                          <a:pt x="1184493" y="275688"/>
                          <a:pt x="1164336" y="281427"/>
                          <a:pt x="1152144" y="278379"/>
                        </a:cubicBezTo>
                        <a:cubicBezTo>
                          <a:pt x="1112520" y="281427"/>
                          <a:pt x="1072332" y="280199"/>
                          <a:pt x="1033272" y="287523"/>
                        </a:cubicBezTo>
                        <a:cubicBezTo>
                          <a:pt x="1022471" y="289548"/>
                          <a:pt x="1015670" y="310726"/>
                          <a:pt x="1005840" y="305811"/>
                        </a:cubicBezTo>
                        <a:cubicBezTo>
                          <a:pt x="994600" y="300191"/>
                          <a:pt x="1000148" y="281319"/>
                          <a:pt x="996696" y="269235"/>
                        </a:cubicBezTo>
                        <a:cubicBezTo>
                          <a:pt x="994048" y="259967"/>
                          <a:pt x="990036" y="251116"/>
                          <a:pt x="987552" y="241803"/>
                        </a:cubicBezTo>
                        <a:cubicBezTo>
                          <a:pt x="977838" y="205374"/>
                          <a:pt x="960120" y="132075"/>
                          <a:pt x="960120" y="132075"/>
                        </a:cubicBezTo>
                        <a:cubicBezTo>
                          <a:pt x="938784" y="135123"/>
                          <a:pt x="915389" y="131580"/>
                          <a:pt x="896112" y="141219"/>
                        </a:cubicBezTo>
                        <a:cubicBezTo>
                          <a:pt x="882481" y="148035"/>
                          <a:pt x="882830" y="183455"/>
                          <a:pt x="868680" y="177795"/>
                        </a:cubicBezTo>
                        <a:cubicBezTo>
                          <a:pt x="850782" y="170636"/>
                          <a:pt x="850392" y="122931"/>
                          <a:pt x="850392" y="122931"/>
                        </a:cubicBezTo>
                        <a:cubicBezTo>
                          <a:pt x="847344" y="101595"/>
                          <a:pt x="850887" y="78200"/>
                          <a:pt x="841248" y="58923"/>
                        </a:cubicBezTo>
                        <a:cubicBezTo>
                          <a:pt x="836937" y="50302"/>
                          <a:pt x="823323" y="48194"/>
                          <a:pt x="813816" y="49779"/>
                        </a:cubicBezTo>
                        <a:cubicBezTo>
                          <a:pt x="802976" y="51586"/>
                          <a:pt x="796214" y="63152"/>
                          <a:pt x="786384" y="68067"/>
                        </a:cubicBezTo>
                        <a:cubicBezTo>
                          <a:pt x="777763" y="72378"/>
                          <a:pt x="768096" y="74163"/>
                          <a:pt x="758952" y="77211"/>
                        </a:cubicBezTo>
                        <a:cubicBezTo>
                          <a:pt x="755904" y="86355"/>
                          <a:pt x="755829" y="97117"/>
                          <a:pt x="749808" y="104643"/>
                        </a:cubicBezTo>
                        <a:cubicBezTo>
                          <a:pt x="708790" y="155915"/>
                          <a:pt x="721547" y="94255"/>
                          <a:pt x="704088" y="68067"/>
                        </a:cubicBezTo>
                        <a:lnTo>
                          <a:pt x="685800" y="40635"/>
                        </a:lnTo>
                        <a:cubicBezTo>
                          <a:pt x="667512" y="46731"/>
                          <a:pt x="647283" y="48706"/>
                          <a:pt x="630936" y="58923"/>
                        </a:cubicBezTo>
                        <a:cubicBezTo>
                          <a:pt x="616009" y="68252"/>
                          <a:pt x="608486" y="98840"/>
                          <a:pt x="603504" y="113787"/>
                        </a:cubicBezTo>
                        <a:cubicBezTo>
                          <a:pt x="597916" y="97023"/>
                          <a:pt x="586688" y="47299"/>
                          <a:pt x="566928" y="31491"/>
                        </a:cubicBezTo>
                        <a:cubicBezTo>
                          <a:pt x="559402" y="25470"/>
                          <a:pt x="548640" y="25395"/>
                          <a:pt x="539496" y="22347"/>
                        </a:cubicBezTo>
                        <a:cubicBezTo>
                          <a:pt x="474269" y="44089"/>
                          <a:pt x="553127" y="13260"/>
                          <a:pt x="484632" y="58923"/>
                        </a:cubicBezTo>
                        <a:cubicBezTo>
                          <a:pt x="476612" y="64270"/>
                          <a:pt x="466344" y="65019"/>
                          <a:pt x="457200" y="68067"/>
                        </a:cubicBezTo>
                        <a:cubicBezTo>
                          <a:pt x="449337" y="56272"/>
                          <a:pt x="425975" y="17345"/>
                          <a:pt x="411480" y="13203"/>
                        </a:cubicBezTo>
                        <a:lnTo>
                          <a:pt x="347472" y="31491"/>
                        </a:lnTo>
                        <a:cubicBezTo>
                          <a:pt x="344424" y="40635"/>
                          <a:pt x="345144" y="52107"/>
                          <a:pt x="338328" y="58923"/>
                        </a:cubicBezTo>
                        <a:cubicBezTo>
                          <a:pt x="319963" y="77288"/>
                          <a:pt x="292881" y="63563"/>
                          <a:pt x="274320" y="58923"/>
                        </a:cubicBezTo>
                        <a:cubicBezTo>
                          <a:pt x="271272" y="49779"/>
                          <a:pt x="269487" y="40112"/>
                          <a:pt x="265176" y="31491"/>
                        </a:cubicBezTo>
                        <a:cubicBezTo>
                          <a:pt x="239535" y="-19790"/>
                          <a:pt x="237825" y="5066"/>
                          <a:pt x="164592" y="13203"/>
                        </a:cubicBezTo>
                        <a:cubicBezTo>
                          <a:pt x="144369" y="33426"/>
                          <a:pt x="135189" y="46192"/>
                          <a:pt x="109728" y="58923"/>
                        </a:cubicBezTo>
                        <a:cubicBezTo>
                          <a:pt x="101107" y="63234"/>
                          <a:pt x="91440" y="65019"/>
                          <a:pt x="82296" y="68067"/>
                        </a:cubicBezTo>
                        <a:cubicBezTo>
                          <a:pt x="73152" y="77211"/>
                          <a:pt x="65624" y="88326"/>
                          <a:pt x="54864" y="95499"/>
                        </a:cubicBezTo>
                        <a:cubicBezTo>
                          <a:pt x="46844" y="100846"/>
                          <a:pt x="34958" y="98622"/>
                          <a:pt x="27432" y="104643"/>
                        </a:cubicBezTo>
                        <a:cubicBezTo>
                          <a:pt x="11318" y="117535"/>
                          <a:pt x="6024" y="141436"/>
                          <a:pt x="0" y="159507"/>
                        </a:cubicBezTo>
                        <a:cubicBezTo>
                          <a:pt x="3048" y="171699"/>
                          <a:pt x="-2893" y="192472"/>
                          <a:pt x="9144" y="196083"/>
                        </a:cubicBezTo>
                        <a:cubicBezTo>
                          <a:pt x="49934" y="208320"/>
                          <a:pt x="89350" y="193253"/>
                          <a:pt x="118872" y="168651"/>
                        </a:cubicBezTo>
                        <a:cubicBezTo>
                          <a:pt x="128806" y="160372"/>
                          <a:pt x="133680" y="144024"/>
                          <a:pt x="146304" y="141219"/>
                        </a:cubicBezTo>
                        <a:cubicBezTo>
                          <a:pt x="191034" y="131279"/>
                          <a:pt x="237744" y="135123"/>
                          <a:pt x="283464" y="132075"/>
                        </a:cubicBezTo>
                        <a:cubicBezTo>
                          <a:pt x="271272" y="125979"/>
                          <a:pt x="259417" y="119157"/>
                          <a:pt x="246888" y="113787"/>
                        </a:cubicBezTo>
                        <a:cubicBezTo>
                          <a:pt x="238029" y="109990"/>
                          <a:pt x="226272" y="111459"/>
                          <a:pt x="219456" y="104643"/>
                        </a:cubicBezTo>
                        <a:cubicBezTo>
                          <a:pt x="212640" y="97827"/>
                          <a:pt x="210312" y="77211"/>
                          <a:pt x="210312" y="77211"/>
                        </a:cubicBezTo>
                        <a:lnTo>
                          <a:pt x="201168" y="68067"/>
                        </a:lnTo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5" name="Freeform 24"/>
                <p:cNvSpPr/>
                <p:nvPr/>
              </p:nvSpPr>
              <p:spPr>
                <a:xfrm>
                  <a:off x="5273041" y="2960749"/>
                  <a:ext cx="1316881" cy="1253355"/>
                </a:xfrm>
                <a:custGeom>
                  <a:avLst/>
                  <a:gdLst>
                    <a:gd name="connsiteX0" fmla="*/ 1173906 w 2344338"/>
                    <a:gd name="connsiteY0" fmla="*/ 0 h 2039112"/>
                    <a:gd name="connsiteX1" fmla="*/ 1173906 w 2344338"/>
                    <a:gd name="connsiteY1" fmla="*/ 0 h 2039112"/>
                    <a:gd name="connsiteX2" fmla="*/ 1192194 w 2344338"/>
                    <a:gd name="connsiteY2" fmla="*/ 182880 h 2039112"/>
                    <a:gd name="connsiteX3" fmla="*/ 1201338 w 2344338"/>
                    <a:gd name="connsiteY3" fmla="*/ 338328 h 2039112"/>
                    <a:gd name="connsiteX4" fmla="*/ 1219626 w 2344338"/>
                    <a:gd name="connsiteY4" fmla="*/ 448056 h 2039112"/>
                    <a:gd name="connsiteX5" fmla="*/ 1228770 w 2344338"/>
                    <a:gd name="connsiteY5" fmla="*/ 475488 h 2039112"/>
                    <a:gd name="connsiteX6" fmla="*/ 1219626 w 2344338"/>
                    <a:gd name="connsiteY6" fmla="*/ 896112 h 2039112"/>
                    <a:gd name="connsiteX7" fmla="*/ 1210482 w 2344338"/>
                    <a:gd name="connsiteY7" fmla="*/ 932688 h 2039112"/>
                    <a:gd name="connsiteX8" fmla="*/ 1192194 w 2344338"/>
                    <a:gd name="connsiteY8" fmla="*/ 987552 h 2039112"/>
                    <a:gd name="connsiteX9" fmla="*/ 1183050 w 2344338"/>
                    <a:gd name="connsiteY9" fmla="*/ 1014984 h 2039112"/>
                    <a:gd name="connsiteX10" fmla="*/ 1164762 w 2344338"/>
                    <a:gd name="connsiteY10" fmla="*/ 1060704 h 2039112"/>
                    <a:gd name="connsiteX11" fmla="*/ 1155618 w 2344338"/>
                    <a:gd name="connsiteY11" fmla="*/ 1097280 h 2039112"/>
                    <a:gd name="connsiteX12" fmla="*/ 1119042 w 2344338"/>
                    <a:gd name="connsiteY12" fmla="*/ 1170432 h 2039112"/>
                    <a:gd name="connsiteX13" fmla="*/ 1109898 w 2344338"/>
                    <a:gd name="connsiteY13" fmla="*/ 1197864 h 2039112"/>
                    <a:gd name="connsiteX14" fmla="*/ 1073322 w 2344338"/>
                    <a:gd name="connsiteY14" fmla="*/ 1252728 h 2039112"/>
                    <a:gd name="connsiteX15" fmla="*/ 1055034 w 2344338"/>
                    <a:gd name="connsiteY15" fmla="*/ 1289304 h 2039112"/>
                    <a:gd name="connsiteX16" fmla="*/ 1036746 w 2344338"/>
                    <a:gd name="connsiteY16" fmla="*/ 1316736 h 2039112"/>
                    <a:gd name="connsiteX17" fmla="*/ 963594 w 2344338"/>
                    <a:gd name="connsiteY17" fmla="*/ 1444752 h 2039112"/>
                    <a:gd name="connsiteX18" fmla="*/ 936162 w 2344338"/>
                    <a:gd name="connsiteY18" fmla="*/ 1472184 h 2039112"/>
                    <a:gd name="connsiteX19" fmla="*/ 917874 w 2344338"/>
                    <a:gd name="connsiteY19" fmla="*/ 1508760 h 2039112"/>
                    <a:gd name="connsiteX20" fmla="*/ 863010 w 2344338"/>
                    <a:gd name="connsiteY20" fmla="*/ 1563624 h 2039112"/>
                    <a:gd name="connsiteX21" fmla="*/ 808146 w 2344338"/>
                    <a:gd name="connsiteY21" fmla="*/ 1636776 h 2039112"/>
                    <a:gd name="connsiteX22" fmla="*/ 780714 w 2344338"/>
                    <a:gd name="connsiteY22" fmla="*/ 1673352 h 2039112"/>
                    <a:gd name="connsiteX23" fmla="*/ 716706 w 2344338"/>
                    <a:gd name="connsiteY23" fmla="*/ 1737360 h 2039112"/>
                    <a:gd name="connsiteX24" fmla="*/ 616122 w 2344338"/>
                    <a:gd name="connsiteY24" fmla="*/ 1847088 h 2039112"/>
                    <a:gd name="connsiteX25" fmla="*/ 552114 w 2344338"/>
                    <a:gd name="connsiteY25" fmla="*/ 1892808 h 2039112"/>
                    <a:gd name="connsiteX26" fmla="*/ 524682 w 2344338"/>
                    <a:gd name="connsiteY26" fmla="*/ 1920240 h 2039112"/>
                    <a:gd name="connsiteX27" fmla="*/ 469818 w 2344338"/>
                    <a:gd name="connsiteY27" fmla="*/ 1956816 h 2039112"/>
                    <a:gd name="connsiteX28" fmla="*/ 442386 w 2344338"/>
                    <a:gd name="connsiteY28" fmla="*/ 1984248 h 2039112"/>
                    <a:gd name="connsiteX29" fmla="*/ 414954 w 2344338"/>
                    <a:gd name="connsiteY29" fmla="*/ 1993392 h 2039112"/>
                    <a:gd name="connsiteX30" fmla="*/ 341802 w 2344338"/>
                    <a:gd name="connsiteY30" fmla="*/ 2029968 h 2039112"/>
                    <a:gd name="connsiteX31" fmla="*/ 314370 w 2344338"/>
                    <a:gd name="connsiteY31" fmla="*/ 2039112 h 2039112"/>
                    <a:gd name="connsiteX32" fmla="*/ 286938 w 2344338"/>
                    <a:gd name="connsiteY32" fmla="*/ 2002536 h 2039112"/>
                    <a:gd name="connsiteX33" fmla="*/ 296082 w 2344338"/>
                    <a:gd name="connsiteY33" fmla="*/ 1975104 h 2039112"/>
                    <a:gd name="connsiteX34" fmla="*/ 369234 w 2344338"/>
                    <a:gd name="connsiteY34" fmla="*/ 1947672 h 2039112"/>
                    <a:gd name="connsiteX35" fmla="*/ 396666 w 2344338"/>
                    <a:gd name="connsiteY35" fmla="*/ 1938528 h 2039112"/>
                    <a:gd name="connsiteX36" fmla="*/ 451530 w 2344338"/>
                    <a:gd name="connsiteY36" fmla="*/ 1901952 h 2039112"/>
                    <a:gd name="connsiteX37" fmla="*/ 478962 w 2344338"/>
                    <a:gd name="connsiteY37" fmla="*/ 1874520 h 2039112"/>
                    <a:gd name="connsiteX38" fmla="*/ 506394 w 2344338"/>
                    <a:gd name="connsiteY38" fmla="*/ 1865376 h 2039112"/>
                    <a:gd name="connsiteX39" fmla="*/ 588690 w 2344338"/>
                    <a:gd name="connsiteY39" fmla="*/ 1810512 h 2039112"/>
                    <a:gd name="connsiteX40" fmla="*/ 616122 w 2344338"/>
                    <a:gd name="connsiteY40" fmla="*/ 1792224 h 2039112"/>
                    <a:gd name="connsiteX41" fmla="*/ 643554 w 2344338"/>
                    <a:gd name="connsiteY41" fmla="*/ 1764792 h 2039112"/>
                    <a:gd name="connsiteX42" fmla="*/ 670986 w 2344338"/>
                    <a:gd name="connsiteY42" fmla="*/ 1746504 h 2039112"/>
                    <a:gd name="connsiteX43" fmla="*/ 716706 w 2344338"/>
                    <a:gd name="connsiteY43" fmla="*/ 1691640 h 2039112"/>
                    <a:gd name="connsiteX44" fmla="*/ 734994 w 2344338"/>
                    <a:gd name="connsiteY44" fmla="*/ 1655064 h 2039112"/>
                    <a:gd name="connsiteX45" fmla="*/ 734994 w 2344338"/>
                    <a:gd name="connsiteY45" fmla="*/ 1655064 h 2039112"/>
                    <a:gd name="connsiteX46" fmla="*/ 661842 w 2344338"/>
                    <a:gd name="connsiteY46" fmla="*/ 1618488 h 2039112"/>
                    <a:gd name="connsiteX47" fmla="*/ 625266 w 2344338"/>
                    <a:gd name="connsiteY47" fmla="*/ 1627632 h 2039112"/>
                    <a:gd name="connsiteX48" fmla="*/ 597834 w 2344338"/>
                    <a:gd name="connsiteY48" fmla="*/ 1636776 h 2039112"/>
                    <a:gd name="connsiteX49" fmla="*/ 533826 w 2344338"/>
                    <a:gd name="connsiteY49" fmla="*/ 1655064 h 2039112"/>
                    <a:gd name="connsiteX50" fmla="*/ 277794 w 2344338"/>
                    <a:gd name="connsiteY50" fmla="*/ 1645920 h 2039112"/>
                    <a:gd name="connsiteX51" fmla="*/ 222930 w 2344338"/>
                    <a:gd name="connsiteY51" fmla="*/ 1609344 h 2039112"/>
                    <a:gd name="connsiteX52" fmla="*/ 213786 w 2344338"/>
                    <a:gd name="connsiteY52" fmla="*/ 1581912 h 2039112"/>
                    <a:gd name="connsiteX53" fmla="*/ 222930 w 2344338"/>
                    <a:gd name="connsiteY53" fmla="*/ 1527048 h 2039112"/>
                    <a:gd name="connsiteX54" fmla="*/ 204642 w 2344338"/>
                    <a:gd name="connsiteY54" fmla="*/ 1499616 h 2039112"/>
                    <a:gd name="connsiteX55" fmla="*/ 149778 w 2344338"/>
                    <a:gd name="connsiteY55" fmla="*/ 1481328 h 2039112"/>
                    <a:gd name="connsiteX56" fmla="*/ 94914 w 2344338"/>
                    <a:gd name="connsiteY56" fmla="*/ 1435608 h 2039112"/>
                    <a:gd name="connsiteX57" fmla="*/ 85770 w 2344338"/>
                    <a:gd name="connsiteY57" fmla="*/ 1325880 h 2039112"/>
                    <a:gd name="connsiteX58" fmla="*/ 113202 w 2344338"/>
                    <a:gd name="connsiteY58" fmla="*/ 1307592 h 2039112"/>
                    <a:gd name="connsiteX59" fmla="*/ 158922 w 2344338"/>
                    <a:gd name="connsiteY59" fmla="*/ 1298448 h 2039112"/>
                    <a:gd name="connsiteX60" fmla="*/ 113202 w 2344338"/>
                    <a:gd name="connsiteY60" fmla="*/ 1216152 h 2039112"/>
                    <a:gd name="connsiteX61" fmla="*/ 85770 w 2344338"/>
                    <a:gd name="connsiteY61" fmla="*/ 1188720 h 2039112"/>
                    <a:gd name="connsiteX62" fmla="*/ 58338 w 2344338"/>
                    <a:gd name="connsiteY62" fmla="*/ 1152144 h 2039112"/>
                    <a:gd name="connsiteX63" fmla="*/ 30906 w 2344338"/>
                    <a:gd name="connsiteY63" fmla="*/ 1124712 h 2039112"/>
                    <a:gd name="connsiteX64" fmla="*/ 3474 w 2344338"/>
                    <a:gd name="connsiteY64" fmla="*/ 1069848 h 2039112"/>
                    <a:gd name="connsiteX65" fmla="*/ 12618 w 2344338"/>
                    <a:gd name="connsiteY65" fmla="*/ 1014984 h 2039112"/>
                    <a:gd name="connsiteX66" fmla="*/ 85770 w 2344338"/>
                    <a:gd name="connsiteY66" fmla="*/ 987552 h 2039112"/>
                    <a:gd name="connsiteX67" fmla="*/ 49194 w 2344338"/>
                    <a:gd name="connsiteY67" fmla="*/ 877824 h 2039112"/>
                    <a:gd name="connsiteX68" fmla="*/ 40050 w 2344338"/>
                    <a:gd name="connsiteY68" fmla="*/ 850392 h 2039112"/>
                    <a:gd name="connsiteX69" fmla="*/ 30906 w 2344338"/>
                    <a:gd name="connsiteY69" fmla="*/ 822960 h 2039112"/>
                    <a:gd name="connsiteX70" fmla="*/ 12618 w 2344338"/>
                    <a:gd name="connsiteY70" fmla="*/ 758952 h 2039112"/>
                    <a:gd name="connsiteX71" fmla="*/ 3474 w 2344338"/>
                    <a:gd name="connsiteY71" fmla="*/ 722376 h 2039112"/>
                    <a:gd name="connsiteX72" fmla="*/ 58338 w 2344338"/>
                    <a:gd name="connsiteY72" fmla="*/ 804672 h 2039112"/>
                    <a:gd name="connsiteX73" fmla="*/ 85770 w 2344338"/>
                    <a:gd name="connsiteY73" fmla="*/ 841248 h 2039112"/>
                    <a:gd name="connsiteX74" fmla="*/ 104058 w 2344338"/>
                    <a:gd name="connsiteY74" fmla="*/ 868680 h 2039112"/>
                    <a:gd name="connsiteX75" fmla="*/ 131490 w 2344338"/>
                    <a:gd name="connsiteY75" fmla="*/ 896112 h 2039112"/>
                    <a:gd name="connsiteX76" fmla="*/ 177210 w 2344338"/>
                    <a:gd name="connsiteY76" fmla="*/ 950976 h 2039112"/>
                    <a:gd name="connsiteX77" fmla="*/ 195498 w 2344338"/>
                    <a:gd name="connsiteY77" fmla="*/ 923544 h 2039112"/>
                    <a:gd name="connsiteX78" fmla="*/ 204642 w 2344338"/>
                    <a:gd name="connsiteY78" fmla="*/ 886968 h 2039112"/>
                    <a:gd name="connsiteX79" fmla="*/ 259506 w 2344338"/>
                    <a:gd name="connsiteY79" fmla="*/ 850392 h 2039112"/>
                    <a:gd name="connsiteX80" fmla="*/ 286938 w 2344338"/>
                    <a:gd name="connsiteY80" fmla="*/ 868680 h 2039112"/>
                    <a:gd name="connsiteX81" fmla="*/ 296082 w 2344338"/>
                    <a:gd name="connsiteY81" fmla="*/ 896112 h 2039112"/>
                    <a:gd name="connsiteX82" fmla="*/ 305226 w 2344338"/>
                    <a:gd name="connsiteY82" fmla="*/ 1014984 h 2039112"/>
                    <a:gd name="connsiteX83" fmla="*/ 360090 w 2344338"/>
                    <a:gd name="connsiteY83" fmla="*/ 950976 h 2039112"/>
                    <a:gd name="connsiteX84" fmla="*/ 387522 w 2344338"/>
                    <a:gd name="connsiteY84" fmla="*/ 932688 h 2039112"/>
                    <a:gd name="connsiteX85" fmla="*/ 442386 w 2344338"/>
                    <a:gd name="connsiteY85" fmla="*/ 914400 h 2039112"/>
                    <a:gd name="connsiteX86" fmla="*/ 497250 w 2344338"/>
                    <a:gd name="connsiteY86" fmla="*/ 923544 h 2039112"/>
                    <a:gd name="connsiteX87" fmla="*/ 506394 w 2344338"/>
                    <a:gd name="connsiteY87" fmla="*/ 950976 h 2039112"/>
                    <a:gd name="connsiteX88" fmla="*/ 497250 w 2344338"/>
                    <a:gd name="connsiteY88" fmla="*/ 1060704 h 2039112"/>
                    <a:gd name="connsiteX89" fmla="*/ 488106 w 2344338"/>
                    <a:gd name="connsiteY89" fmla="*/ 1088136 h 2039112"/>
                    <a:gd name="connsiteX90" fmla="*/ 515538 w 2344338"/>
                    <a:gd name="connsiteY90" fmla="*/ 1078992 h 2039112"/>
                    <a:gd name="connsiteX91" fmla="*/ 570402 w 2344338"/>
                    <a:gd name="connsiteY91" fmla="*/ 1042416 h 2039112"/>
                    <a:gd name="connsiteX92" fmla="*/ 597834 w 2344338"/>
                    <a:gd name="connsiteY92" fmla="*/ 1024128 h 2039112"/>
                    <a:gd name="connsiteX93" fmla="*/ 625266 w 2344338"/>
                    <a:gd name="connsiteY93" fmla="*/ 1005840 h 2039112"/>
                    <a:gd name="connsiteX94" fmla="*/ 652698 w 2344338"/>
                    <a:gd name="connsiteY94" fmla="*/ 1014984 h 2039112"/>
                    <a:gd name="connsiteX95" fmla="*/ 689274 w 2344338"/>
                    <a:gd name="connsiteY95" fmla="*/ 1078992 h 2039112"/>
                    <a:gd name="connsiteX96" fmla="*/ 680130 w 2344338"/>
                    <a:gd name="connsiteY96" fmla="*/ 1216152 h 2039112"/>
                    <a:gd name="connsiteX97" fmla="*/ 652698 w 2344338"/>
                    <a:gd name="connsiteY97" fmla="*/ 1234440 h 2039112"/>
                    <a:gd name="connsiteX98" fmla="*/ 680130 w 2344338"/>
                    <a:gd name="connsiteY98" fmla="*/ 1252728 h 2039112"/>
                    <a:gd name="connsiteX99" fmla="*/ 753282 w 2344338"/>
                    <a:gd name="connsiteY99" fmla="*/ 1234440 h 2039112"/>
                    <a:gd name="connsiteX100" fmla="*/ 780714 w 2344338"/>
                    <a:gd name="connsiteY100" fmla="*/ 1216152 h 2039112"/>
                    <a:gd name="connsiteX101" fmla="*/ 799002 w 2344338"/>
                    <a:gd name="connsiteY101" fmla="*/ 1188720 h 2039112"/>
                    <a:gd name="connsiteX102" fmla="*/ 835578 w 2344338"/>
                    <a:gd name="connsiteY102" fmla="*/ 1234440 h 2039112"/>
                    <a:gd name="connsiteX103" fmla="*/ 826434 w 2344338"/>
                    <a:gd name="connsiteY103" fmla="*/ 1426464 h 2039112"/>
                    <a:gd name="connsiteX104" fmla="*/ 808146 w 2344338"/>
                    <a:gd name="connsiteY104" fmla="*/ 1481328 h 2039112"/>
                    <a:gd name="connsiteX105" fmla="*/ 799002 w 2344338"/>
                    <a:gd name="connsiteY105" fmla="*/ 1508760 h 2039112"/>
                    <a:gd name="connsiteX106" fmla="*/ 771570 w 2344338"/>
                    <a:gd name="connsiteY106" fmla="*/ 1536192 h 2039112"/>
                    <a:gd name="connsiteX107" fmla="*/ 799002 w 2344338"/>
                    <a:gd name="connsiteY107" fmla="*/ 1517904 h 2039112"/>
                    <a:gd name="connsiteX108" fmla="*/ 863010 w 2344338"/>
                    <a:gd name="connsiteY108" fmla="*/ 1453896 h 2039112"/>
                    <a:gd name="connsiteX109" fmla="*/ 917874 w 2344338"/>
                    <a:gd name="connsiteY109" fmla="*/ 1371600 h 2039112"/>
                    <a:gd name="connsiteX110" fmla="*/ 936162 w 2344338"/>
                    <a:gd name="connsiteY110" fmla="*/ 1344168 h 2039112"/>
                    <a:gd name="connsiteX111" fmla="*/ 954450 w 2344338"/>
                    <a:gd name="connsiteY111" fmla="*/ 1289304 h 2039112"/>
                    <a:gd name="connsiteX112" fmla="*/ 963594 w 2344338"/>
                    <a:gd name="connsiteY112" fmla="*/ 1261872 h 2039112"/>
                    <a:gd name="connsiteX113" fmla="*/ 981882 w 2344338"/>
                    <a:gd name="connsiteY113" fmla="*/ 1234440 h 2039112"/>
                    <a:gd name="connsiteX114" fmla="*/ 1000170 w 2344338"/>
                    <a:gd name="connsiteY114" fmla="*/ 1179576 h 2039112"/>
                    <a:gd name="connsiteX115" fmla="*/ 1027602 w 2344338"/>
                    <a:gd name="connsiteY115" fmla="*/ 1124712 h 2039112"/>
                    <a:gd name="connsiteX116" fmla="*/ 1073322 w 2344338"/>
                    <a:gd name="connsiteY116" fmla="*/ 1069848 h 2039112"/>
                    <a:gd name="connsiteX117" fmla="*/ 1082466 w 2344338"/>
                    <a:gd name="connsiteY117" fmla="*/ 1024128 h 2039112"/>
                    <a:gd name="connsiteX118" fmla="*/ 1045890 w 2344338"/>
                    <a:gd name="connsiteY118" fmla="*/ 1014984 h 2039112"/>
                    <a:gd name="connsiteX119" fmla="*/ 817290 w 2344338"/>
                    <a:gd name="connsiteY119" fmla="*/ 1005840 h 2039112"/>
                    <a:gd name="connsiteX120" fmla="*/ 780714 w 2344338"/>
                    <a:gd name="connsiteY120" fmla="*/ 996696 h 2039112"/>
                    <a:gd name="connsiteX121" fmla="*/ 725850 w 2344338"/>
                    <a:gd name="connsiteY121" fmla="*/ 978408 h 2039112"/>
                    <a:gd name="connsiteX122" fmla="*/ 707562 w 2344338"/>
                    <a:gd name="connsiteY122" fmla="*/ 950976 h 2039112"/>
                    <a:gd name="connsiteX123" fmla="*/ 661842 w 2344338"/>
                    <a:gd name="connsiteY123" fmla="*/ 905256 h 2039112"/>
                    <a:gd name="connsiteX124" fmla="*/ 643554 w 2344338"/>
                    <a:gd name="connsiteY124" fmla="*/ 758952 h 2039112"/>
                    <a:gd name="connsiteX125" fmla="*/ 561258 w 2344338"/>
                    <a:gd name="connsiteY125" fmla="*/ 749808 h 2039112"/>
                    <a:gd name="connsiteX126" fmla="*/ 579546 w 2344338"/>
                    <a:gd name="connsiteY126" fmla="*/ 713232 h 2039112"/>
                    <a:gd name="connsiteX127" fmla="*/ 634410 w 2344338"/>
                    <a:gd name="connsiteY127" fmla="*/ 704088 h 2039112"/>
                    <a:gd name="connsiteX128" fmla="*/ 579546 w 2344338"/>
                    <a:gd name="connsiteY128" fmla="*/ 667512 h 2039112"/>
                    <a:gd name="connsiteX129" fmla="*/ 524682 w 2344338"/>
                    <a:gd name="connsiteY129" fmla="*/ 621792 h 2039112"/>
                    <a:gd name="connsiteX130" fmla="*/ 515538 w 2344338"/>
                    <a:gd name="connsiteY130" fmla="*/ 411480 h 2039112"/>
                    <a:gd name="connsiteX131" fmla="*/ 506394 w 2344338"/>
                    <a:gd name="connsiteY131" fmla="*/ 347472 h 2039112"/>
                    <a:gd name="connsiteX132" fmla="*/ 524682 w 2344338"/>
                    <a:gd name="connsiteY132" fmla="*/ 301752 h 2039112"/>
                    <a:gd name="connsiteX133" fmla="*/ 552114 w 2344338"/>
                    <a:gd name="connsiteY133" fmla="*/ 320040 h 2039112"/>
                    <a:gd name="connsiteX134" fmla="*/ 606978 w 2344338"/>
                    <a:gd name="connsiteY134" fmla="*/ 374904 h 2039112"/>
                    <a:gd name="connsiteX135" fmla="*/ 616122 w 2344338"/>
                    <a:gd name="connsiteY135" fmla="*/ 402336 h 2039112"/>
                    <a:gd name="connsiteX136" fmla="*/ 661842 w 2344338"/>
                    <a:gd name="connsiteY136" fmla="*/ 457200 h 2039112"/>
                    <a:gd name="connsiteX137" fmla="*/ 670986 w 2344338"/>
                    <a:gd name="connsiteY137" fmla="*/ 484632 h 2039112"/>
                    <a:gd name="connsiteX138" fmla="*/ 698418 w 2344338"/>
                    <a:gd name="connsiteY138" fmla="*/ 493776 h 2039112"/>
                    <a:gd name="connsiteX139" fmla="*/ 716706 w 2344338"/>
                    <a:gd name="connsiteY139" fmla="*/ 438912 h 2039112"/>
                    <a:gd name="connsiteX140" fmla="*/ 744138 w 2344338"/>
                    <a:gd name="connsiteY140" fmla="*/ 411480 h 2039112"/>
                    <a:gd name="connsiteX141" fmla="*/ 808146 w 2344338"/>
                    <a:gd name="connsiteY141" fmla="*/ 374904 h 2039112"/>
                    <a:gd name="connsiteX142" fmla="*/ 826434 w 2344338"/>
                    <a:gd name="connsiteY142" fmla="*/ 402336 h 2039112"/>
                    <a:gd name="connsiteX143" fmla="*/ 835578 w 2344338"/>
                    <a:gd name="connsiteY143" fmla="*/ 512064 h 2039112"/>
                    <a:gd name="connsiteX144" fmla="*/ 863010 w 2344338"/>
                    <a:gd name="connsiteY144" fmla="*/ 502920 h 2039112"/>
                    <a:gd name="connsiteX145" fmla="*/ 917874 w 2344338"/>
                    <a:gd name="connsiteY145" fmla="*/ 475488 h 2039112"/>
                    <a:gd name="connsiteX146" fmla="*/ 936162 w 2344338"/>
                    <a:gd name="connsiteY146" fmla="*/ 448056 h 2039112"/>
                    <a:gd name="connsiteX147" fmla="*/ 963594 w 2344338"/>
                    <a:gd name="connsiteY147" fmla="*/ 457200 h 2039112"/>
                    <a:gd name="connsiteX148" fmla="*/ 954450 w 2344338"/>
                    <a:gd name="connsiteY148" fmla="*/ 585216 h 2039112"/>
                    <a:gd name="connsiteX149" fmla="*/ 981882 w 2344338"/>
                    <a:gd name="connsiteY149" fmla="*/ 576072 h 2039112"/>
                    <a:gd name="connsiteX150" fmla="*/ 1045890 w 2344338"/>
                    <a:gd name="connsiteY150" fmla="*/ 548640 h 2039112"/>
                    <a:gd name="connsiteX151" fmla="*/ 1064178 w 2344338"/>
                    <a:gd name="connsiteY151" fmla="*/ 521208 h 2039112"/>
                    <a:gd name="connsiteX152" fmla="*/ 1091610 w 2344338"/>
                    <a:gd name="connsiteY152" fmla="*/ 502920 h 2039112"/>
                    <a:gd name="connsiteX153" fmla="*/ 1100754 w 2344338"/>
                    <a:gd name="connsiteY153" fmla="*/ 950976 h 2039112"/>
                    <a:gd name="connsiteX154" fmla="*/ 1128186 w 2344338"/>
                    <a:gd name="connsiteY154" fmla="*/ 886968 h 2039112"/>
                    <a:gd name="connsiteX155" fmla="*/ 1164762 w 2344338"/>
                    <a:gd name="connsiteY155" fmla="*/ 804672 h 2039112"/>
                    <a:gd name="connsiteX156" fmla="*/ 1164762 w 2344338"/>
                    <a:gd name="connsiteY156" fmla="*/ 246888 h 2039112"/>
                    <a:gd name="connsiteX157" fmla="*/ 1183050 w 2344338"/>
                    <a:gd name="connsiteY157" fmla="*/ 182880 h 2039112"/>
                    <a:gd name="connsiteX158" fmla="*/ 1219626 w 2344338"/>
                    <a:gd name="connsiteY158" fmla="*/ 402336 h 2039112"/>
                    <a:gd name="connsiteX159" fmla="*/ 1219626 w 2344338"/>
                    <a:gd name="connsiteY159" fmla="*/ 576072 h 2039112"/>
                    <a:gd name="connsiteX160" fmla="*/ 1219626 w 2344338"/>
                    <a:gd name="connsiteY160" fmla="*/ 576072 h 2039112"/>
                    <a:gd name="connsiteX161" fmla="*/ 1283634 w 2344338"/>
                    <a:gd name="connsiteY161" fmla="*/ 530352 h 2039112"/>
                    <a:gd name="connsiteX162" fmla="*/ 1292778 w 2344338"/>
                    <a:gd name="connsiteY162" fmla="*/ 502920 h 2039112"/>
                    <a:gd name="connsiteX163" fmla="*/ 1311066 w 2344338"/>
                    <a:gd name="connsiteY163" fmla="*/ 475488 h 2039112"/>
                    <a:gd name="connsiteX164" fmla="*/ 1338498 w 2344338"/>
                    <a:gd name="connsiteY164" fmla="*/ 246888 h 2039112"/>
                    <a:gd name="connsiteX165" fmla="*/ 1365930 w 2344338"/>
                    <a:gd name="connsiteY165" fmla="*/ 228600 h 2039112"/>
                    <a:gd name="connsiteX166" fmla="*/ 1402506 w 2344338"/>
                    <a:gd name="connsiteY166" fmla="*/ 210312 h 2039112"/>
                    <a:gd name="connsiteX167" fmla="*/ 1429938 w 2344338"/>
                    <a:gd name="connsiteY167" fmla="*/ 219456 h 2039112"/>
                    <a:gd name="connsiteX168" fmla="*/ 1448226 w 2344338"/>
                    <a:gd name="connsiteY168" fmla="*/ 246888 h 2039112"/>
                    <a:gd name="connsiteX169" fmla="*/ 1475658 w 2344338"/>
                    <a:gd name="connsiteY169" fmla="*/ 265176 h 2039112"/>
                    <a:gd name="connsiteX170" fmla="*/ 1484802 w 2344338"/>
                    <a:gd name="connsiteY170" fmla="*/ 228600 h 2039112"/>
                    <a:gd name="connsiteX171" fmla="*/ 1512234 w 2344338"/>
                    <a:gd name="connsiteY171" fmla="*/ 219456 h 2039112"/>
                    <a:gd name="connsiteX172" fmla="*/ 1567098 w 2344338"/>
                    <a:gd name="connsiteY172" fmla="*/ 182880 h 2039112"/>
                    <a:gd name="connsiteX173" fmla="*/ 1594530 w 2344338"/>
                    <a:gd name="connsiteY173" fmla="*/ 173736 h 2039112"/>
                    <a:gd name="connsiteX174" fmla="*/ 1621962 w 2344338"/>
                    <a:gd name="connsiteY174" fmla="*/ 155448 h 2039112"/>
                    <a:gd name="connsiteX175" fmla="*/ 1658538 w 2344338"/>
                    <a:gd name="connsiteY175" fmla="*/ 146304 h 2039112"/>
                    <a:gd name="connsiteX176" fmla="*/ 1685970 w 2344338"/>
                    <a:gd name="connsiteY176" fmla="*/ 137160 h 2039112"/>
                    <a:gd name="connsiteX177" fmla="*/ 1722546 w 2344338"/>
                    <a:gd name="connsiteY177" fmla="*/ 146304 h 2039112"/>
                    <a:gd name="connsiteX178" fmla="*/ 1740834 w 2344338"/>
                    <a:gd name="connsiteY178" fmla="*/ 173736 h 2039112"/>
                    <a:gd name="connsiteX179" fmla="*/ 1749978 w 2344338"/>
                    <a:gd name="connsiteY179" fmla="*/ 201168 h 2039112"/>
                    <a:gd name="connsiteX180" fmla="*/ 1786554 w 2344338"/>
                    <a:gd name="connsiteY180" fmla="*/ 210312 h 2039112"/>
                    <a:gd name="connsiteX181" fmla="*/ 1969434 w 2344338"/>
                    <a:gd name="connsiteY181" fmla="*/ 210312 h 2039112"/>
                    <a:gd name="connsiteX182" fmla="*/ 1987722 w 2344338"/>
                    <a:gd name="connsiteY182" fmla="*/ 310896 h 2039112"/>
                    <a:gd name="connsiteX183" fmla="*/ 2024298 w 2344338"/>
                    <a:gd name="connsiteY183" fmla="*/ 356616 h 2039112"/>
                    <a:gd name="connsiteX184" fmla="*/ 2079162 w 2344338"/>
                    <a:gd name="connsiteY184" fmla="*/ 402336 h 2039112"/>
                    <a:gd name="connsiteX185" fmla="*/ 2106594 w 2344338"/>
                    <a:gd name="connsiteY185" fmla="*/ 411480 h 2039112"/>
                    <a:gd name="connsiteX186" fmla="*/ 2152314 w 2344338"/>
                    <a:gd name="connsiteY186" fmla="*/ 466344 h 2039112"/>
                    <a:gd name="connsiteX187" fmla="*/ 2170602 w 2344338"/>
                    <a:gd name="connsiteY187" fmla="*/ 493776 h 2039112"/>
                    <a:gd name="connsiteX188" fmla="*/ 2207178 w 2344338"/>
                    <a:gd name="connsiteY188" fmla="*/ 521208 h 2039112"/>
                    <a:gd name="connsiteX189" fmla="*/ 2243754 w 2344338"/>
                    <a:gd name="connsiteY189" fmla="*/ 557784 h 2039112"/>
                    <a:gd name="connsiteX190" fmla="*/ 2289474 w 2344338"/>
                    <a:gd name="connsiteY190" fmla="*/ 576072 h 2039112"/>
                    <a:gd name="connsiteX191" fmla="*/ 2344338 w 2344338"/>
                    <a:gd name="connsiteY191" fmla="*/ 612648 h 2039112"/>
                    <a:gd name="connsiteX192" fmla="*/ 2115738 w 2344338"/>
                    <a:gd name="connsiteY192" fmla="*/ 621792 h 2039112"/>
                    <a:gd name="connsiteX193" fmla="*/ 2088306 w 2344338"/>
                    <a:gd name="connsiteY193" fmla="*/ 640080 h 2039112"/>
                    <a:gd name="connsiteX194" fmla="*/ 2079162 w 2344338"/>
                    <a:gd name="connsiteY194" fmla="*/ 667512 h 2039112"/>
                    <a:gd name="connsiteX195" fmla="*/ 2097450 w 2344338"/>
                    <a:gd name="connsiteY195" fmla="*/ 704088 h 2039112"/>
                    <a:gd name="connsiteX196" fmla="*/ 2106594 w 2344338"/>
                    <a:gd name="connsiteY196" fmla="*/ 731520 h 2039112"/>
                    <a:gd name="connsiteX197" fmla="*/ 2134026 w 2344338"/>
                    <a:gd name="connsiteY197" fmla="*/ 749808 h 2039112"/>
                    <a:gd name="connsiteX198" fmla="*/ 2161458 w 2344338"/>
                    <a:gd name="connsiteY198" fmla="*/ 804672 h 2039112"/>
                    <a:gd name="connsiteX199" fmla="*/ 2134026 w 2344338"/>
                    <a:gd name="connsiteY199" fmla="*/ 813816 h 2039112"/>
                    <a:gd name="connsiteX200" fmla="*/ 2015154 w 2344338"/>
                    <a:gd name="connsiteY200" fmla="*/ 777240 h 2039112"/>
                    <a:gd name="connsiteX201" fmla="*/ 2006010 w 2344338"/>
                    <a:gd name="connsiteY201" fmla="*/ 749808 h 2039112"/>
                    <a:gd name="connsiteX202" fmla="*/ 1987722 w 2344338"/>
                    <a:gd name="connsiteY202" fmla="*/ 722376 h 2039112"/>
                    <a:gd name="connsiteX203" fmla="*/ 1951146 w 2344338"/>
                    <a:gd name="connsiteY203" fmla="*/ 649224 h 2039112"/>
                    <a:gd name="connsiteX204" fmla="*/ 1996866 w 2344338"/>
                    <a:gd name="connsiteY204" fmla="*/ 758952 h 2039112"/>
                    <a:gd name="connsiteX205" fmla="*/ 2006010 w 2344338"/>
                    <a:gd name="connsiteY205" fmla="*/ 786384 h 2039112"/>
                    <a:gd name="connsiteX206" fmla="*/ 2024298 w 2344338"/>
                    <a:gd name="connsiteY206" fmla="*/ 813816 h 2039112"/>
                    <a:gd name="connsiteX207" fmla="*/ 2015154 w 2344338"/>
                    <a:gd name="connsiteY207" fmla="*/ 868680 h 2039112"/>
                    <a:gd name="connsiteX208" fmla="*/ 1951146 w 2344338"/>
                    <a:gd name="connsiteY208" fmla="*/ 896112 h 2039112"/>
                    <a:gd name="connsiteX209" fmla="*/ 1850562 w 2344338"/>
                    <a:gd name="connsiteY209" fmla="*/ 886968 h 2039112"/>
                    <a:gd name="connsiteX210" fmla="*/ 1823130 w 2344338"/>
                    <a:gd name="connsiteY210" fmla="*/ 868680 h 2039112"/>
                    <a:gd name="connsiteX211" fmla="*/ 1777410 w 2344338"/>
                    <a:gd name="connsiteY211" fmla="*/ 813816 h 2039112"/>
                    <a:gd name="connsiteX212" fmla="*/ 1768266 w 2344338"/>
                    <a:gd name="connsiteY212" fmla="*/ 786384 h 2039112"/>
                    <a:gd name="connsiteX213" fmla="*/ 1740834 w 2344338"/>
                    <a:gd name="connsiteY213" fmla="*/ 758952 h 2039112"/>
                    <a:gd name="connsiteX214" fmla="*/ 1749978 w 2344338"/>
                    <a:gd name="connsiteY214" fmla="*/ 868680 h 2039112"/>
                    <a:gd name="connsiteX215" fmla="*/ 1722546 w 2344338"/>
                    <a:gd name="connsiteY215" fmla="*/ 877824 h 2039112"/>
                    <a:gd name="connsiteX216" fmla="*/ 1621962 w 2344338"/>
                    <a:gd name="connsiteY216" fmla="*/ 868680 h 2039112"/>
                    <a:gd name="connsiteX217" fmla="*/ 1594530 w 2344338"/>
                    <a:gd name="connsiteY217" fmla="*/ 841248 h 2039112"/>
                    <a:gd name="connsiteX218" fmla="*/ 1557954 w 2344338"/>
                    <a:gd name="connsiteY218" fmla="*/ 777240 h 2039112"/>
                    <a:gd name="connsiteX219" fmla="*/ 1530522 w 2344338"/>
                    <a:gd name="connsiteY219" fmla="*/ 740664 h 2039112"/>
                    <a:gd name="connsiteX220" fmla="*/ 1493946 w 2344338"/>
                    <a:gd name="connsiteY220" fmla="*/ 685800 h 2039112"/>
                    <a:gd name="connsiteX221" fmla="*/ 1429938 w 2344338"/>
                    <a:gd name="connsiteY221" fmla="*/ 640080 h 2039112"/>
                    <a:gd name="connsiteX222" fmla="*/ 1402506 w 2344338"/>
                    <a:gd name="connsiteY222" fmla="*/ 621792 h 2039112"/>
                    <a:gd name="connsiteX223" fmla="*/ 1347642 w 2344338"/>
                    <a:gd name="connsiteY223" fmla="*/ 640080 h 2039112"/>
                    <a:gd name="connsiteX224" fmla="*/ 1320210 w 2344338"/>
                    <a:gd name="connsiteY224" fmla="*/ 649224 h 2039112"/>
                    <a:gd name="connsiteX225" fmla="*/ 1292778 w 2344338"/>
                    <a:gd name="connsiteY225" fmla="*/ 667512 h 2039112"/>
                    <a:gd name="connsiteX226" fmla="*/ 1274490 w 2344338"/>
                    <a:gd name="connsiteY226" fmla="*/ 694944 h 2039112"/>
                    <a:gd name="connsiteX227" fmla="*/ 1256202 w 2344338"/>
                    <a:gd name="connsiteY227" fmla="*/ 758952 h 2039112"/>
                    <a:gd name="connsiteX228" fmla="*/ 1237914 w 2344338"/>
                    <a:gd name="connsiteY228" fmla="*/ 786384 h 2039112"/>
                    <a:gd name="connsiteX229" fmla="*/ 1201338 w 2344338"/>
                    <a:gd name="connsiteY229" fmla="*/ 868680 h 2039112"/>
                    <a:gd name="connsiteX230" fmla="*/ 1192194 w 2344338"/>
                    <a:gd name="connsiteY230" fmla="*/ 932688 h 2039112"/>
                    <a:gd name="connsiteX231" fmla="*/ 1173906 w 2344338"/>
                    <a:gd name="connsiteY231" fmla="*/ 987552 h 2039112"/>
                    <a:gd name="connsiteX232" fmla="*/ 1164762 w 2344338"/>
                    <a:gd name="connsiteY232" fmla="*/ 1051560 h 2039112"/>
                    <a:gd name="connsiteX233" fmla="*/ 1146474 w 2344338"/>
                    <a:gd name="connsiteY233" fmla="*/ 1106424 h 2039112"/>
                    <a:gd name="connsiteX234" fmla="*/ 1119042 w 2344338"/>
                    <a:gd name="connsiteY234" fmla="*/ 1179576 h 2039112"/>
                    <a:gd name="connsiteX235" fmla="*/ 1128186 w 2344338"/>
                    <a:gd name="connsiteY235" fmla="*/ 1207008 h 2039112"/>
                    <a:gd name="connsiteX236" fmla="*/ 1228770 w 2344338"/>
                    <a:gd name="connsiteY236" fmla="*/ 1188720 h 2039112"/>
                    <a:gd name="connsiteX237" fmla="*/ 1256202 w 2344338"/>
                    <a:gd name="connsiteY237" fmla="*/ 1170432 h 2039112"/>
                    <a:gd name="connsiteX238" fmla="*/ 1274490 w 2344338"/>
                    <a:gd name="connsiteY238" fmla="*/ 1088136 h 2039112"/>
                    <a:gd name="connsiteX239" fmla="*/ 1292778 w 2344338"/>
                    <a:gd name="connsiteY239" fmla="*/ 1033272 h 2039112"/>
                    <a:gd name="connsiteX240" fmla="*/ 1301922 w 2344338"/>
                    <a:gd name="connsiteY240" fmla="*/ 987552 h 2039112"/>
                    <a:gd name="connsiteX241" fmla="*/ 1356786 w 2344338"/>
                    <a:gd name="connsiteY241" fmla="*/ 941832 h 2039112"/>
                    <a:gd name="connsiteX242" fmla="*/ 1466514 w 2344338"/>
                    <a:gd name="connsiteY242" fmla="*/ 978408 h 2039112"/>
                    <a:gd name="connsiteX243" fmla="*/ 1484802 w 2344338"/>
                    <a:gd name="connsiteY243" fmla="*/ 1014984 h 2039112"/>
                    <a:gd name="connsiteX244" fmla="*/ 1521378 w 2344338"/>
                    <a:gd name="connsiteY244" fmla="*/ 1005840 h 2039112"/>
                    <a:gd name="connsiteX245" fmla="*/ 1548810 w 2344338"/>
                    <a:gd name="connsiteY245" fmla="*/ 996696 h 2039112"/>
                    <a:gd name="connsiteX246" fmla="*/ 1658538 w 2344338"/>
                    <a:gd name="connsiteY246" fmla="*/ 987552 h 2039112"/>
                    <a:gd name="connsiteX247" fmla="*/ 1695114 w 2344338"/>
                    <a:gd name="connsiteY247" fmla="*/ 969264 h 2039112"/>
                    <a:gd name="connsiteX248" fmla="*/ 1768266 w 2344338"/>
                    <a:gd name="connsiteY248" fmla="*/ 941832 h 2039112"/>
                    <a:gd name="connsiteX249" fmla="*/ 1795698 w 2344338"/>
                    <a:gd name="connsiteY249" fmla="*/ 923544 h 2039112"/>
                    <a:gd name="connsiteX250" fmla="*/ 1887138 w 2344338"/>
                    <a:gd name="connsiteY250" fmla="*/ 896112 h 2039112"/>
                    <a:gd name="connsiteX251" fmla="*/ 1932858 w 2344338"/>
                    <a:gd name="connsiteY251" fmla="*/ 905256 h 2039112"/>
                    <a:gd name="connsiteX252" fmla="*/ 1942002 w 2344338"/>
                    <a:gd name="connsiteY252" fmla="*/ 932688 h 2039112"/>
                    <a:gd name="connsiteX253" fmla="*/ 1932858 w 2344338"/>
                    <a:gd name="connsiteY253" fmla="*/ 1133856 h 2039112"/>
                    <a:gd name="connsiteX254" fmla="*/ 1905426 w 2344338"/>
                    <a:gd name="connsiteY254" fmla="*/ 1225296 h 2039112"/>
                    <a:gd name="connsiteX255" fmla="*/ 1887138 w 2344338"/>
                    <a:gd name="connsiteY255" fmla="*/ 1316736 h 2039112"/>
                    <a:gd name="connsiteX256" fmla="*/ 1877994 w 2344338"/>
                    <a:gd name="connsiteY256" fmla="*/ 1344168 h 2039112"/>
                    <a:gd name="connsiteX257" fmla="*/ 1859706 w 2344338"/>
                    <a:gd name="connsiteY257" fmla="*/ 1371600 h 2039112"/>
                    <a:gd name="connsiteX258" fmla="*/ 1850562 w 2344338"/>
                    <a:gd name="connsiteY258" fmla="*/ 1399032 h 2039112"/>
                    <a:gd name="connsiteX259" fmla="*/ 1786554 w 2344338"/>
                    <a:gd name="connsiteY259" fmla="*/ 1472184 h 2039112"/>
                    <a:gd name="connsiteX260" fmla="*/ 1722546 w 2344338"/>
                    <a:gd name="connsiteY260" fmla="*/ 1490472 h 2039112"/>
                    <a:gd name="connsiteX261" fmla="*/ 1603674 w 2344338"/>
                    <a:gd name="connsiteY261" fmla="*/ 1517904 h 2039112"/>
                    <a:gd name="connsiteX262" fmla="*/ 1338498 w 2344338"/>
                    <a:gd name="connsiteY262" fmla="*/ 1508760 h 2039112"/>
                    <a:gd name="connsiteX263" fmla="*/ 1311066 w 2344338"/>
                    <a:gd name="connsiteY263" fmla="*/ 1453896 h 2039112"/>
                    <a:gd name="connsiteX264" fmla="*/ 1292778 w 2344338"/>
                    <a:gd name="connsiteY264" fmla="*/ 1426464 h 2039112"/>
                    <a:gd name="connsiteX265" fmla="*/ 1274490 w 2344338"/>
                    <a:gd name="connsiteY265" fmla="*/ 1371600 h 2039112"/>
                    <a:gd name="connsiteX266" fmla="*/ 1265346 w 2344338"/>
                    <a:gd name="connsiteY266" fmla="*/ 1344168 h 2039112"/>
                    <a:gd name="connsiteX267" fmla="*/ 1247058 w 2344338"/>
                    <a:gd name="connsiteY267" fmla="*/ 1271016 h 2039112"/>
                    <a:gd name="connsiteX268" fmla="*/ 1137330 w 2344338"/>
                    <a:gd name="connsiteY268" fmla="*/ 1280160 h 2039112"/>
                    <a:gd name="connsiteX269" fmla="*/ 1036746 w 2344338"/>
                    <a:gd name="connsiteY269" fmla="*/ 1344168 h 2039112"/>
                    <a:gd name="connsiteX270" fmla="*/ 1009314 w 2344338"/>
                    <a:gd name="connsiteY270" fmla="*/ 1399032 h 2039112"/>
                    <a:gd name="connsiteX271" fmla="*/ 991026 w 2344338"/>
                    <a:gd name="connsiteY271" fmla="*/ 1426464 h 2039112"/>
                    <a:gd name="connsiteX272" fmla="*/ 981882 w 2344338"/>
                    <a:gd name="connsiteY272" fmla="*/ 1453896 h 2039112"/>
                    <a:gd name="connsiteX273" fmla="*/ 963594 w 2344338"/>
                    <a:gd name="connsiteY273" fmla="*/ 1481328 h 2039112"/>
                    <a:gd name="connsiteX274" fmla="*/ 954450 w 2344338"/>
                    <a:gd name="connsiteY274" fmla="*/ 1508760 h 2039112"/>
                    <a:gd name="connsiteX275" fmla="*/ 863010 w 2344338"/>
                    <a:gd name="connsiteY275" fmla="*/ 1591056 h 2039112"/>
                    <a:gd name="connsiteX276" fmla="*/ 780714 w 2344338"/>
                    <a:gd name="connsiteY276" fmla="*/ 1655064 h 2039112"/>
                    <a:gd name="connsiteX277" fmla="*/ 771570 w 2344338"/>
                    <a:gd name="connsiteY277" fmla="*/ 1655064 h 2039112"/>
                    <a:gd name="connsiteX278" fmla="*/ 771570 w 2344338"/>
                    <a:gd name="connsiteY278" fmla="*/ 1664208 h 2039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</a:cxnLst>
                  <a:rect l="l" t="t" r="r" b="b"/>
                  <a:pathLst>
                    <a:path w="2344338" h="2039112">
                      <a:moveTo>
                        <a:pt x="1173906" y="0"/>
                      </a:moveTo>
                      <a:lnTo>
                        <a:pt x="1173906" y="0"/>
                      </a:lnTo>
                      <a:cubicBezTo>
                        <a:pt x="1180002" y="60960"/>
                        <a:pt x="1187243" y="121816"/>
                        <a:pt x="1192194" y="182880"/>
                      </a:cubicBezTo>
                      <a:cubicBezTo>
                        <a:pt x="1196389" y="234616"/>
                        <a:pt x="1197027" y="286602"/>
                        <a:pt x="1201338" y="338328"/>
                      </a:cubicBezTo>
                      <a:cubicBezTo>
                        <a:pt x="1203273" y="361554"/>
                        <a:pt x="1213038" y="421705"/>
                        <a:pt x="1219626" y="448056"/>
                      </a:cubicBezTo>
                      <a:cubicBezTo>
                        <a:pt x="1221964" y="457407"/>
                        <a:pt x="1225722" y="466344"/>
                        <a:pt x="1228770" y="475488"/>
                      </a:cubicBezTo>
                      <a:cubicBezTo>
                        <a:pt x="1225722" y="615696"/>
                        <a:pt x="1225231" y="755983"/>
                        <a:pt x="1219626" y="896112"/>
                      </a:cubicBezTo>
                      <a:cubicBezTo>
                        <a:pt x="1219124" y="908669"/>
                        <a:pt x="1214093" y="920651"/>
                        <a:pt x="1210482" y="932688"/>
                      </a:cubicBezTo>
                      <a:cubicBezTo>
                        <a:pt x="1204943" y="951152"/>
                        <a:pt x="1198290" y="969264"/>
                        <a:pt x="1192194" y="987552"/>
                      </a:cubicBezTo>
                      <a:cubicBezTo>
                        <a:pt x="1189146" y="996696"/>
                        <a:pt x="1186630" y="1006035"/>
                        <a:pt x="1183050" y="1014984"/>
                      </a:cubicBezTo>
                      <a:cubicBezTo>
                        <a:pt x="1176954" y="1030224"/>
                        <a:pt x="1169953" y="1045132"/>
                        <a:pt x="1164762" y="1060704"/>
                      </a:cubicBezTo>
                      <a:cubicBezTo>
                        <a:pt x="1160788" y="1072626"/>
                        <a:pt x="1160452" y="1085679"/>
                        <a:pt x="1155618" y="1097280"/>
                      </a:cubicBezTo>
                      <a:cubicBezTo>
                        <a:pt x="1145133" y="1122445"/>
                        <a:pt x="1127663" y="1144569"/>
                        <a:pt x="1119042" y="1170432"/>
                      </a:cubicBezTo>
                      <a:cubicBezTo>
                        <a:pt x="1115994" y="1179576"/>
                        <a:pt x="1114579" y="1189438"/>
                        <a:pt x="1109898" y="1197864"/>
                      </a:cubicBezTo>
                      <a:cubicBezTo>
                        <a:pt x="1099224" y="1217077"/>
                        <a:pt x="1083152" y="1233069"/>
                        <a:pt x="1073322" y="1252728"/>
                      </a:cubicBezTo>
                      <a:cubicBezTo>
                        <a:pt x="1067226" y="1264920"/>
                        <a:pt x="1061797" y="1277469"/>
                        <a:pt x="1055034" y="1289304"/>
                      </a:cubicBezTo>
                      <a:cubicBezTo>
                        <a:pt x="1049582" y="1298846"/>
                        <a:pt x="1042008" y="1307088"/>
                        <a:pt x="1036746" y="1316736"/>
                      </a:cubicBezTo>
                      <a:cubicBezTo>
                        <a:pt x="1019534" y="1348292"/>
                        <a:pt x="991756" y="1416590"/>
                        <a:pt x="963594" y="1444752"/>
                      </a:cubicBezTo>
                      <a:cubicBezTo>
                        <a:pt x="954450" y="1453896"/>
                        <a:pt x="943678" y="1461661"/>
                        <a:pt x="936162" y="1472184"/>
                      </a:cubicBezTo>
                      <a:cubicBezTo>
                        <a:pt x="928239" y="1483276"/>
                        <a:pt x="926389" y="1498116"/>
                        <a:pt x="917874" y="1508760"/>
                      </a:cubicBezTo>
                      <a:cubicBezTo>
                        <a:pt x="901717" y="1528956"/>
                        <a:pt x="878528" y="1542933"/>
                        <a:pt x="863010" y="1563624"/>
                      </a:cubicBezTo>
                      <a:lnTo>
                        <a:pt x="808146" y="1636776"/>
                      </a:lnTo>
                      <a:cubicBezTo>
                        <a:pt x="799002" y="1648968"/>
                        <a:pt x="791490" y="1662576"/>
                        <a:pt x="780714" y="1673352"/>
                      </a:cubicBezTo>
                      <a:cubicBezTo>
                        <a:pt x="759378" y="1694688"/>
                        <a:pt x="734810" y="1713221"/>
                        <a:pt x="716706" y="1737360"/>
                      </a:cubicBezTo>
                      <a:cubicBezTo>
                        <a:pt x="687129" y="1776796"/>
                        <a:pt x="658086" y="1819112"/>
                        <a:pt x="616122" y="1847088"/>
                      </a:cubicBezTo>
                      <a:cubicBezTo>
                        <a:pt x="594412" y="1861561"/>
                        <a:pt x="571962" y="1875795"/>
                        <a:pt x="552114" y="1892808"/>
                      </a:cubicBezTo>
                      <a:cubicBezTo>
                        <a:pt x="542296" y="1901224"/>
                        <a:pt x="534890" y="1912301"/>
                        <a:pt x="524682" y="1920240"/>
                      </a:cubicBezTo>
                      <a:cubicBezTo>
                        <a:pt x="507332" y="1933734"/>
                        <a:pt x="485360" y="1941274"/>
                        <a:pt x="469818" y="1956816"/>
                      </a:cubicBezTo>
                      <a:cubicBezTo>
                        <a:pt x="460674" y="1965960"/>
                        <a:pt x="453146" y="1977075"/>
                        <a:pt x="442386" y="1984248"/>
                      </a:cubicBezTo>
                      <a:cubicBezTo>
                        <a:pt x="434366" y="1989595"/>
                        <a:pt x="423729" y="1989404"/>
                        <a:pt x="414954" y="1993392"/>
                      </a:cubicBezTo>
                      <a:cubicBezTo>
                        <a:pt x="390135" y="2004673"/>
                        <a:pt x="367665" y="2021347"/>
                        <a:pt x="341802" y="2029968"/>
                      </a:cubicBezTo>
                      <a:lnTo>
                        <a:pt x="314370" y="2039112"/>
                      </a:lnTo>
                      <a:lnTo>
                        <a:pt x="286938" y="2002536"/>
                      </a:lnTo>
                      <a:lnTo>
                        <a:pt x="296082" y="1975104"/>
                      </a:lnTo>
                      <a:lnTo>
                        <a:pt x="369234" y="1947672"/>
                      </a:lnTo>
                      <a:cubicBezTo>
                        <a:pt x="378292" y="1944378"/>
                        <a:pt x="388240" y="1943209"/>
                        <a:pt x="396666" y="1938528"/>
                      </a:cubicBezTo>
                      <a:cubicBezTo>
                        <a:pt x="415879" y="1927854"/>
                        <a:pt x="435988" y="1917494"/>
                        <a:pt x="451530" y="1901952"/>
                      </a:cubicBezTo>
                      <a:cubicBezTo>
                        <a:pt x="460674" y="1892808"/>
                        <a:pt x="468202" y="1881693"/>
                        <a:pt x="478962" y="1874520"/>
                      </a:cubicBezTo>
                      <a:cubicBezTo>
                        <a:pt x="486982" y="1869173"/>
                        <a:pt x="497968" y="1870057"/>
                        <a:pt x="506394" y="1865376"/>
                      </a:cubicBezTo>
                      <a:lnTo>
                        <a:pt x="588690" y="1810512"/>
                      </a:lnTo>
                      <a:cubicBezTo>
                        <a:pt x="597834" y="1804416"/>
                        <a:pt x="608351" y="1799995"/>
                        <a:pt x="616122" y="1792224"/>
                      </a:cubicBezTo>
                      <a:cubicBezTo>
                        <a:pt x="625266" y="1783080"/>
                        <a:pt x="633620" y="1773071"/>
                        <a:pt x="643554" y="1764792"/>
                      </a:cubicBezTo>
                      <a:cubicBezTo>
                        <a:pt x="651997" y="1757757"/>
                        <a:pt x="662543" y="1753539"/>
                        <a:pt x="670986" y="1746504"/>
                      </a:cubicBezTo>
                      <a:cubicBezTo>
                        <a:pt x="688320" y="1732059"/>
                        <a:pt x="706431" y="1712191"/>
                        <a:pt x="716706" y="1691640"/>
                      </a:cubicBezTo>
                      <a:cubicBezTo>
                        <a:pt x="737720" y="1649612"/>
                        <a:pt x="714336" y="1675722"/>
                        <a:pt x="734994" y="1655064"/>
                      </a:cubicBezTo>
                      <a:lnTo>
                        <a:pt x="734994" y="1655064"/>
                      </a:lnTo>
                      <a:cubicBezTo>
                        <a:pt x="710610" y="1642872"/>
                        <a:pt x="688290" y="1625100"/>
                        <a:pt x="661842" y="1618488"/>
                      </a:cubicBezTo>
                      <a:cubicBezTo>
                        <a:pt x="649650" y="1615440"/>
                        <a:pt x="637350" y="1624180"/>
                        <a:pt x="625266" y="1627632"/>
                      </a:cubicBezTo>
                      <a:cubicBezTo>
                        <a:pt x="615998" y="1630280"/>
                        <a:pt x="607102" y="1634128"/>
                        <a:pt x="597834" y="1636776"/>
                      </a:cubicBezTo>
                      <a:cubicBezTo>
                        <a:pt x="517462" y="1659739"/>
                        <a:pt x="599599" y="1633140"/>
                        <a:pt x="533826" y="1655064"/>
                      </a:cubicBezTo>
                      <a:cubicBezTo>
                        <a:pt x="448482" y="1652016"/>
                        <a:pt x="362284" y="1658345"/>
                        <a:pt x="277794" y="1645920"/>
                      </a:cubicBezTo>
                      <a:cubicBezTo>
                        <a:pt x="256048" y="1642722"/>
                        <a:pt x="222930" y="1609344"/>
                        <a:pt x="222930" y="1609344"/>
                      </a:cubicBezTo>
                      <a:cubicBezTo>
                        <a:pt x="219882" y="1600200"/>
                        <a:pt x="213786" y="1591551"/>
                        <a:pt x="213786" y="1581912"/>
                      </a:cubicBezTo>
                      <a:cubicBezTo>
                        <a:pt x="213786" y="1563372"/>
                        <a:pt x="224977" y="1545475"/>
                        <a:pt x="222930" y="1527048"/>
                      </a:cubicBezTo>
                      <a:cubicBezTo>
                        <a:pt x="221716" y="1516125"/>
                        <a:pt x="213961" y="1505441"/>
                        <a:pt x="204642" y="1499616"/>
                      </a:cubicBezTo>
                      <a:cubicBezTo>
                        <a:pt x="188295" y="1489399"/>
                        <a:pt x="165818" y="1492021"/>
                        <a:pt x="149778" y="1481328"/>
                      </a:cubicBezTo>
                      <a:cubicBezTo>
                        <a:pt x="111586" y="1455867"/>
                        <a:pt x="130117" y="1470811"/>
                        <a:pt x="94914" y="1435608"/>
                      </a:cubicBezTo>
                      <a:cubicBezTo>
                        <a:pt x="81005" y="1393881"/>
                        <a:pt x="63606" y="1370207"/>
                        <a:pt x="85770" y="1325880"/>
                      </a:cubicBezTo>
                      <a:cubicBezTo>
                        <a:pt x="90685" y="1316050"/>
                        <a:pt x="102912" y="1311451"/>
                        <a:pt x="113202" y="1307592"/>
                      </a:cubicBezTo>
                      <a:cubicBezTo>
                        <a:pt x="127754" y="1302135"/>
                        <a:pt x="143682" y="1301496"/>
                        <a:pt x="158922" y="1298448"/>
                      </a:cubicBezTo>
                      <a:cubicBezTo>
                        <a:pt x="147424" y="1263953"/>
                        <a:pt x="144644" y="1247594"/>
                        <a:pt x="113202" y="1216152"/>
                      </a:cubicBezTo>
                      <a:cubicBezTo>
                        <a:pt x="104058" y="1207008"/>
                        <a:pt x="94186" y="1198538"/>
                        <a:pt x="85770" y="1188720"/>
                      </a:cubicBezTo>
                      <a:cubicBezTo>
                        <a:pt x="75852" y="1177149"/>
                        <a:pt x="68256" y="1163715"/>
                        <a:pt x="58338" y="1152144"/>
                      </a:cubicBezTo>
                      <a:cubicBezTo>
                        <a:pt x="49922" y="1142326"/>
                        <a:pt x="39185" y="1134646"/>
                        <a:pt x="30906" y="1124712"/>
                      </a:cubicBezTo>
                      <a:cubicBezTo>
                        <a:pt x="11211" y="1101077"/>
                        <a:pt x="12638" y="1097341"/>
                        <a:pt x="3474" y="1069848"/>
                      </a:cubicBezTo>
                      <a:cubicBezTo>
                        <a:pt x="6522" y="1051560"/>
                        <a:pt x="4327" y="1031567"/>
                        <a:pt x="12618" y="1014984"/>
                      </a:cubicBezTo>
                      <a:cubicBezTo>
                        <a:pt x="23083" y="994055"/>
                        <a:pt x="71557" y="990395"/>
                        <a:pt x="85770" y="987552"/>
                      </a:cubicBezTo>
                      <a:lnTo>
                        <a:pt x="49194" y="877824"/>
                      </a:lnTo>
                      <a:lnTo>
                        <a:pt x="40050" y="850392"/>
                      </a:lnTo>
                      <a:cubicBezTo>
                        <a:pt x="37002" y="841248"/>
                        <a:pt x="33244" y="832311"/>
                        <a:pt x="30906" y="822960"/>
                      </a:cubicBezTo>
                      <a:cubicBezTo>
                        <a:pt x="2320" y="708617"/>
                        <a:pt x="38854" y="850779"/>
                        <a:pt x="12618" y="758952"/>
                      </a:cubicBezTo>
                      <a:cubicBezTo>
                        <a:pt x="9166" y="746868"/>
                        <a:pt x="-6983" y="715405"/>
                        <a:pt x="3474" y="722376"/>
                      </a:cubicBezTo>
                      <a:cubicBezTo>
                        <a:pt x="8046" y="725424"/>
                        <a:pt x="46908" y="789432"/>
                        <a:pt x="58338" y="804672"/>
                      </a:cubicBezTo>
                      <a:cubicBezTo>
                        <a:pt x="67482" y="816864"/>
                        <a:pt x="76912" y="828847"/>
                        <a:pt x="85770" y="841248"/>
                      </a:cubicBezTo>
                      <a:cubicBezTo>
                        <a:pt x="92158" y="850191"/>
                        <a:pt x="97023" y="860237"/>
                        <a:pt x="104058" y="868680"/>
                      </a:cubicBezTo>
                      <a:cubicBezTo>
                        <a:pt x="112337" y="878614"/>
                        <a:pt x="123211" y="886178"/>
                        <a:pt x="131490" y="896112"/>
                      </a:cubicBezTo>
                      <a:cubicBezTo>
                        <a:pt x="195143" y="972495"/>
                        <a:pt x="97067" y="870833"/>
                        <a:pt x="177210" y="950976"/>
                      </a:cubicBezTo>
                      <a:cubicBezTo>
                        <a:pt x="183306" y="941832"/>
                        <a:pt x="191169" y="933645"/>
                        <a:pt x="195498" y="923544"/>
                      </a:cubicBezTo>
                      <a:cubicBezTo>
                        <a:pt x="200448" y="911993"/>
                        <a:pt x="196366" y="896426"/>
                        <a:pt x="204642" y="886968"/>
                      </a:cubicBezTo>
                      <a:cubicBezTo>
                        <a:pt x="219116" y="870427"/>
                        <a:pt x="259506" y="850392"/>
                        <a:pt x="259506" y="850392"/>
                      </a:cubicBezTo>
                      <a:cubicBezTo>
                        <a:pt x="268650" y="856488"/>
                        <a:pt x="280073" y="860098"/>
                        <a:pt x="286938" y="868680"/>
                      </a:cubicBezTo>
                      <a:cubicBezTo>
                        <a:pt x="292959" y="876206"/>
                        <a:pt x="294886" y="886548"/>
                        <a:pt x="296082" y="896112"/>
                      </a:cubicBezTo>
                      <a:cubicBezTo>
                        <a:pt x="301011" y="935546"/>
                        <a:pt x="302178" y="975360"/>
                        <a:pt x="305226" y="1014984"/>
                      </a:cubicBezTo>
                      <a:cubicBezTo>
                        <a:pt x="325407" y="988076"/>
                        <a:pt x="334618" y="972203"/>
                        <a:pt x="360090" y="950976"/>
                      </a:cubicBezTo>
                      <a:cubicBezTo>
                        <a:pt x="368533" y="943941"/>
                        <a:pt x="377479" y="937151"/>
                        <a:pt x="387522" y="932688"/>
                      </a:cubicBezTo>
                      <a:cubicBezTo>
                        <a:pt x="405138" y="924859"/>
                        <a:pt x="442386" y="914400"/>
                        <a:pt x="442386" y="914400"/>
                      </a:cubicBezTo>
                      <a:cubicBezTo>
                        <a:pt x="460674" y="917448"/>
                        <a:pt x="481153" y="914345"/>
                        <a:pt x="497250" y="923544"/>
                      </a:cubicBezTo>
                      <a:cubicBezTo>
                        <a:pt x="505619" y="928326"/>
                        <a:pt x="506394" y="941337"/>
                        <a:pt x="506394" y="950976"/>
                      </a:cubicBezTo>
                      <a:cubicBezTo>
                        <a:pt x="506394" y="987679"/>
                        <a:pt x="502101" y="1024323"/>
                        <a:pt x="497250" y="1060704"/>
                      </a:cubicBezTo>
                      <a:cubicBezTo>
                        <a:pt x="495976" y="1070258"/>
                        <a:pt x="481290" y="1081320"/>
                        <a:pt x="488106" y="1088136"/>
                      </a:cubicBezTo>
                      <a:cubicBezTo>
                        <a:pt x="494922" y="1094952"/>
                        <a:pt x="507112" y="1083673"/>
                        <a:pt x="515538" y="1078992"/>
                      </a:cubicBezTo>
                      <a:cubicBezTo>
                        <a:pt x="534751" y="1068318"/>
                        <a:pt x="552114" y="1054608"/>
                        <a:pt x="570402" y="1042416"/>
                      </a:cubicBezTo>
                      <a:lnTo>
                        <a:pt x="597834" y="1024128"/>
                      </a:lnTo>
                      <a:lnTo>
                        <a:pt x="625266" y="1005840"/>
                      </a:lnTo>
                      <a:cubicBezTo>
                        <a:pt x="634410" y="1008888"/>
                        <a:pt x="645293" y="1008814"/>
                        <a:pt x="652698" y="1014984"/>
                      </a:cubicBezTo>
                      <a:cubicBezTo>
                        <a:pt x="678248" y="1036276"/>
                        <a:pt x="680158" y="1051645"/>
                        <a:pt x="689274" y="1078992"/>
                      </a:cubicBezTo>
                      <a:cubicBezTo>
                        <a:pt x="686226" y="1124712"/>
                        <a:pt x="690625" y="1171549"/>
                        <a:pt x="680130" y="1216152"/>
                      </a:cubicBezTo>
                      <a:cubicBezTo>
                        <a:pt x="677613" y="1226850"/>
                        <a:pt x="652698" y="1223450"/>
                        <a:pt x="652698" y="1234440"/>
                      </a:cubicBezTo>
                      <a:cubicBezTo>
                        <a:pt x="652698" y="1245430"/>
                        <a:pt x="670986" y="1246632"/>
                        <a:pt x="680130" y="1252728"/>
                      </a:cubicBezTo>
                      <a:cubicBezTo>
                        <a:pt x="697520" y="1249250"/>
                        <a:pt x="734537" y="1243813"/>
                        <a:pt x="753282" y="1234440"/>
                      </a:cubicBezTo>
                      <a:cubicBezTo>
                        <a:pt x="763112" y="1229525"/>
                        <a:pt x="771570" y="1222248"/>
                        <a:pt x="780714" y="1216152"/>
                      </a:cubicBezTo>
                      <a:cubicBezTo>
                        <a:pt x="786810" y="1207008"/>
                        <a:pt x="788798" y="1192801"/>
                        <a:pt x="799002" y="1188720"/>
                      </a:cubicBezTo>
                      <a:cubicBezTo>
                        <a:pt x="831797" y="1175602"/>
                        <a:pt x="832648" y="1222721"/>
                        <a:pt x="835578" y="1234440"/>
                      </a:cubicBezTo>
                      <a:cubicBezTo>
                        <a:pt x="832530" y="1298448"/>
                        <a:pt x="833511" y="1362775"/>
                        <a:pt x="826434" y="1426464"/>
                      </a:cubicBezTo>
                      <a:cubicBezTo>
                        <a:pt x="824305" y="1445623"/>
                        <a:pt x="814242" y="1463040"/>
                        <a:pt x="808146" y="1481328"/>
                      </a:cubicBezTo>
                      <a:cubicBezTo>
                        <a:pt x="805098" y="1490472"/>
                        <a:pt x="805818" y="1501944"/>
                        <a:pt x="799002" y="1508760"/>
                      </a:cubicBezTo>
                      <a:cubicBezTo>
                        <a:pt x="789858" y="1517904"/>
                        <a:pt x="771570" y="1523260"/>
                        <a:pt x="771570" y="1536192"/>
                      </a:cubicBezTo>
                      <a:cubicBezTo>
                        <a:pt x="771570" y="1547182"/>
                        <a:pt x="789858" y="1524000"/>
                        <a:pt x="799002" y="1517904"/>
                      </a:cubicBezTo>
                      <a:cubicBezTo>
                        <a:pt x="840925" y="1455020"/>
                        <a:pt x="814726" y="1469991"/>
                        <a:pt x="863010" y="1453896"/>
                      </a:cubicBezTo>
                      <a:lnTo>
                        <a:pt x="917874" y="1371600"/>
                      </a:lnTo>
                      <a:cubicBezTo>
                        <a:pt x="923970" y="1362456"/>
                        <a:pt x="932687" y="1354594"/>
                        <a:pt x="936162" y="1344168"/>
                      </a:cubicBezTo>
                      <a:lnTo>
                        <a:pt x="954450" y="1289304"/>
                      </a:lnTo>
                      <a:cubicBezTo>
                        <a:pt x="957498" y="1280160"/>
                        <a:pt x="958247" y="1269892"/>
                        <a:pt x="963594" y="1261872"/>
                      </a:cubicBezTo>
                      <a:cubicBezTo>
                        <a:pt x="969690" y="1252728"/>
                        <a:pt x="977419" y="1244483"/>
                        <a:pt x="981882" y="1234440"/>
                      </a:cubicBezTo>
                      <a:cubicBezTo>
                        <a:pt x="989711" y="1216824"/>
                        <a:pt x="989477" y="1195616"/>
                        <a:pt x="1000170" y="1179576"/>
                      </a:cubicBezTo>
                      <a:cubicBezTo>
                        <a:pt x="1052581" y="1100960"/>
                        <a:pt x="989744" y="1200428"/>
                        <a:pt x="1027602" y="1124712"/>
                      </a:cubicBezTo>
                      <a:cubicBezTo>
                        <a:pt x="1040333" y="1099251"/>
                        <a:pt x="1053099" y="1090071"/>
                        <a:pt x="1073322" y="1069848"/>
                      </a:cubicBezTo>
                      <a:cubicBezTo>
                        <a:pt x="1076370" y="1054608"/>
                        <a:pt x="1089417" y="1038029"/>
                        <a:pt x="1082466" y="1024128"/>
                      </a:cubicBezTo>
                      <a:cubicBezTo>
                        <a:pt x="1076846" y="1012888"/>
                        <a:pt x="1058427" y="1015849"/>
                        <a:pt x="1045890" y="1014984"/>
                      </a:cubicBezTo>
                      <a:cubicBezTo>
                        <a:pt x="969810" y="1009737"/>
                        <a:pt x="893490" y="1008888"/>
                        <a:pt x="817290" y="1005840"/>
                      </a:cubicBezTo>
                      <a:cubicBezTo>
                        <a:pt x="805098" y="1002792"/>
                        <a:pt x="792751" y="1000307"/>
                        <a:pt x="780714" y="996696"/>
                      </a:cubicBezTo>
                      <a:cubicBezTo>
                        <a:pt x="762250" y="991157"/>
                        <a:pt x="725850" y="978408"/>
                        <a:pt x="725850" y="978408"/>
                      </a:cubicBezTo>
                      <a:cubicBezTo>
                        <a:pt x="719754" y="969264"/>
                        <a:pt x="715333" y="958747"/>
                        <a:pt x="707562" y="950976"/>
                      </a:cubicBezTo>
                      <a:cubicBezTo>
                        <a:pt x="646602" y="890016"/>
                        <a:pt x="710610" y="978408"/>
                        <a:pt x="661842" y="905256"/>
                      </a:cubicBezTo>
                      <a:cubicBezTo>
                        <a:pt x="655746" y="856488"/>
                        <a:pt x="670253" y="800215"/>
                        <a:pt x="643554" y="758952"/>
                      </a:cubicBezTo>
                      <a:cubicBezTo>
                        <a:pt x="628560" y="735779"/>
                        <a:pt x="583718" y="765851"/>
                        <a:pt x="561258" y="749808"/>
                      </a:cubicBezTo>
                      <a:cubicBezTo>
                        <a:pt x="550166" y="741885"/>
                        <a:pt x="567987" y="720456"/>
                        <a:pt x="579546" y="713232"/>
                      </a:cubicBezTo>
                      <a:cubicBezTo>
                        <a:pt x="595268" y="703406"/>
                        <a:pt x="616122" y="707136"/>
                        <a:pt x="634410" y="704088"/>
                      </a:cubicBezTo>
                      <a:cubicBezTo>
                        <a:pt x="616122" y="691896"/>
                        <a:pt x="595088" y="683054"/>
                        <a:pt x="579546" y="667512"/>
                      </a:cubicBezTo>
                      <a:cubicBezTo>
                        <a:pt x="544343" y="632309"/>
                        <a:pt x="562874" y="647253"/>
                        <a:pt x="524682" y="621792"/>
                      </a:cubicBezTo>
                      <a:cubicBezTo>
                        <a:pt x="521634" y="551688"/>
                        <a:pt x="520206" y="481495"/>
                        <a:pt x="515538" y="411480"/>
                      </a:cubicBezTo>
                      <a:cubicBezTo>
                        <a:pt x="514104" y="389975"/>
                        <a:pt x="504604" y="368950"/>
                        <a:pt x="506394" y="347472"/>
                      </a:cubicBezTo>
                      <a:cubicBezTo>
                        <a:pt x="507757" y="331115"/>
                        <a:pt x="518586" y="316992"/>
                        <a:pt x="524682" y="301752"/>
                      </a:cubicBezTo>
                      <a:cubicBezTo>
                        <a:pt x="533826" y="307848"/>
                        <a:pt x="543900" y="312739"/>
                        <a:pt x="552114" y="320040"/>
                      </a:cubicBezTo>
                      <a:cubicBezTo>
                        <a:pt x="571444" y="337223"/>
                        <a:pt x="606978" y="374904"/>
                        <a:pt x="606978" y="374904"/>
                      </a:cubicBezTo>
                      <a:cubicBezTo>
                        <a:pt x="610026" y="384048"/>
                        <a:pt x="610775" y="394316"/>
                        <a:pt x="616122" y="402336"/>
                      </a:cubicBezTo>
                      <a:cubicBezTo>
                        <a:pt x="656568" y="463005"/>
                        <a:pt x="631925" y="397367"/>
                        <a:pt x="661842" y="457200"/>
                      </a:cubicBezTo>
                      <a:cubicBezTo>
                        <a:pt x="666153" y="465821"/>
                        <a:pt x="664170" y="477816"/>
                        <a:pt x="670986" y="484632"/>
                      </a:cubicBezTo>
                      <a:cubicBezTo>
                        <a:pt x="677802" y="491448"/>
                        <a:pt x="689274" y="490728"/>
                        <a:pt x="698418" y="493776"/>
                      </a:cubicBezTo>
                      <a:cubicBezTo>
                        <a:pt x="704514" y="475488"/>
                        <a:pt x="703075" y="452543"/>
                        <a:pt x="716706" y="438912"/>
                      </a:cubicBezTo>
                      <a:cubicBezTo>
                        <a:pt x="725850" y="429768"/>
                        <a:pt x="734204" y="419759"/>
                        <a:pt x="744138" y="411480"/>
                      </a:cubicBezTo>
                      <a:cubicBezTo>
                        <a:pt x="763525" y="395324"/>
                        <a:pt x="785787" y="386084"/>
                        <a:pt x="808146" y="374904"/>
                      </a:cubicBezTo>
                      <a:cubicBezTo>
                        <a:pt x="814242" y="384048"/>
                        <a:pt x="824279" y="391560"/>
                        <a:pt x="826434" y="402336"/>
                      </a:cubicBezTo>
                      <a:cubicBezTo>
                        <a:pt x="833632" y="438326"/>
                        <a:pt x="823035" y="477571"/>
                        <a:pt x="835578" y="512064"/>
                      </a:cubicBezTo>
                      <a:cubicBezTo>
                        <a:pt x="838872" y="521122"/>
                        <a:pt x="854389" y="507231"/>
                        <a:pt x="863010" y="502920"/>
                      </a:cubicBezTo>
                      <a:cubicBezTo>
                        <a:pt x="933914" y="467468"/>
                        <a:pt x="848923" y="498472"/>
                        <a:pt x="917874" y="475488"/>
                      </a:cubicBezTo>
                      <a:cubicBezTo>
                        <a:pt x="923970" y="466344"/>
                        <a:pt x="925958" y="452137"/>
                        <a:pt x="936162" y="448056"/>
                      </a:cubicBezTo>
                      <a:cubicBezTo>
                        <a:pt x="945111" y="444476"/>
                        <a:pt x="962320" y="447646"/>
                        <a:pt x="963594" y="457200"/>
                      </a:cubicBezTo>
                      <a:cubicBezTo>
                        <a:pt x="969248" y="499605"/>
                        <a:pt x="947945" y="542933"/>
                        <a:pt x="954450" y="585216"/>
                      </a:cubicBezTo>
                      <a:cubicBezTo>
                        <a:pt x="955916" y="594743"/>
                        <a:pt x="973261" y="580383"/>
                        <a:pt x="981882" y="576072"/>
                      </a:cubicBezTo>
                      <a:cubicBezTo>
                        <a:pt x="1045030" y="544498"/>
                        <a:pt x="969768" y="567671"/>
                        <a:pt x="1045890" y="548640"/>
                      </a:cubicBezTo>
                      <a:cubicBezTo>
                        <a:pt x="1051986" y="539496"/>
                        <a:pt x="1056407" y="528979"/>
                        <a:pt x="1064178" y="521208"/>
                      </a:cubicBezTo>
                      <a:cubicBezTo>
                        <a:pt x="1071949" y="513437"/>
                        <a:pt x="1090678" y="491970"/>
                        <a:pt x="1091610" y="502920"/>
                      </a:cubicBezTo>
                      <a:cubicBezTo>
                        <a:pt x="1104278" y="651765"/>
                        <a:pt x="1097706" y="801624"/>
                        <a:pt x="1100754" y="950976"/>
                      </a:cubicBezTo>
                      <a:cubicBezTo>
                        <a:pt x="1111013" y="920200"/>
                        <a:pt x="1110107" y="918606"/>
                        <a:pt x="1128186" y="886968"/>
                      </a:cubicBezTo>
                      <a:cubicBezTo>
                        <a:pt x="1145477" y="856709"/>
                        <a:pt x="1163505" y="846785"/>
                        <a:pt x="1164762" y="804672"/>
                      </a:cubicBezTo>
                      <a:cubicBezTo>
                        <a:pt x="1170310" y="618827"/>
                        <a:pt x="1164762" y="432816"/>
                        <a:pt x="1164762" y="246888"/>
                      </a:cubicBezTo>
                      <a:lnTo>
                        <a:pt x="1183050" y="182880"/>
                      </a:lnTo>
                      <a:lnTo>
                        <a:pt x="1219626" y="402336"/>
                      </a:lnTo>
                      <a:lnTo>
                        <a:pt x="1219626" y="576072"/>
                      </a:lnTo>
                      <a:lnTo>
                        <a:pt x="1219626" y="576072"/>
                      </a:lnTo>
                      <a:cubicBezTo>
                        <a:pt x="1240962" y="560832"/>
                        <a:pt x="1265094" y="548892"/>
                        <a:pt x="1283634" y="530352"/>
                      </a:cubicBezTo>
                      <a:cubicBezTo>
                        <a:pt x="1290450" y="523536"/>
                        <a:pt x="1288467" y="511541"/>
                        <a:pt x="1292778" y="502920"/>
                      </a:cubicBezTo>
                      <a:cubicBezTo>
                        <a:pt x="1297693" y="493090"/>
                        <a:pt x="1304970" y="484632"/>
                        <a:pt x="1311066" y="475488"/>
                      </a:cubicBezTo>
                      <a:cubicBezTo>
                        <a:pt x="1312634" y="440982"/>
                        <a:pt x="1284298" y="301088"/>
                        <a:pt x="1338498" y="246888"/>
                      </a:cubicBezTo>
                      <a:cubicBezTo>
                        <a:pt x="1346269" y="239117"/>
                        <a:pt x="1356388" y="234052"/>
                        <a:pt x="1365930" y="228600"/>
                      </a:cubicBezTo>
                      <a:cubicBezTo>
                        <a:pt x="1377765" y="221837"/>
                        <a:pt x="1390314" y="216408"/>
                        <a:pt x="1402506" y="210312"/>
                      </a:cubicBezTo>
                      <a:cubicBezTo>
                        <a:pt x="1411650" y="213360"/>
                        <a:pt x="1422412" y="213435"/>
                        <a:pt x="1429938" y="219456"/>
                      </a:cubicBezTo>
                      <a:cubicBezTo>
                        <a:pt x="1438520" y="226321"/>
                        <a:pt x="1440455" y="239117"/>
                        <a:pt x="1448226" y="246888"/>
                      </a:cubicBezTo>
                      <a:cubicBezTo>
                        <a:pt x="1455997" y="254659"/>
                        <a:pt x="1466514" y="259080"/>
                        <a:pt x="1475658" y="265176"/>
                      </a:cubicBezTo>
                      <a:cubicBezTo>
                        <a:pt x="1478706" y="252984"/>
                        <a:pt x="1476951" y="238413"/>
                        <a:pt x="1484802" y="228600"/>
                      </a:cubicBezTo>
                      <a:cubicBezTo>
                        <a:pt x="1490823" y="221074"/>
                        <a:pt x="1503808" y="224137"/>
                        <a:pt x="1512234" y="219456"/>
                      </a:cubicBezTo>
                      <a:cubicBezTo>
                        <a:pt x="1531447" y="208782"/>
                        <a:pt x="1548810" y="195072"/>
                        <a:pt x="1567098" y="182880"/>
                      </a:cubicBezTo>
                      <a:cubicBezTo>
                        <a:pt x="1575118" y="177533"/>
                        <a:pt x="1585909" y="178047"/>
                        <a:pt x="1594530" y="173736"/>
                      </a:cubicBezTo>
                      <a:cubicBezTo>
                        <a:pt x="1604360" y="168821"/>
                        <a:pt x="1611861" y="159777"/>
                        <a:pt x="1621962" y="155448"/>
                      </a:cubicBezTo>
                      <a:cubicBezTo>
                        <a:pt x="1633513" y="150498"/>
                        <a:pt x="1646454" y="149756"/>
                        <a:pt x="1658538" y="146304"/>
                      </a:cubicBezTo>
                      <a:cubicBezTo>
                        <a:pt x="1667806" y="143656"/>
                        <a:pt x="1676826" y="140208"/>
                        <a:pt x="1685970" y="137160"/>
                      </a:cubicBezTo>
                      <a:cubicBezTo>
                        <a:pt x="1698162" y="140208"/>
                        <a:pt x="1712089" y="139333"/>
                        <a:pt x="1722546" y="146304"/>
                      </a:cubicBezTo>
                      <a:cubicBezTo>
                        <a:pt x="1731690" y="152400"/>
                        <a:pt x="1735919" y="163906"/>
                        <a:pt x="1740834" y="173736"/>
                      </a:cubicBezTo>
                      <a:cubicBezTo>
                        <a:pt x="1745145" y="182357"/>
                        <a:pt x="1742452" y="195147"/>
                        <a:pt x="1749978" y="201168"/>
                      </a:cubicBezTo>
                      <a:cubicBezTo>
                        <a:pt x="1759791" y="209019"/>
                        <a:pt x="1774362" y="207264"/>
                        <a:pt x="1786554" y="210312"/>
                      </a:cubicBezTo>
                      <a:cubicBezTo>
                        <a:pt x="1843608" y="196049"/>
                        <a:pt x="1915282" y="174210"/>
                        <a:pt x="1969434" y="210312"/>
                      </a:cubicBezTo>
                      <a:cubicBezTo>
                        <a:pt x="1997788" y="229215"/>
                        <a:pt x="1975757" y="278988"/>
                        <a:pt x="1987722" y="310896"/>
                      </a:cubicBezTo>
                      <a:cubicBezTo>
                        <a:pt x="1994575" y="329170"/>
                        <a:pt x="2011446" y="341928"/>
                        <a:pt x="2024298" y="356616"/>
                      </a:cubicBezTo>
                      <a:cubicBezTo>
                        <a:pt x="2040027" y="374592"/>
                        <a:pt x="2057520" y="391515"/>
                        <a:pt x="2079162" y="402336"/>
                      </a:cubicBezTo>
                      <a:cubicBezTo>
                        <a:pt x="2087783" y="406647"/>
                        <a:pt x="2097450" y="408432"/>
                        <a:pt x="2106594" y="411480"/>
                      </a:cubicBezTo>
                      <a:cubicBezTo>
                        <a:pt x="2145828" y="489947"/>
                        <a:pt x="2100616" y="414646"/>
                        <a:pt x="2152314" y="466344"/>
                      </a:cubicBezTo>
                      <a:cubicBezTo>
                        <a:pt x="2160085" y="474115"/>
                        <a:pt x="2162831" y="486005"/>
                        <a:pt x="2170602" y="493776"/>
                      </a:cubicBezTo>
                      <a:cubicBezTo>
                        <a:pt x="2181378" y="504552"/>
                        <a:pt x="2195709" y="511172"/>
                        <a:pt x="2207178" y="521208"/>
                      </a:cubicBezTo>
                      <a:cubicBezTo>
                        <a:pt x="2220154" y="532562"/>
                        <a:pt x="2229408" y="548220"/>
                        <a:pt x="2243754" y="557784"/>
                      </a:cubicBezTo>
                      <a:cubicBezTo>
                        <a:pt x="2257411" y="566889"/>
                        <a:pt x="2275064" y="568212"/>
                        <a:pt x="2289474" y="576072"/>
                      </a:cubicBezTo>
                      <a:cubicBezTo>
                        <a:pt x="2308770" y="586597"/>
                        <a:pt x="2344338" y="612648"/>
                        <a:pt x="2344338" y="612648"/>
                      </a:cubicBezTo>
                      <a:cubicBezTo>
                        <a:pt x="2268138" y="615696"/>
                        <a:pt x="2191565" y="613668"/>
                        <a:pt x="2115738" y="621792"/>
                      </a:cubicBezTo>
                      <a:cubicBezTo>
                        <a:pt x="2104811" y="622963"/>
                        <a:pt x="2095171" y="631498"/>
                        <a:pt x="2088306" y="640080"/>
                      </a:cubicBezTo>
                      <a:cubicBezTo>
                        <a:pt x="2082285" y="647606"/>
                        <a:pt x="2082210" y="658368"/>
                        <a:pt x="2079162" y="667512"/>
                      </a:cubicBezTo>
                      <a:cubicBezTo>
                        <a:pt x="2085258" y="679704"/>
                        <a:pt x="2092080" y="691559"/>
                        <a:pt x="2097450" y="704088"/>
                      </a:cubicBezTo>
                      <a:cubicBezTo>
                        <a:pt x="2101247" y="712947"/>
                        <a:pt x="2100573" y="723994"/>
                        <a:pt x="2106594" y="731520"/>
                      </a:cubicBezTo>
                      <a:cubicBezTo>
                        <a:pt x="2113459" y="740102"/>
                        <a:pt x="2124882" y="743712"/>
                        <a:pt x="2134026" y="749808"/>
                      </a:cubicBezTo>
                      <a:cubicBezTo>
                        <a:pt x="2137106" y="754428"/>
                        <a:pt x="2166866" y="793855"/>
                        <a:pt x="2161458" y="804672"/>
                      </a:cubicBezTo>
                      <a:cubicBezTo>
                        <a:pt x="2157147" y="813293"/>
                        <a:pt x="2143170" y="810768"/>
                        <a:pt x="2134026" y="813816"/>
                      </a:cubicBezTo>
                      <a:cubicBezTo>
                        <a:pt x="2052154" y="806373"/>
                        <a:pt x="2042436" y="831804"/>
                        <a:pt x="2015154" y="777240"/>
                      </a:cubicBezTo>
                      <a:cubicBezTo>
                        <a:pt x="2010843" y="768619"/>
                        <a:pt x="2010321" y="758429"/>
                        <a:pt x="2006010" y="749808"/>
                      </a:cubicBezTo>
                      <a:cubicBezTo>
                        <a:pt x="2001095" y="739978"/>
                        <a:pt x="1992984" y="732024"/>
                        <a:pt x="1987722" y="722376"/>
                      </a:cubicBezTo>
                      <a:cubicBezTo>
                        <a:pt x="1974667" y="698443"/>
                        <a:pt x="1944534" y="622776"/>
                        <a:pt x="1951146" y="649224"/>
                      </a:cubicBezTo>
                      <a:cubicBezTo>
                        <a:pt x="1973130" y="737161"/>
                        <a:pt x="1954353" y="702268"/>
                        <a:pt x="1996866" y="758952"/>
                      </a:cubicBezTo>
                      <a:cubicBezTo>
                        <a:pt x="1999914" y="768096"/>
                        <a:pt x="2001699" y="777763"/>
                        <a:pt x="2006010" y="786384"/>
                      </a:cubicBezTo>
                      <a:cubicBezTo>
                        <a:pt x="2010925" y="796214"/>
                        <a:pt x="2023084" y="802893"/>
                        <a:pt x="2024298" y="813816"/>
                      </a:cubicBezTo>
                      <a:cubicBezTo>
                        <a:pt x="2026345" y="832243"/>
                        <a:pt x="2024980" y="852958"/>
                        <a:pt x="2015154" y="868680"/>
                      </a:cubicBezTo>
                      <a:cubicBezTo>
                        <a:pt x="2009207" y="878195"/>
                        <a:pt x="1963756" y="891909"/>
                        <a:pt x="1951146" y="896112"/>
                      </a:cubicBezTo>
                      <a:cubicBezTo>
                        <a:pt x="1917618" y="893064"/>
                        <a:pt x="1883481" y="894022"/>
                        <a:pt x="1850562" y="886968"/>
                      </a:cubicBezTo>
                      <a:cubicBezTo>
                        <a:pt x="1839816" y="884665"/>
                        <a:pt x="1831573" y="875715"/>
                        <a:pt x="1823130" y="868680"/>
                      </a:cubicBezTo>
                      <a:cubicBezTo>
                        <a:pt x="1805796" y="854235"/>
                        <a:pt x="1787685" y="834367"/>
                        <a:pt x="1777410" y="813816"/>
                      </a:cubicBezTo>
                      <a:cubicBezTo>
                        <a:pt x="1773099" y="805195"/>
                        <a:pt x="1773613" y="794404"/>
                        <a:pt x="1768266" y="786384"/>
                      </a:cubicBezTo>
                      <a:cubicBezTo>
                        <a:pt x="1761093" y="775624"/>
                        <a:pt x="1749978" y="768096"/>
                        <a:pt x="1740834" y="758952"/>
                      </a:cubicBezTo>
                      <a:cubicBezTo>
                        <a:pt x="1753530" y="797040"/>
                        <a:pt x="1773308" y="827852"/>
                        <a:pt x="1749978" y="868680"/>
                      </a:cubicBezTo>
                      <a:cubicBezTo>
                        <a:pt x="1745196" y="877049"/>
                        <a:pt x="1731690" y="874776"/>
                        <a:pt x="1722546" y="877824"/>
                      </a:cubicBezTo>
                      <a:cubicBezTo>
                        <a:pt x="1689018" y="874776"/>
                        <a:pt x="1654333" y="877929"/>
                        <a:pt x="1621962" y="868680"/>
                      </a:cubicBezTo>
                      <a:cubicBezTo>
                        <a:pt x="1609528" y="865127"/>
                        <a:pt x="1602809" y="851182"/>
                        <a:pt x="1594530" y="841248"/>
                      </a:cubicBezTo>
                      <a:cubicBezTo>
                        <a:pt x="1569361" y="811045"/>
                        <a:pt x="1580313" y="813014"/>
                        <a:pt x="1557954" y="777240"/>
                      </a:cubicBezTo>
                      <a:cubicBezTo>
                        <a:pt x="1549877" y="764317"/>
                        <a:pt x="1539262" y="753149"/>
                        <a:pt x="1530522" y="740664"/>
                      </a:cubicBezTo>
                      <a:cubicBezTo>
                        <a:pt x="1517918" y="722658"/>
                        <a:pt x="1512234" y="697992"/>
                        <a:pt x="1493946" y="685800"/>
                      </a:cubicBezTo>
                      <a:cubicBezTo>
                        <a:pt x="1429297" y="642701"/>
                        <a:pt x="1509332" y="696790"/>
                        <a:pt x="1429938" y="640080"/>
                      </a:cubicBezTo>
                      <a:cubicBezTo>
                        <a:pt x="1420995" y="633692"/>
                        <a:pt x="1411650" y="627888"/>
                        <a:pt x="1402506" y="621792"/>
                      </a:cubicBezTo>
                      <a:lnTo>
                        <a:pt x="1347642" y="640080"/>
                      </a:lnTo>
                      <a:cubicBezTo>
                        <a:pt x="1338498" y="643128"/>
                        <a:pt x="1328230" y="643877"/>
                        <a:pt x="1320210" y="649224"/>
                      </a:cubicBezTo>
                      <a:lnTo>
                        <a:pt x="1292778" y="667512"/>
                      </a:lnTo>
                      <a:cubicBezTo>
                        <a:pt x="1286682" y="676656"/>
                        <a:pt x="1279405" y="685114"/>
                        <a:pt x="1274490" y="694944"/>
                      </a:cubicBezTo>
                      <a:cubicBezTo>
                        <a:pt x="1256696" y="730532"/>
                        <a:pt x="1273781" y="717935"/>
                        <a:pt x="1256202" y="758952"/>
                      </a:cubicBezTo>
                      <a:cubicBezTo>
                        <a:pt x="1251873" y="769053"/>
                        <a:pt x="1242377" y="776341"/>
                        <a:pt x="1237914" y="786384"/>
                      </a:cubicBezTo>
                      <a:cubicBezTo>
                        <a:pt x="1194387" y="884319"/>
                        <a:pt x="1242726" y="806598"/>
                        <a:pt x="1201338" y="868680"/>
                      </a:cubicBezTo>
                      <a:cubicBezTo>
                        <a:pt x="1198290" y="890016"/>
                        <a:pt x="1197040" y="911687"/>
                        <a:pt x="1192194" y="932688"/>
                      </a:cubicBezTo>
                      <a:cubicBezTo>
                        <a:pt x="1187859" y="951472"/>
                        <a:pt x="1173906" y="987552"/>
                        <a:pt x="1173906" y="987552"/>
                      </a:cubicBezTo>
                      <a:cubicBezTo>
                        <a:pt x="1170858" y="1008888"/>
                        <a:pt x="1169608" y="1030559"/>
                        <a:pt x="1164762" y="1051560"/>
                      </a:cubicBezTo>
                      <a:cubicBezTo>
                        <a:pt x="1160427" y="1070344"/>
                        <a:pt x="1151149" y="1087722"/>
                        <a:pt x="1146474" y="1106424"/>
                      </a:cubicBezTo>
                      <a:cubicBezTo>
                        <a:pt x="1134024" y="1156224"/>
                        <a:pt x="1142950" y="1131760"/>
                        <a:pt x="1119042" y="1179576"/>
                      </a:cubicBezTo>
                      <a:cubicBezTo>
                        <a:pt x="1122090" y="1188720"/>
                        <a:pt x="1118777" y="1204917"/>
                        <a:pt x="1128186" y="1207008"/>
                      </a:cubicBezTo>
                      <a:cubicBezTo>
                        <a:pt x="1141279" y="1209918"/>
                        <a:pt x="1205334" y="1200438"/>
                        <a:pt x="1228770" y="1188720"/>
                      </a:cubicBezTo>
                      <a:cubicBezTo>
                        <a:pt x="1238600" y="1183805"/>
                        <a:pt x="1247058" y="1176528"/>
                        <a:pt x="1256202" y="1170432"/>
                      </a:cubicBezTo>
                      <a:cubicBezTo>
                        <a:pt x="1282364" y="1091946"/>
                        <a:pt x="1242304" y="1216879"/>
                        <a:pt x="1274490" y="1088136"/>
                      </a:cubicBezTo>
                      <a:cubicBezTo>
                        <a:pt x="1279165" y="1069434"/>
                        <a:pt x="1287706" y="1051870"/>
                        <a:pt x="1292778" y="1033272"/>
                      </a:cubicBezTo>
                      <a:cubicBezTo>
                        <a:pt x="1296867" y="1018278"/>
                        <a:pt x="1294971" y="1001453"/>
                        <a:pt x="1301922" y="987552"/>
                      </a:cubicBezTo>
                      <a:cubicBezTo>
                        <a:pt x="1310723" y="969951"/>
                        <a:pt x="1341032" y="952335"/>
                        <a:pt x="1356786" y="941832"/>
                      </a:cubicBezTo>
                      <a:cubicBezTo>
                        <a:pt x="1420836" y="948949"/>
                        <a:pt x="1434136" y="933078"/>
                        <a:pt x="1466514" y="978408"/>
                      </a:cubicBezTo>
                      <a:cubicBezTo>
                        <a:pt x="1474437" y="989500"/>
                        <a:pt x="1478706" y="1002792"/>
                        <a:pt x="1484802" y="1014984"/>
                      </a:cubicBezTo>
                      <a:cubicBezTo>
                        <a:pt x="1496994" y="1011936"/>
                        <a:pt x="1509294" y="1009292"/>
                        <a:pt x="1521378" y="1005840"/>
                      </a:cubicBezTo>
                      <a:cubicBezTo>
                        <a:pt x="1530646" y="1003192"/>
                        <a:pt x="1539256" y="997970"/>
                        <a:pt x="1548810" y="996696"/>
                      </a:cubicBezTo>
                      <a:cubicBezTo>
                        <a:pt x="1585191" y="991845"/>
                        <a:pt x="1621962" y="990600"/>
                        <a:pt x="1658538" y="987552"/>
                      </a:cubicBezTo>
                      <a:cubicBezTo>
                        <a:pt x="1670730" y="981456"/>
                        <a:pt x="1682585" y="974634"/>
                        <a:pt x="1695114" y="969264"/>
                      </a:cubicBezTo>
                      <a:cubicBezTo>
                        <a:pt x="1750512" y="945522"/>
                        <a:pt x="1692490" y="979720"/>
                        <a:pt x="1768266" y="941832"/>
                      </a:cubicBezTo>
                      <a:cubicBezTo>
                        <a:pt x="1778096" y="936917"/>
                        <a:pt x="1785655" y="928007"/>
                        <a:pt x="1795698" y="923544"/>
                      </a:cubicBezTo>
                      <a:cubicBezTo>
                        <a:pt x="1824321" y="910823"/>
                        <a:pt x="1856740" y="903712"/>
                        <a:pt x="1887138" y="896112"/>
                      </a:cubicBezTo>
                      <a:cubicBezTo>
                        <a:pt x="1902378" y="899160"/>
                        <a:pt x="1919926" y="896635"/>
                        <a:pt x="1932858" y="905256"/>
                      </a:cubicBezTo>
                      <a:cubicBezTo>
                        <a:pt x="1940878" y="910603"/>
                        <a:pt x="1942002" y="923049"/>
                        <a:pt x="1942002" y="932688"/>
                      </a:cubicBezTo>
                      <a:cubicBezTo>
                        <a:pt x="1942002" y="999813"/>
                        <a:pt x="1938006" y="1066928"/>
                        <a:pt x="1932858" y="1133856"/>
                      </a:cubicBezTo>
                      <a:cubicBezTo>
                        <a:pt x="1931245" y="1154819"/>
                        <a:pt x="1908964" y="1211145"/>
                        <a:pt x="1905426" y="1225296"/>
                      </a:cubicBezTo>
                      <a:cubicBezTo>
                        <a:pt x="1897887" y="1255452"/>
                        <a:pt x="1896968" y="1287247"/>
                        <a:pt x="1887138" y="1316736"/>
                      </a:cubicBezTo>
                      <a:cubicBezTo>
                        <a:pt x="1884090" y="1325880"/>
                        <a:pt x="1882305" y="1335547"/>
                        <a:pt x="1877994" y="1344168"/>
                      </a:cubicBezTo>
                      <a:cubicBezTo>
                        <a:pt x="1873079" y="1353998"/>
                        <a:pt x="1864621" y="1361770"/>
                        <a:pt x="1859706" y="1371600"/>
                      </a:cubicBezTo>
                      <a:cubicBezTo>
                        <a:pt x="1855395" y="1380221"/>
                        <a:pt x="1855243" y="1390606"/>
                        <a:pt x="1850562" y="1399032"/>
                      </a:cubicBezTo>
                      <a:cubicBezTo>
                        <a:pt x="1829460" y="1437015"/>
                        <a:pt x="1821489" y="1454717"/>
                        <a:pt x="1786554" y="1472184"/>
                      </a:cubicBezTo>
                      <a:cubicBezTo>
                        <a:pt x="1774078" y="1478422"/>
                        <a:pt x="1733428" y="1487961"/>
                        <a:pt x="1722546" y="1490472"/>
                      </a:cubicBezTo>
                      <a:cubicBezTo>
                        <a:pt x="1585954" y="1521993"/>
                        <a:pt x="1686308" y="1497246"/>
                        <a:pt x="1603674" y="1517904"/>
                      </a:cubicBezTo>
                      <a:cubicBezTo>
                        <a:pt x="1515282" y="1514856"/>
                        <a:pt x="1426215" y="1520078"/>
                        <a:pt x="1338498" y="1508760"/>
                      </a:cubicBezTo>
                      <a:cubicBezTo>
                        <a:pt x="1324492" y="1506953"/>
                        <a:pt x="1315241" y="1462246"/>
                        <a:pt x="1311066" y="1453896"/>
                      </a:cubicBezTo>
                      <a:cubicBezTo>
                        <a:pt x="1306151" y="1444066"/>
                        <a:pt x="1297241" y="1436507"/>
                        <a:pt x="1292778" y="1426464"/>
                      </a:cubicBezTo>
                      <a:cubicBezTo>
                        <a:pt x="1284949" y="1408848"/>
                        <a:pt x="1280586" y="1389888"/>
                        <a:pt x="1274490" y="1371600"/>
                      </a:cubicBezTo>
                      <a:cubicBezTo>
                        <a:pt x="1271442" y="1362456"/>
                        <a:pt x="1267236" y="1353619"/>
                        <a:pt x="1265346" y="1344168"/>
                      </a:cubicBezTo>
                      <a:cubicBezTo>
                        <a:pt x="1254312" y="1288997"/>
                        <a:pt x="1261117" y="1313192"/>
                        <a:pt x="1247058" y="1271016"/>
                      </a:cubicBezTo>
                      <a:cubicBezTo>
                        <a:pt x="1210482" y="1274064"/>
                        <a:pt x="1172937" y="1271258"/>
                        <a:pt x="1137330" y="1280160"/>
                      </a:cubicBezTo>
                      <a:cubicBezTo>
                        <a:pt x="1095637" y="1290583"/>
                        <a:pt x="1063047" y="1312607"/>
                        <a:pt x="1036746" y="1344168"/>
                      </a:cubicBezTo>
                      <a:cubicBezTo>
                        <a:pt x="1003989" y="1383476"/>
                        <a:pt x="1029934" y="1357792"/>
                        <a:pt x="1009314" y="1399032"/>
                      </a:cubicBezTo>
                      <a:cubicBezTo>
                        <a:pt x="1004399" y="1408862"/>
                        <a:pt x="995941" y="1416634"/>
                        <a:pt x="991026" y="1426464"/>
                      </a:cubicBezTo>
                      <a:cubicBezTo>
                        <a:pt x="986715" y="1435085"/>
                        <a:pt x="986193" y="1445275"/>
                        <a:pt x="981882" y="1453896"/>
                      </a:cubicBezTo>
                      <a:cubicBezTo>
                        <a:pt x="976967" y="1463726"/>
                        <a:pt x="968509" y="1471498"/>
                        <a:pt x="963594" y="1481328"/>
                      </a:cubicBezTo>
                      <a:cubicBezTo>
                        <a:pt x="959283" y="1489949"/>
                        <a:pt x="960368" y="1501152"/>
                        <a:pt x="954450" y="1508760"/>
                      </a:cubicBezTo>
                      <a:cubicBezTo>
                        <a:pt x="908274" y="1568129"/>
                        <a:pt x="908807" y="1551801"/>
                        <a:pt x="863010" y="1591056"/>
                      </a:cubicBezTo>
                      <a:cubicBezTo>
                        <a:pt x="842904" y="1608290"/>
                        <a:pt x="807471" y="1655064"/>
                        <a:pt x="780714" y="1655064"/>
                      </a:cubicBezTo>
                      <a:lnTo>
                        <a:pt x="771570" y="1655064"/>
                      </a:lnTo>
                      <a:lnTo>
                        <a:pt x="771570" y="1664208"/>
                      </a:lnTo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/>
              <p:cNvGrpSpPr/>
              <p:nvPr/>
            </p:nvGrpSpPr>
            <p:grpSpPr>
              <a:xfrm>
                <a:off x="6368892" y="2509347"/>
                <a:ext cx="1719193" cy="2299803"/>
                <a:chOff x="4870729" y="1914301"/>
                <a:chExt cx="1719193" cy="2299803"/>
              </a:xfrm>
            </p:grpSpPr>
            <p:grpSp>
              <p:nvGrpSpPr>
                <p:cNvPr id="20" name="Group 19"/>
                <p:cNvGrpSpPr/>
                <p:nvPr/>
              </p:nvGrpSpPr>
              <p:grpSpPr>
                <a:xfrm>
                  <a:off x="4870729" y="1914301"/>
                  <a:ext cx="1607707" cy="1298318"/>
                  <a:chOff x="8650224" y="438912"/>
                  <a:chExt cx="2862072" cy="2112264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22" name="Freeform 21"/>
                  <p:cNvSpPr/>
                  <p:nvPr/>
                </p:nvSpPr>
                <p:spPr>
                  <a:xfrm>
                    <a:off x="8746571" y="438912"/>
                    <a:ext cx="2765725" cy="2112264"/>
                  </a:xfrm>
                  <a:custGeom>
                    <a:avLst/>
                    <a:gdLst>
                      <a:gd name="connsiteX0" fmla="*/ 1366693 w 2765725"/>
                      <a:gd name="connsiteY0" fmla="*/ 740664 h 2112264"/>
                      <a:gd name="connsiteX1" fmla="*/ 1366693 w 2765725"/>
                      <a:gd name="connsiteY1" fmla="*/ 740664 h 2112264"/>
                      <a:gd name="connsiteX2" fmla="*/ 1458133 w 2765725"/>
                      <a:gd name="connsiteY2" fmla="*/ 749808 h 2112264"/>
                      <a:gd name="connsiteX3" fmla="*/ 1512997 w 2765725"/>
                      <a:gd name="connsiteY3" fmla="*/ 804672 h 2112264"/>
                      <a:gd name="connsiteX4" fmla="*/ 1540429 w 2765725"/>
                      <a:gd name="connsiteY4" fmla="*/ 813816 h 2112264"/>
                      <a:gd name="connsiteX5" fmla="*/ 1595293 w 2765725"/>
                      <a:gd name="connsiteY5" fmla="*/ 859536 h 2112264"/>
                      <a:gd name="connsiteX6" fmla="*/ 1622725 w 2765725"/>
                      <a:gd name="connsiteY6" fmla="*/ 914400 h 2112264"/>
                      <a:gd name="connsiteX7" fmla="*/ 1631869 w 2765725"/>
                      <a:gd name="connsiteY7" fmla="*/ 941832 h 2112264"/>
                      <a:gd name="connsiteX8" fmla="*/ 1622725 w 2765725"/>
                      <a:gd name="connsiteY8" fmla="*/ 1051560 h 2112264"/>
                      <a:gd name="connsiteX9" fmla="*/ 1595293 w 2765725"/>
                      <a:gd name="connsiteY9" fmla="*/ 1106424 h 2112264"/>
                      <a:gd name="connsiteX10" fmla="*/ 1567861 w 2765725"/>
                      <a:gd name="connsiteY10" fmla="*/ 1124712 h 2112264"/>
                      <a:gd name="connsiteX11" fmla="*/ 1540429 w 2765725"/>
                      <a:gd name="connsiteY11" fmla="*/ 1133856 h 2112264"/>
                      <a:gd name="connsiteX12" fmla="*/ 1512997 w 2765725"/>
                      <a:gd name="connsiteY12" fmla="*/ 1152144 h 2112264"/>
                      <a:gd name="connsiteX13" fmla="*/ 1412413 w 2765725"/>
                      <a:gd name="connsiteY13" fmla="*/ 1133856 h 2112264"/>
                      <a:gd name="connsiteX14" fmla="*/ 1320973 w 2765725"/>
                      <a:gd name="connsiteY14" fmla="*/ 1115568 h 2112264"/>
                      <a:gd name="connsiteX15" fmla="*/ 1293541 w 2765725"/>
                      <a:gd name="connsiteY15" fmla="*/ 1097280 h 2112264"/>
                      <a:gd name="connsiteX16" fmla="*/ 1238677 w 2765725"/>
                      <a:gd name="connsiteY16" fmla="*/ 1033272 h 2112264"/>
                      <a:gd name="connsiteX17" fmla="*/ 1220389 w 2765725"/>
                      <a:gd name="connsiteY17" fmla="*/ 978408 h 2112264"/>
                      <a:gd name="connsiteX18" fmla="*/ 1229533 w 2765725"/>
                      <a:gd name="connsiteY18" fmla="*/ 941832 h 2112264"/>
                      <a:gd name="connsiteX19" fmla="*/ 1247821 w 2765725"/>
                      <a:gd name="connsiteY19" fmla="*/ 914400 h 2112264"/>
                      <a:gd name="connsiteX20" fmla="*/ 1339261 w 2765725"/>
                      <a:gd name="connsiteY20" fmla="*/ 841248 h 2112264"/>
                      <a:gd name="connsiteX21" fmla="*/ 1503853 w 2765725"/>
                      <a:gd name="connsiteY21" fmla="*/ 822960 h 2112264"/>
                      <a:gd name="connsiteX22" fmla="*/ 1512997 w 2765725"/>
                      <a:gd name="connsiteY22" fmla="*/ 795528 h 2112264"/>
                      <a:gd name="connsiteX23" fmla="*/ 1531285 w 2765725"/>
                      <a:gd name="connsiteY23" fmla="*/ 758952 h 2112264"/>
                      <a:gd name="connsiteX24" fmla="*/ 1540429 w 2765725"/>
                      <a:gd name="connsiteY24" fmla="*/ 713232 h 2112264"/>
                      <a:gd name="connsiteX25" fmla="*/ 1558717 w 2765725"/>
                      <a:gd name="connsiteY25" fmla="*/ 667512 h 2112264"/>
                      <a:gd name="connsiteX26" fmla="*/ 1577005 w 2765725"/>
                      <a:gd name="connsiteY26" fmla="*/ 612648 h 2112264"/>
                      <a:gd name="connsiteX27" fmla="*/ 1613581 w 2765725"/>
                      <a:gd name="connsiteY27" fmla="*/ 557784 h 2112264"/>
                      <a:gd name="connsiteX28" fmla="*/ 1650157 w 2765725"/>
                      <a:gd name="connsiteY28" fmla="*/ 502920 h 2112264"/>
                      <a:gd name="connsiteX29" fmla="*/ 1668445 w 2765725"/>
                      <a:gd name="connsiteY29" fmla="*/ 475488 h 2112264"/>
                      <a:gd name="connsiteX30" fmla="*/ 1723309 w 2765725"/>
                      <a:gd name="connsiteY30" fmla="*/ 448056 h 2112264"/>
                      <a:gd name="connsiteX31" fmla="*/ 1805605 w 2765725"/>
                      <a:gd name="connsiteY31" fmla="*/ 374904 h 2112264"/>
                      <a:gd name="connsiteX32" fmla="*/ 1860469 w 2765725"/>
                      <a:gd name="connsiteY32" fmla="*/ 356616 h 2112264"/>
                      <a:gd name="connsiteX33" fmla="*/ 1924477 w 2765725"/>
                      <a:gd name="connsiteY33" fmla="*/ 320040 h 2112264"/>
                      <a:gd name="connsiteX34" fmla="*/ 1951909 w 2765725"/>
                      <a:gd name="connsiteY34" fmla="*/ 301752 h 2112264"/>
                      <a:gd name="connsiteX35" fmla="*/ 1979341 w 2765725"/>
                      <a:gd name="connsiteY35" fmla="*/ 292608 h 2112264"/>
                      <a:gd name="connsiteX36" fmla="*/ 2006773 w 2765725"/>
                      <a:gd name="connsiteY36" fmla="*/ 274320 h 2112264"/>
                      <a:gd name="connsiteX37" fmla="*/ 2089069 w 2765725"/>
                      <a:gd name="connsiteY37" fmla="*/ 256032 h 2112264"/>
                      <a:gd name="connsiteX38" fmla="*/ 2399965 w 2765725"/>
                      <a:gd name="connsiteY38" fmla="*/ 265176 h 2112264"/>
                      <a:gd name="connsiteX39" fmla="*/ 2445685 w 2765725"/>
                      <a:gd name="connsiteY39" fmla="*/ 274320 h 2112264"/>
                      <a:gd name="connsiteX40" fmla="*/ 2537125 w 2765725"/>
                      <a:gd name="connsiteY40" fmla="*/ 283464 h 2112264"/>
                      <a:gd name="connsiteX41" fmla="*/ 2573701 w 2765725"/>
                      <a:gd name="connsiteY41" fmla="*/ 301752 h 2112264"/>
                      <a:gd name="connsiteX42" fmla="*/ 2628565 w 2765725"/>
                      <a:gd name="connsiteY42" fmla="*/ 347472 h 2112264"/>
                      <a:gd name="connsiteX43" fmla="*/ 2646853 w 2765725"/>
                      <a:gd name="connsiteY43" fmla="*/ 374904 h 2112264"/>
                      <a:gd name="connsiteX44" fmla="*/ 2665141 w 2765725"/>
                      <a:gd name="connsiteY44" fmla="*/ 429768 h 2112264"/>
                      <a:gd name="connsiteX45" fmla="*/ 2655997 w 2765725"/>
                      <a:gd name="connsiteY45" fmla="*/ 484632 h 2112264"/>
                      <a:gd name="connsiteX46" fmla="*/ 2646853 w 2765725"/>
                      <a:gd name="connsiteY46" fmla="*/ 512064 h 2112264"/>
                      <a:gd name="connsiteX47" fmla="*/ 2619421 w 2765725"/>
                      <a:gd name="connsiteY47" fmla="*/ 521208 h 2112264"/>
                      <a:gd name="connsiteX48" fmla="*/ 2582845 w 2765725"/>
                      <a:gd name="connsiteY48" fmla="*/ 530352 h 2112264"/>
                      <a:gd name="connsiteX49" fmla="*/ 2555413 w 2765725"/>
                      <a:gd name="connsiteY49" fmla="*/ 539496 h 2112264"/>
                      <a:gd name="connsiteX50" fmla="*/ 2500549 w 2765725"/>
                      <a:gd name="connsiteY50" fmla="*/ 548640 h 2112264"/>
                      <a:gd name="connsiteX51" fmla="*/ 2509693 w 2765725"/>
                      <a:gd name="connsiteY51" fmla="*/ 585216 h 2112264"/>
                      <a:gd name="connsiteX52" fmla="*/ 2537125 w 2765725"/>
                      <a:gd name="connsiteY52" fmla="*/ 612648 h 2112264"/>
                      <a:gd name="connsiteX53" fmla="*/ 2591989 w 2765725"/>
                      <a:gd name="connsiteY53" fmla="*/ 649224 h 2112264"/>
                      <a:gd name="connsiteX54" fmla="*/ 2683429 w 2765725"/>
                      <a:gd name="connsiteY54" fmla="*/ 676656 h 2112264"/>
                      <a:gd name="connsiteX55" fmla="*/ 2738293 w 2765725"/>
                      <a:gd name="connsiteY55" fmla="*/ 704088 h 2112264"/>
                      <a:gd name="connsiteX56" fmla="*/ 2765725 w 2765725"/>
                      <a:gd name="connsiteY56" fmla="*/ 722376 h 2112264"/>
                      <a:gd name="connsiteX57" fmla="*/ 2756581 w 2765725"/>
                      <a:gd name="connsiteY57" fmla="*/ 786384 h 2112264"/>
                      <a:gd name="connsiteX58" fmla="*/ 2701717 w 2765725"/>
                      <a:gd name="connsiteY58" fmla="*/ 822960 h 2112264"/>
                      <a:gd name="connsiteX59" fmla="*/ 2674285 w 2765725"/>
                      <a:gd name="connsiteY59" fmla="*/ 841248 h 2112264"/>
                      <a:gd name="connsiteX60" fmla="*/ 2537125 w 2765725"/>
                      <a:gd name="connsiteY60" fmla="*/ 859536 h 2112264"/>
                      <a:gd name="connsiteX61" fmla="*/ 2601133 w 2765725"/>
                      <a:gd name="connsiteY61" fmla="*/ 905256 h 2112264"/>
                      <a:gd name="connsiteX62" fmla="*/ 2655997 w 2765725"/>
                      <a:gd name="connsiteY62" fmla="*/ 941832 h 2112264"/>
                      <a:gd name="connsiteX63" fmla="*/ 2710861 w 2765725"/>
                      <a:gd name="connsiteY63" fmla="*/ 978408 h 2112264"/>
                      <a:gd name="connsiteX64" fmla="*/ 2738293 w 2765725"/>
                      <a:gd name="connsiteY64" fmla="*/ 996696 h 2112264"/>
                      <a:gd name="connsiteX65" fmla="*/ 2765725 w 2765725"/>
                      <a:gd name="connsiteY65" fmla="*/ 1024128 h 2112264"/>
                      <a:gd name="connsiteX66" fmla="*/ 2756581 w 2765725"/>
                      <a:gd name="connsiteY66" fmla="*/ 1124712 h 2112264"/>
                      <a:gd name="connsiteX67" fmla="*/ 2738293 w 2765725"/>
                      <a:gd name="connsiteY67" fmla="*/ 1152144 h 2112264"/>
                      <a:gd name="connsiteX68" fmla="*/ 2345101 w 2765725"/>
                      <a:gd name="connsiteY68" fmla="*/ 1133856 h 2112264"/>
                      <a:gd name="connsiteX69" fmla="*/ 2125645 w 2765725"/>
                      <a:gd name="connsiteY69" fmla="*/ 1115568 h 2112264"/>
                      <a:gd name="connsiteX70" fmla="*/ 2079925 w 2765725"/>
                      <a:gd name="connsiteY70" fmla="*/ 1106424 h 2112264"/>
                      <a:gd name="connsiteX71" fmla="*/ 1997629 w 2765725"/>
                      <a:gd name="connsiteY71" fmla="*/ 1097280 h 2112264"/>
                      <a:gd name="connsiteX72" fmla="*/ 1951909 w 2765725"/>
                      <a:gd name="connsiteY72" fmla="*/ 1088136 h 2112264"/>
                      <a:gd name="connsiteX73" fmla="*/ 1650157 w 2765725"/>
                      <a:gd name="connsiteY73" fmla="*/ 1069848 h 2112264"/>
                      <a:gd name="connsiteX74" fmla="*/ 1677589 w 2765725"/>
                      <a:gd name="connsiteY74" fmla="*/ 1060704 h 2112264"/>
                      <a:gd name="connsiteX75" fmla="*/ 1787317 w 2765725"/>
                      <a:gd name="connsiteY75" fmla="*/ 1088136 h 2112264"/>
                      <a:gd name="connsiteX76" fmla="*/ 1833037 w 2765725"/>
                      <a:gd name="connsiteY76" fmla="*/ 1097280 h 2112264"/>
                      <a:gd name="connsiteX77" fmla="*/ 1887901 w 2765725"/>
                      <a:gd name="connsiteY77" fmla="*/ 1106424 h 2112264"/>
                      <a:gd name="connsiteX78" fmla="*/ 1942765 w 2765725"/>
                      <a:gd name="connsiteY78" fmla="*/ 1124712 h 2112264"/>
                      <a:gd name="connsiteX79" fmla="*/ 1979341 w 2765725"/>
                      <a:gd name="connsiteY79" fmla="*/ 1133856 h 2112264"/>
                      <a:gd name="connsiteX80" fmla="*/ 2034205 w 2765725"/>
                      <a:gd name="connsiteY80" fmla="*/ 1152144 h 2112264"/>
                      <a:gd name="connsiteX81" fmla="*/ 2134789 w 2765725"/>
                      <a:gd name="connsiteY81" fmla="*/ 1170432 h 2112264"/>
                      <a:gd name="connsiteX82" fmla="*/ 2198797 w 2765725"/>
                      <a:gd name="connsiteY82" fmla="*/ 1197864 h 2112264"/>
                      <a:gd name="connsiteX83" fmla="*/ 2299381 w 2765725"/>
                      <a:gd name="connsiteY83" fmla="*/ 1225296 h 2112264"/>
                      <a:gd name="connsiteX84" fmla="*/ 2354245 w 2765725"/>
                      <a:gd name="connsiteY84" fmla="*/ 1252728 h 2112264"/>
                      <a:gd name="connsiteX85" fmla="*/ 2372533 w 2765725"/>
                      <a:gd name="connsiteY85" fmla="*/ 1280160 h 2112264"/>
                      <a:gd name="connsiteX86" fmla="*/ 2399965 w 2765725"/>
                      <a:gd name="connsiteY86" fmla="*/ 1298448 h 2112264"/>
                      <a:gd name="connsiteX87" fmla="*/ 2473117 w 2765725"/>
                      <a:gd name="connsiteY87" fmla="*/ 1344168 h 2112264"/>
                      <a:gd name="connsiteX88" fmla="*/ 2482261 w 2765725"/>
                      <a:gd name="connsiteY88" fmla="*/ 1371600 h 2112264"/>
                      <a:gd name="connsiteX89" fmla="*/ 2509693 w 2765725"/>
                      <a:gd name="connsiteY89" fmla="*/ 1380744 h 2112264"/>
                      <a:gd name="connsiteX90" fmla="*/ 2537125 w 2765725"/>
                      <a:gd name="connsiteY90" fmla="*/ 1408176 h 2112264"/>
                      <a:gd name="connsiteX91" fmla="*/ 2573701 w 2765725"/>
                      <a:gd name="connsiteY91" fmla="*/ 1463040 h 2112264"/>
                      <a:gd name="connsiteX92" fmla="*/ 2591989 w 2765725"/>
                      <a:gd name="connsiteY92" fmla="*/ 1490472 h 2112264"/>
                      <a:gd name="connsiteX93" fmla="*/ 2582845 w 2765725"/>
                      <a:gd name="connsiteY93" fmla="*/ 1673352 h 2112264"/>
                      <a:gd name="connsiteX94" fmla="*/ 2482261 w 2765725"/>
                      <a:gd name="connsiteY94" fmla="*/ 1664208 h 2112264"/>
                      <a:gd name="connsiteX95" fmla="*/ 2445685 w 2765725"/>
                      <a:gd name="connsiteY95" fmla="*/ 1609344 h 2112264"/>
                      <a:gd name="connsiteX96" fmla="*/ 2418253 w 2765725"/>
                      <a:gd name="connsiteY96" fmla="*/ 1554480 h 2112264"/>
                      <a:gd name="connsiteX97" fmla="*/ 2372533 w 2765725"/>
                      <a:gd name="connsiteY97" fmla="*/ 1764792 h 2112264"/>
                      <a:gd name="connsiteX98" fmla="*/ 2345101 w 2765725"/>
                      <a:gd name="connsiteY98" fmla="*/ 1847088 h 2112264"/>
                      <a:gd name="connsiteX99" fmla="*/ 2308525 w 2765725"/>
                      <a:gd name="connsiteY99" fmla="*/ 1837944 h 2112264"/>
                      <a:gd name="connsiteX100" fmla="*/ 2271949 w 2765725"/>
                      <a:gd name="connsiteY100" fmla="*/ 1810512 h 2112264"/>
                      <a:gd name="connsiteX101" fmla="*/ 2244517 w 2765725"/>
                      <a:gd name="connsiteY101" fmla="*/ 1792224 h 2112264"/>
                      <a:gd name="connsiteX102" fmla="*/ 2180509 w 2765725"/>
                      <a:gd name="connsiteY102" fmla="*/ 1737360 h 2112264"/>
                      <a:gd name="connsiteX103" fmla="*/ 2162221 w 2765725"/>
                      <a:gd name="connsiteY103" fmla="*/ 1709928 h 2112264"/>
                      <a:gd name="connsiteX104" fmla="*/ 2134789 w 2765725"/>
                      <a:gd name="connsiteY104" fmla="*/ 1728216 h 2112264"/>
                      <a:gd name="connsiteX105" fmla="*/ 2043349 w 2765725"/>
                      <a:gd name="connsiteY105" fmla="*/ 1837944 h 2112264"/>
                      <a:gd name="connsiteX106" fmla="*/ 2006773 w 2765725"/>
                      <a:gd name="connsiteY106" fmla="*/ 1865376 h 2112264"/>
                      <a:gd name="connsiteX107" fmla="*/ 1951909 w 2765725"/>
                      <a:gd name="connsiteY107" fmla="*/ 1883664 h 2112264"/>
                      <a:gd name="connsiteX108" fmla="*/ 1906189 w 2765725"/>
                      <a:gd name="connsiteY108" fmla="*/ 1783080 h 2112264"/>
                      <a:gd name="connsiteX109" fmla="*/ 1778173 w 2765725"/>
                      <a:gd name="connsiteY109" fmla="*/ 1828800 h 2112264"/>
                      <a:gd name="connsiteX110" fmla="*/ 1723309 w 2765725"/>
                      <a:gd name="connsiteY110" fmla="*/ 1783080 h 2112264"/>
                      <a:gd name="connsiteX111" fmla="*/ 1714165 w 2765725"/>
                      <a:gd name="connsiteY111" fmla="*/ 1755648 h 2112264"/>
                      <a:gd name="connsiteX112" fmla="*/ 1695877 w 2765725"/>
                      <a:gd name="connsiteY112" fmla="*/ 1728216 h 2112264"/>
                      <a:gd name="connsiteX113" fmla="*/ 1686733 w 2765725"/>
                      <a:gd name="connsiteY113" fmla="*/ 1700784 h 2112264"/>
                      <a:gd name="connsiteX114" fmla="*/ 1650157 w 2765725"/>
                      <a:gd name="connsiteY114" fmla="*/ 1645920 h 2112264"/>
                      <a:gd name="connsiteX115" fmla="*/ 1641013 w 2765725"/>
                      <a:gd name="connsiteY115" fmla="*/ 1618488 h 2112264"/>
                      <a:gd name="connsiteX116" fmla="*/ 1622725 w 2765725"/>
                      <a:gd name="connsiteY116" fmla="*/ 1554480 h 2112264"/>
                      <a:gd name="connsiteX117" fmla="*/ 1604437 w 2765725"/>
                      <a:gd name="connsiteY117" fmla="*/ 1527048 h 2112264"/>
                      <a:gd name="connsiteX118" fmla="*/ 1595293 w 2765725"/>
                      <a:gd name="connsiteY118" fmla="*/ 1472184 h 2112264"/>
                      <a:gd name="connsiteX119" fmla="*/ 1567861 w 2765725"/>
                      <a:gd name="connsiteY119" fmla="*/ 1380744 h 2112264"/>
                      <a:gd name="connsiteX120" fmla="*/ 1558717 w 2765725"/>
                      <a:gd name="connsiteY120" fmla="*/ 1316736 h 2112264"/>
                      <a:gd name="connsiteX121" fmla="*/ 1577005 w 2765725"/>
                      <a:gd name="connsiteY121" fmla="*/ 1161288 h 2112264"/>
                      <a:gd name="connsiteX122" fmla="*/ 1567861 w 2765725"/>
                      <a:gd name="connsiteY122" fmla="*/ 1188720 h 2112264"/>
                      <a:gd name="connsiteX123" fmla="*/ 1549573 w 2765725"/>
                      <a:gd name="connsiteY123" fmla="*/ 1271016 h 2112264"/>
                      <a:gd name="connsiteX124" fmla="*/ 1558717 w 2765725"/>
                      <a:gd name="connsiteY124" fmla="*/ 1517904 h 2112264"/>
                      <a:gd name="connsiteX125" fmla="*/ 1577005 w 2765725"/>
                      <a:gd name="connsiteY125" fmla="*/ 1572768 h 2112264"/>
                      <a:gd name="connsiteX126" fmla="*/ 1586149 w 2765725"/>
                      <a:gd name="connsiteY126" fmla="*/ 1600200 h 2112264"/>
                      <a:gd name="connsiteX127" fmla="*/ 1631869 w 2765725"/>
                      <a:gd name="connsiteY127" fmla="*/ 1655064 h 2112264"/>
                      <a:gd name="connsiteX128" fmla="*/ 1668445 w 2765725"/>
                      <a:gd name="connsiteY128" fmla="*/ 1783080 h 2112264"/>
                      <a:gd name="connsiteX129" fmla="*/ 1677589 w 2765725"/>
                      <a:gd name="connsiteY129" fmla="*/ 1810512 h 2112264"/>
                      <a:gd name="connsiteX130" fmla="*/ 1686733 w 2765725"/>
                      <a:gd name="connsiteY130" fmla="*/ 1837944 h 2112264"/>
                      <a:gd name="connsiteX131" fmla="*/ 1631869 w 2765725"/>
                      <a:gd name="connsiteY131" fmla="*/ 2084832 h 2112264"/>
                      <a:gd name="connsiteX132" fmla="*/ 1604437 w 2765725"/>
                      <a:gd name="connsiteY132" fmla="*/ 2112264 h 2112264"/>
                      <a:gd name="connsiteX133" fmla="*/ 1494709 w 2765725"/>
                      <a:gd name="connsiteY133" fmla="*/ 2103120 h 2112264"/>
                      <a:gd name="connsiteX134" fmla="*/ 1421557 w 2765725"/>
                      <a:gd name="connsiteY134" fmla="*/ 2020824 h 2112264"/>
                      <a:gd name="connsiteX135" fmla="*/ 1394125 w 2765725"/>
                      <a:gd name="connsiteY135" fmla="*/ 1993392 h 2112264"/>
                      <a:gd name="connsiteX136" fmla="*/ 1384981 w 2765725"/>
                      <a:gd name="connsiteY136" fmla="*/ 1965960 h 2112264"/>
                      <a:gd name="connsiteX137" fmla="*/ 1330117 w 2765725"/>
                      <a:gd name="connsiteY137" fmla="*/ 2002536 h 2112264"/>
                      <a:gd name="connsiteX138" fmla="*/ 1320973 w 2765725"/>
                      <a:gd name="connsiteY138" fmla="*/ 2029968 h 2112264"/>
                      <a:gd name="connsiteX139" fmla="*/ 1266109 w 2765725"/>
                      <a:gd name="connsiteY139" fmla="*/ 2057400 h 2112264"/>
                      <a:gd name="connsiteX140" fmla="*/ 1229533 w 2765725"/>
                      <a:gd name="connsiteY140" fmla="*/ 2075688 h 2112264"/>
                      <a:gd name="connsiteX141" fmla="*/ 1202101 w 2765725"/>
                      <a:gd name="connsiteY141" fmla="*/ 2066544 h 2112264"/>
                      <a:gd name="connsiteX142" fmla="*/ 1183813 w 2765725"/>
                      <a:gd name="connsiteY142" fmla="*/ 2039112 h 2112264"/>
                      <a:gd name="connsiteX143" fmla="*/ 1156381 w 2765725"/>
                      <a:gd name="connsiteY143" fmla="*/ 2020824 h 2112264"/>
                      <a:gd name="connsiteX144" fmla="*/ 1147237 w 2765725"/>
                      <a:gd name="connsiteY144" fmla="*/ 1993392 h 2112264"/>
                      <a:gd name="connsiteX145" fmla="*/ 1110661 w 2765725"/>
                      <a:gd name="connsiteY145" fmla="*/ 1938528 h 2112264"/>
                      <a:gd name="connsiteX146" fmla="*/ 1083229 w 2765725"/>
                      <a:gd name="connsiteY146" fmla="*/ 1947672 h 2112264"/>
                      <a:gd name="connsiteX147" fmla="*/ 1000933 w 2765725"/>
                      <a:gd name="connsiteY147" fmla="*/ 2020824 h 2112264"/>
                      <a:gd name="connsiteX148" fmla="*/ 955213 w 2765725"/>
                      <a:gd name="connsiteY148" fmla="*/ 2029968 h 2112264"/>
                      <a:gd name="connsiteX149" fmla="*/ 882061 w 2765725"/>
                      <a:gd name="connsiteY149" fmla="*/ 2057400 h 2112264"/>
                      <a:gd name="connsiteX150" fmla="*/ 827197 w 2765725"/>
                      <a:gd name="connsiteY150" fmla="*/ 2066544 h 2112264"/>
                      <a:gd name="connsiteX151" fmla="*/ 790621 w 2765725"/>
                      <a:gd name="connsiteY151" fmla="*/ 2075688 h 2112264"/>
                      <a:gd name="connsiteX152" fmla="*/ 763189 w 2765725"/>
                      <a:gd name="connsiteY152" fmla="*/ 2066544 h 2112264"/>
                      <a:gd name="connsiteX153" fmla="*/ 717469 w 2765725"/>
                      <a:gd name="connsiteY153" fmla="*/ 1984248 h 2112264"/>
                      <a:gd name="connsiteX154" fmla="*/ 699181 w 2765725"/>
                      <a:gd name="connsiteY154" fmla="*/ 1956816 h 2112264"/>
                      <a:gd name="connsiteX155" fmla="*/ 699181 w 2765725"/>
                      <a:gd name="connsiteY155" fmla="*/ 1700784 h 2112264"/>
                      <a:gd name="connsiteX156" fmla="*/ 717469 w 2765725"/>
                      <a:gd name="connsiteY156" fmla="*/ 1673352 h 2112264"/>
                      <a:gd name="connsiteX157" fmla="*/ 735757 w 2765725"/>
                      <a:gd name="connsiteY157" fmla="*/ 1609344 h 2112264"/>
                      <a:gd name="connsiteX158" fmla="*/ 754045 w 2765725"/>
                      <a:gd name="connsiteY158" fmla="*/ 1581912 h 2112264"/>
                      <a:gd name="connsiteX159" fmla="*/ 772333 w 2765725"/>
                      <a:gd name="connsiteY159" fmla="*/ 1545336 h 2112264"/>
                      <a:gd name="connsiteX160" fmla="*/ 799765 w 2765725"/>
                      <a:gd name="connsiteY160" fmla="*/ 1517904 h 2112264"/>
                      <a:gd name="connsiteX161" fmla="*/ 808909 w 2765725"/>
                      <a:gd name="connsiteY161" fmla="*/ 1490472 h 2112264"/>
                      <a:gd name="connsiteX162" fmla="*/ 863773 w 2765725"/>
                      <a:gd name="connsiteY162" fmla="*/ 1444752 h 2112264"/>
                      <a:gd name="connsiteX163" fmla="*/ 891205 w 2765725"/>
                      <a:gd name="connsiteY163" fmla="*/ 1435608 h 2112264"/>
                      <a:gd name="connsiteX164" fmla="*/ 918637 w 2765725"/>
                      <a:gd name="connsiteY164" fmla="*/ 1417320 h 2112264"/>
                      <a:gd name="connsiteX165" fmla="*/ 955213 w 2765725"/>
                      <a:gd name="connsiteY165" fmla="*/ 1389888 h 2112264"/>
                      <a:gd name="connsiteX166" fmla="*/ 982645 w 2765725"/>
                      <a:gd name="connsiteY166" fmla="*/ 1380744 h 2112264"/>
                      <a:gd name="connsiteX167" fmla="*/ 1037509 w 2765725"/>
                      <a:gd name="connsiteY167" fmla="*/ 1344168 h 2112264"/>
                      <a:gd name="connsiteX168" fmla="*/ 1064941 w 2765725"/>
                      <a:gd name="connsiteY168" fmla="*/ 1335024 h 2112264"/>
                      <a:gd name="connsiteX169" fmla="*/ 1092373 w 2765725"/>
                      <a:gd name="connsiteY169" fmla="*/ 1316736 h 2112264"/>
                      <a:gd name="connsiteX170" fmla="*/ 1147237 w 2765725"/>
                      <a:gd name="connsiteY170" fmla="*/ 1298448 h 2112264"/>
                      <a:gd name="connsiteX171" fmla="*/ 1183813 w 2765725"/>
                      <a:gd name="connsiteY171" fmla="*/ 1280160 h 2112264"/>
                      <a:gd name="connsiteX172" fmla="*/ 1211245 w 2765725"/>
                      <a:gd name="connsiteY172" fmla="*/ 1271016 h 2112264"/>
                      <a:gd name="connsiteX173" fmla="*/ 1238677 w 2765725"/>
                      <a:gd name="connsiteY173" fmla="*/ 1252728 h 2112264"/>
                      <a:gd name="connsiteX174" fmla="*/ 1266109 w 2765725"/>
                      <a:gd name="connsiteY174" fmla="*/ 1243584 h 2112264"/>
                      <a:gd name="connsiteX175" fmla="*/ 1348405 w 2765725"/>
                      <a:gd name="connsiteY175" fmla="*/ 1179576 h 2112264"/>
                      <a:gd name="connsiteX176" fmla="*/ 1339261 w 2765725"/>
                      <a:gd name="connsiteY176" fmla="*/ 1207008 h 2112264"/>
                      <a:gd name="connsiteX177" fmla="*/ 1311829 w 2765725"/>
                      <a:gd name="connsiteY177" fmla="*/ 1216152 h 2112264"/>
                      <a:gd name="connsiteX178" fmla="*/ 1275253 w 2765725"/>
                      <a:gd name="connsiteY178" fmla="*/ 1234440 h 2112264"/>
                      <a:gd name="connsiteX179" fmla="*/ 1247821 w 2765725"/>
                      <a:gd name="connsiteY179" fmla="*/ 1252728 h 2112264"/>
                      <a:gd name="connsiteX180" fmla="*/ 1192957 w 2765725"/>
                      <a:gd name="connsiteY180" fmla="*/ 1271016 h 2112264"/>
                      <a:gd name="connsiteX181" fmla="*/ 1165525 w 2765725"/>
                      <a:gd name="connsiteY181" fmla="*/ 1280160 h 2112264"/>
                      <a:gd name="connsiteX182" fmla="*/ 1119805 w 2765725"/>
                      <a:gd name="connsiteY182" fmla="*/ 1289304 h 2112264"/>
                      <a:gd name="connsiteX183" fmla="*/ 1064941 w 2765725"/>
                      <a:gd name="connsiteY183" fmla="*/ 1307592 h 2112264"/>
                      <a:gd name="connsiteX184" fmla="*/ 1037509 w 2765725"/>
                      <a:gd name="connsiteY184" fmla="*/ 1316736 h 2112264"/>
                      <a:gd name="connsiteX185" fmla="*/ 1010077 w 2765725"/>
                      <a:gd name="connsiteY185" fmla="*/ 1325880 h 2112264"/>
                      <a:gd name="connsiteX186" fmla="*/ 955213 w 2765725"/>
                      <a:gd name="connsiteY186" fmla="*/ 1353312 h 2112264"/>
                      <a:gd name="connsiteX187" fmla="*/ 927781 w 2765725"/>
                      <a:gd name="connsiteY187" fmla="*/ 1371600 h 2112264"/>
                      <a:gd name="connsiteX188" fmla="*/ 872917 w 2765725"/>
                      <a:gd name="connsiteY188" fmla="*/ 1389888 h 2112264"/>
                      <a:gd name="connsiteX189" fmla="*/ 818053 w 2765725"/>
                      <a:gd name="connsiteY189" fmla="*/ 1408176 h 2112264"/>
                      <a:gd name="connsiteX190" fmla="*/ 790621 w 2765725"/>
                      <a:gd name="connsiteY190" fmla="*/ 1417320 h 2112264"/>
                      <a:gd name="connsiteX191" fmla="*/ 653461 w 2765725"/>
                      <a:gd name="connsiteY191" fmla="*/ 1399032 h 2112264"/>
                      <a:gd name="connsiteX192" fmla="*/ 580309 w 2765725"/>
                      <a:gd name="connsiteY192" fmla="*/ 1380744 h 2112264"/>
                      <a:gd name="connsiteX193" fmla="*/ 552877 w 2765725"/>
                      <a:gd name="connsiteY193" fmla="*/ 1371600 h 2112264"/>
                      <a:gd name="connsiteX194" fmla="*/ 525445 w 2765725"/>
                      <a:gd name="connsiteY194" fmla="*/ 1353312 h 2112264"/>
                      <a:gd name="connsiteX195" fmla="*/ 498013 w 2765725"/>
                      <a:gd name="connsiteY195" fmla="*/ 1344168 h 2112264"/>
                      <a:gd name="connsiteX196" fmla="*/ 470581 w 2765725"/>
                      <a:gd name="connsiteY196" fmla="*/ 1325880 h 2112264"/>
                      <a:gd name="connsiteX197" fmla="*/ 424861 w 2765725"/>
                      <a:gd name="connsiteY197" fmla="*/ 1316736 h 2112264"/>
                      <a:gd name="connsiteX198" fmla="*/ 369997 w 2765725"/>
                      <a:gd name="connsiteY198" fmla="*/ 1298448 h 2112264"/>
                      <a:gd name="connsiteX199" fmla="*/ 342565 w 2765725"/>
                      <a:gd name="connsiteY199" fmla="*/ 1289304 h 2112264"/>
                      <a:gd name="connsiteX200" fmla="*/ 278557 w 2765725"/>
                      <a:gd name="connsiteY200" fmla="*/ 1252728 h 2112264"/>
                      <a:gd name="connsiteX201" fmla="*/ 223693 w 2765725"/>
                      <a:gd name="connsiteY201" fmla="*/ 1216152 h 2112264"/>
                      <a:gd name="connsiteX202" fmla="*/ 177973 w 2765725"/>
                      <a:gd name="connsiteY202" fmla="*/ 1207008 h 2112264"/>
                      <a:gd name="connsiteX203" fmla="*/ 141397 w 2765725"/>
                      <a:gd name="connsiteY203" fmla="*/ 1188720 h 2112264"/>
                      <a:gd name="connsiteX204" fmla="*/ 104821 w 2765725"/>
                      <a:gd name="connsiteY204" fmla="*/ 1179576 h 2112264"/>
                      <a:gd name="connsiteX205" fmla="*/ 49957 w 2765725"/>
                      <a:gd name="connsiteY205" fmla="*/ 1133856 h 2112264"/>
                      <a:gd name="connsiteX206" fmla="*/ 22525 w 2765725"/>
                      <a:gd name="connsiteY206" fmla="*/ 1124712 h 2112264"/>
                      <a:gd name="connsiteX207" fmla="*/ 22525 w 2765725"/>
                      <a:gd name="connsiteY207" fmla="*/ 1024128 h 2112264"/>
                      <a:gd name="connsiteX208" fmla="*/ 77389 w 2765725"/>
                      <a:gd name="connsiteY208" fmla="*/ 996696 h 2112264"/>
                      <a:gd name="connsiteX209" fmla="*/ 104821 w 2765725"/>
                      <a:gd name="connsiteY209" fmla="*/ 978408 h 2112264"/>
                      <a:gd name="connsiteX210" fmla="*/ 168829 w 2765725"/>
                      <a:gd name="connsiteY210" fmla="*/ 950976 h 2112264"/>
                      <a:gd name="connsiteX211" fmla="*/ 196261 w 2765725"/>
                      <a:gd name="connsiteY211" fmla="*/ 932688 h 2112264"/>
                      <a:gd name="connsiteX212" fmla="*/ 251125 w 2765725"/>
                      <a:gd name="connsiteY212" fmla="*/ 923544 h 2112264"/>
                      <a:gd name="connsiteX213" fmla="*/ 260269 w 2765725"/>
                      <a:gd name="connsiteY213" fmla="*/ 859536 h 2112264"/>
                      <a:gd name="connsiteX214" fmla="*/ 278557 w 2765725"/>
                      <a:gd name="connsiteY214" fmla="*/ 832104 h 2112264"/>
                      <a:gd name="connsiteX215" fmla="*/ 269413 w 2765725"/>
                      <a:gd name="connsiteY215" fmla="*/ 731520 h 2112264"/>
                      <a:gd name="connsiteX216" fmla="*/ 278557 w 2765725"/>
                      <a:gd name="connsiteY216" fmla="*/ 621792 h 2112264"/>
                      <a:gd name="connsiteX217" fmla="*/ 305989 w 2765725"/>
                      <a:gd name="connsiteY217" fmla="*/ 603504 h 2112264"/>
                      <a:gd name="connsiteX218" fmla="*/ 434005 w 2765725"/>
                      <a:gd name="connsiteY218" fmla="*/ 612648 h 2112264"/>
                      <a:gd name="connsiteX219" fmla="*/ 488869 w 2765725"/>
                      <a:gd name="connsiteY219" fmla="*/ 630936 h 2112264"/>
                      <a:gd name="connsiteX220" fmla="*/ 571165 w 2765725"/>
                      <a:gd name="connsiteY220" fmla="*/ 694944 h 2112264"/>
                      <a:gd name="connsiteX221" fmla="*/ 607741 w 2765725"/>
                      <a:gd name="connsiteY221" fmla="*/ 685800 h 2112264"/>
                      <a:gd name="connsiteX222" fmla="*/ 616885 w 2765725"/>
                      <a:gd name="connsiteY222" fmla="*/ 658368 h 2112264"/>
                      <a:gd name="connsiteX223" fmla="*/ 653461 w 2765725"/>
                      <a:gd name="connsiteY223" fmla="*/ 603504 h 2112264"/>
                      <a:gd name="connsiteX224" fmla="*/ 680893 w 2765725"/>
                      <a:gd name="connsiteY224" fmla="*/ 539496 h 2112264"/>
                      <a:gd name="connsiteX225" fmla="*/ 662605 w 2765725"/>
                      <a:gd name="connsiteY225" fmla="*/ 256032 h 2112264"/>
                      <a:gd name="connsiteX226" fmla="*/ 653461 w 2765725"/>
                      <a:gd name="connsiteY226" fmla="*/ 228600 h 2112264"/>
                      <a:gd name="connsiteX227" fmla="*/ 662605 w 2765725"/>
                      <a:gd name="connsiteY227" fmla="*/ 201168 h 2112264"/>
                      <a:gd name="connsiteX228" fmla="*/ 744901 w 2765725"/>
                      <a:gd name="connsiteY228" fmla="*/ 228600 h 2112264"/>
                      <a:gd name="connsiteX229" fmla="*/ 763189 w 2765725"/>
                      <a:gd name="connsiteY229" fmla="*/ 256032 h 2112264"/>
                      <a:gd name="connsiteX230" fmla="*/ 781477 w 2765725"/>
                      <a:gd name="connsiteY230" fmla="*/ 292608 h 2112264"/>
                      <a:gd name="connsiteX231" fmla="*/ 808909 w 2765725"/>
                      <a:gd name="connsiteY231" fmla="*/ 320040 h 2112264"/>
                      <a:gd name="connsiteX232" fmla="*/ 863773 w 2765725"/>
                      <a:gd name="connsiteY232" fmla="*/ 411480 h 2112264"/>
                      <a:gd name="connsiteX233" fmla="*/ 946069 w 2765725"/>
                      <a:gd name="connsiteY233" fmla="*/ 493776 h 2112264"/>
                      <a:gd name="connsiteX234" fmla="*/ 973501 w 2765725"/>
                      <a:gd name="connsiteY234" fmla="*/ 521208 h 2112264"/>
                      <a:gd name="connsiteX235" fmla="*/ 1037509 w 2765725"/>
                      <a:gd name="connsiteY235" fmla="*/ 566928 h 2112264"/>
                      <a:gd name="connsiteX236" fmla="*/ 1092373 w 2765725"/>
                      <a:gd name="connsiteY236" fmla="*/ 621792 h 2112264"/>
                      <a:gd name="connsiteX237" fmla="*/ 1119805 w 2765725"/>
                      <a:gd name="connsiteY237" fmla="*/ 649224 h 2112264"/>
                      <a:gd name="connsiteX238" fmla="*/ 1147237 w 2765725"/>
                      <a:gd name="connsiteY238" fmla="*/ 667512 h 2112264"/>
                      <a:gd name="connsiteX239" fmla="*/ 1174669 w 2765725"/>
                      <a:gd name="connsiteY239" fmla="*/ 704088 h 2112264"/>
                      <a:gd name="connsiteX240" fmla="*/ 1229533 w 2765725"/>
                      <a:gd name="connsiteY240" fmla="*/ 731520 h 2112264"/>
                      <a:gd name="connsiteX241" fmla="*/ 1284397 w 2765725"/>
                      <a:gd name="connsiteY241" fmla="*/ 786384 h 2112264"/>
                      <a:gd name="connsiteX242" fmla="*/ 1320973 w 2765725"/>
                      <a:gd name="connsiteY242" fmla="*/ 841248 h 2112264"/>
                      <a:gd name="connsiteX243" fmla="*/ 1320973 w 2765725"/>
                      <a:gd name="connsiteY243" fmla="*/ 749808 h 2112264"/>
                      <a:gd name="connsiteX244" fmla="*/ 1293541 w 2765725"/>
                      <a:gd name="connsiteY244" fmla="*/ 740664 h 2112264"/>
                      <a:gd name="connsiteX245" fmla="*/ 1266109 w 2765725"/>
                      <a:gd name="connsiteY245" fmla="*/ 713232 h 2112264"/>
                      <a:gd name="connsiteX246" fmla="*/ 1192957 w 2765725"/>
                      <a:gd name="connsiteY246" fmla="*/ 630936 h 2112264"/>
                      <a:gd name="connsiteX247" fmla="*/ 1110661 w 2765725"/>
                      <a:gd name="connsiteY247" fmla="*/ 557784 h 2112264"/>
                      <a:gd name="connsiteX248" fmla="*/ 1064941 w 2765725"/>
                      <a:gd name="connsiteY248" fmla="*/ 502920 h 2112264"/>
                      <a:gd name="connsiteX249" fmla="*/ 1046653 w 2765725"/>
                      <a:gd name="connsiteY249" fmla="*/ 475488 h 2112264"/>
                      <a:gd name="connsiteX250" fmla="*/ 1010077 w 2765725"/>
                      <a:gd name="connsiteY250" fmla="*/ 429768 h 2112264"/>
                      <a:gd name="connsiteX251" fmla="*/ 991789 w 2765725"/>
                      <a:gd name="connsiteY251" fmla="*/ 374904 h 2112264"/>
                      <a:gd name="connsiteX252" fmla="*/ 973501 w 2765725"/>
                      <a:gd name="connsiteY252" fmla="*/ 347472 h 2112264"/>
                      <a:gd name="connsiteX253" fmla="*/ 955213 w 2765725"/>
                      <a:gd name="connsiteY253" fmla="*/ 292608 h 2112264"/>
                      <a:gd name="connsiteX254" fmla="*/ 936925 w 2765725"/>
                      <a:gd name="connsiteY254" fmla="*/ 219456 h 2112264"/>
                      <a:gd name="connsiteX255" fmla="*/ 927781 w 2765725"/>
                      <a:gd name="connsiteY255" fmla="*/ 164592 h 2112264"/>
                      <a:gd name="connsiteX256" fmla="*/ 927781 w 2765725"/>
                      <a:gd name="connsiteY256" fmla="*/ 109728 h 2112264"/>
                      <a:gd name="connsiteX257" fmla="*/ 1165525 w 2765725"/>
                      <a:gd name="connsiteY257" fmla="*/ 91440 h 2112264"/>
                      <a:gd name="connsiteX258" fmla="*/ 1229533 w 2765725"/>
                      <a:gd name="connsiteY258" fmla="*/ 155448 h 2112264"/>
                      <a:gd name="connsiteX259" fmla="*/ 1247821 w 2765725"/>
                      <a:gd name="connsiteY259" fmla="*/ 182880 h 2112264"/>
                      <a:gd name="connsiteX260" fmla="*/ 1302685 w 2765725"/>
                      <a:gd name="connsiteY260" fmla="*/ 173736 h 2112264"/>
                      <a:gd name="connsiteX261" fmla="*/ 1366693 w 2765725"/>
                      <a:gd name="connsiteY261" fmla="*/ 146304 h 2112264"/>
                      <a:gd name="connsiteX262" fmla="*/ 1394125 w 2765725"/>
                      <a:gd name="connsiteY262" fmla="*/ 128016 h 2112264"/>
                      <a:gd name="connsiteX263" fmla="*/ 1476421 w 2765725"/>
                      <a:gd name="connsiteY263" fmla="*/ 64008 h 2112264"/>
                      <a:gd name="connsiteX264" fmla="*/ 1549573 w 2765725"/>
                      <a:gd name="connsiteY264" fmla="*/ 27432 h 2112264"/>
                      <a:gd name="connsiteX265" fmla="*/ 1577005 w 2765725"/>
                      <a:gd name="connsiteY265" fmla="*/ 9144 h 2112264"/>
                      <a:gd name="connsiteX266" fmla="*/ 1604437 w 2765725"/>
                      <a:gd name="connsiteY266" fmla="*/ 0 h 2112264"/>
                      <a:gd name="connsiteX267" fmla="*/ 1631869 w 2765725"/>
                      <a:gd name="connsiteY267" fmla="*/ 18288 h 2112264"/>
                      <a:gd name="connsiteX268" fmla="*/ 1641013 w 2765725"/>
                      <a:gd name="connsiteY268" fmla="*/ 173736 h 2112264"/>
                      <a:gd name="connsiteX269" fmla="*/ 1732453 w 2765725"/>
                      <a:gd name="connsiteY269" fmla="*/ 155448 h 2112264"/>
                      <a:gd name="connsiteX270" fmla="*/ 1805605 w 2765725"/>
                      <a:gd name="connsiteY270" fmla="*/ 128016 h 2112264"/>
                      <a:gd name="connsiteX271" fmla="*/ 1842181 w 2765725"/>
                      <a:gd name="connsiteY271" fmla="*/ 118872 h 2112264"/>
                      <a:gd name="connsiteX272" fmla="*/ 1878757 w 2765725"/>
                      <a:gd name="connsiteY272" fmla="*/ 100584 h 2112264"/>
                      <a:gd name="connsiteX273" fmla="*/ 1970197 w 2765725"/>
                      <a:gd name="connsiteY273" fmla="*/ 73152 h 2112264"/>
                      <a:gd name="connsiteX274" fmla="*/ 2061637 w 2765725"/>
                      <a:gd name="connsiteY274" fmla="*/ 45720 h 2112264"/>
                      <a:gd name="connsiteX275" fmla="*/ 2171365 w 2765725"/>
                      <a:gd name="connsiteY275" fmla="*/ 54864 h 2112264"/>
                      <a:gd name="connsiteX276" fmla="*/ 2189653 w 2765725"/>
                      <a:gd name="connsiteY276" fmla="*/ 109728 h 2112264"/>
                      <a:gd name="connsiteX277" fmla="*/ 2180509 w 2765725"/>
                      <a:gd name="connsiteY277" fmla="*/ 192024 h 2112264"/>
                      <a:gd name="connsiteX278" fmla="*/ 2153077 w 2765725"/>
                      <a:gd name="connsiteY278" fmla="*/ 210312 h 2112264"/>
                      <a:gd name="connsiteX279" fmla="*/ 2098213 w 2765725"/>
                      <a:gd name="connsiteY279" fmla="*/ 228600 h 2112264"/>
                      <a:gd name="connsiteX280" fmla="*/ 2015917 w 2765725"/>
                      <a:gd name="connsiteY280" fmla="*/ 256032 h 2112264"/>
                      <a:gd name="connsiteX281" fmla="*/ 1988485 w 2765725"/>
                      <a:gd name="connsiteY281" fmla="*/ 265176 h 2112264"/>
                      <a:gd name="connsiteX282" fmla="*/ 1924477 w 2765725"/>
                      <a:gd name="connsiteY282" fmla="*/ 310896 h 2112264"/>
                      <a:gd name="connsiteX283" fmla="*/ 1887901 w 2765725"/>
                      <a:gd name="connsiteY283" fmla="*/ 310896 h 2112264"/>
                      <a:gd name="connsiteX284" fmla="*/ 1988485 w 2765725"/>
                      <a:gd name="connsiteY284" fmla="*/ 338328 h 2112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</a:cxnLst>
                    <a:rect l="l" t="t" r="r" b="b"/>
                    <a:pathLst>
                      <a:path w="2765725" h="2112264">
                        <a:moveTo>
                          <a:pt x="1366693" y="740664"/>
                        </a:moveTo>
                        <a:lnTo>
                          <a:pt x="1366693" y="740664"/>
                        </a:lnTo>
                        <a:cubicBezTo>
                          <a:pt x="1397173" y="743712"/>
                          <a:pt x="1430069" y="737530"/>
                          <a:pt x="1458133" y="749808"/>
                        </a:cubicBezTo>
                        <a:cubicBezTo>
                          <a:pt x="1481828" y="760174"/>
                          <a:pt x="1488461" y="796493"/>
                          <a:pt x="1512997" y="804672"/>
                        </a:cubicBezTo>
                        <a:cubicBezTo>
                          <a:pt x="1522141" y="807720"/>
                          <a:pt x="1531808" y="809505"/>
                          <a:pt x="1540429" y="813816"/>
                        </a:cubicBezTo>
                        <a:cubicBezTo>
                          <a:pt x="1565890" y="826547"/>
                          <a:pt x="1575070" y="839313"/>
                          <a:pt x="1595293" y="859536"/>
                        </a:cubicBezTo>
                        <a:cubicBezTo>
                          <a:pt x="1618277" y="928487"/>
                          <a:pt x="1587273" y="843496"/>
                          <a:pt x="1622725" y="914400"/>
                        </a:cubicBezTo>
                        <a:cubicBezTo>
                          <a:pt x="1627036" y="923021"/>
                          <a:pt x="1628821" y="932688"/>
                          <a:pt x="1631869" y="941832"/>
                        </a:cubicBezTo>
                        <a:cubicBezTo>
                          <a:pt x="1628821" y="978408"/>
                          <a:pt x="1627576" y="1015179"/>
                          <a:pt x="1622725" y="1051560"/>
                        </a:cubicBezTo>
                        <a:cubicBezTo>
                          <a:pt x="1620437" y="1068722"/>
                          <a:pt x="1607148" y="1094569"/>
                          <a:pt x="1595293" y="1106424"/>
                        </a:cubicBezTo>
                        <a:cubicBezTo>
                          <a:pt x="1587522" y="1114195"/>
                          <a:pt x="1577691" y="1119797"/>
                          <a:pt x="1567861" y="1124712"/>
                        </a:cubicBezTo>
                        <a:cubicBezTo>
                          <a:pt x="1559240" y="1129023"/>
                          <a:pt x="1549050" y="1129545"/>
                          <a:pt x="1540429" y="1133856"/>
                        </a:cubicBezTo>
                        <a:cubicBezTo>
                          <a:pt x="1530599" y="1138771"/>
                          <a:pt x="1522141" y="1146048"/>
                          <a:pt x="1512997" y="1152144"/>
                        </a:cubicBezTo>
                        <a:cubicBezTo>
                          <a:pt x="1387255" y="1134181"/>
                          <a:pt x="1498641" y="1152333"/>
                          <a:pt x="1412413" y="1133856"/>
                        </a:cubicBezTo>
                        <a:cubicBezTo>
                          <a:pt x="1382019" y="1127343"/>
                          <a:pt x="1320973" y="1115568"/>
                          <a:pt x="1320973" y="1115568"/>
                        </a:cubicBezTo>
                        <a:cubicBezTo>
                          <a:pt x="1311829" y="1109472"/>
                          <a:pt x="1301984" y="1104315"/>
                          <a:pt x="1293541" y="1097280"/>
                        </a:cubicBezTo>
                        <a:cubicBezTo>
                          <a:pt x="1268069" y="1076053"/>
                          <a:pt x="1258858" y="1060180"/>
                          <a:pt x="1238677" y="1033272"/>
                        </a:cubicBezTo>
                        <a:cubicBezTo>
                          <a:pt x="1232581" y="1014984"/>
                          <a:pt x="1215714" y="997110"/>
                          <a:pt x="1220389" y="978408"/>
                        </a:cubicBezTo>
                        <a:cubicBezTo>
                          <a:pt x="1223437" y="966216"/>
                          <a:pt x="1224583" y="953383"/>
                          <a:pt x="1229533" y="941832"/>
                        </a:cubicBezTo>
                        <a:cubicBezTo>
                          <a:pt x="1233862" y="931731"/>
                          <a:pt x="1240520" y="922614"/>
                          <a:pt x="1247821" y="914400"/>
                        </a:cubicBezTo>
                        <a:cubicBezTo>
                          <a:pt x="1265557" y="894447"/>
                          <a:pt x="1304200" y="847623"/>
                          <a:pt x="1339261" y="841248"/>
                        </a:cubicBezTo>
                        <a:cubicBezTo>
                          <a:pt x="1393572" y="831373"/>
                          <a:pt x="1503853" y="822960"/>
                          <a:pt x="1503853" y="822960"/>
                        </a:cubicBezTo>
                        <a:cubicBezTo>
                          <a:pt x="1506901" y="813816"/>
                          <a:pt x="1509200" y="804387"/>
                          <a:pt x="1512997" y="795528"/>
                        </a:cubicBezTo>
                        <a:cubicBezTo>
                          <a:pt x="1518367" y="782999"/>
                          <a:pt x="1526974" y="771884"/>
                          <a:pt x="1531285" y="758952"/>
                        </a:cubicBezTo>
                        <a:cubicBezTo>
                          <a:pt x="1536200" y="744208"/>
                          <a:pt x="1535963" y="728118"/>
                          <a:pt x="1540429" y="713232"/>
                        </a:cubicBezTo>
                        <a:cubicBezTo>
                          <a:pt x="1545146" y="697510"/>
                          <a:pt x="1553108" y="682938"/>
                          <a:pt x="1558717" y="667512"/>
                        </a:cubicBezTo>
                        <a:cubicBezTo>
                          <a:pt x="1565305" y="649395"/>
                          <a:pt x="1566312" y="628688"/>
                          <a:pt x="1577005" y="612648"/>
                        </a:cubicBezTo>
                        <a:lnTo>
                          <a:pt x="1613581" y="557784"/>
                        </a:lnTo>
                        <a:lnTo>
                          <a:pt x="1650157" y="502920"/>
                        </a:lnTo>
                        <a:cubicBezTo>
                          <a:pt x="1656253" y="493776"/>
                          <a:pt x="1659301" y="481584"/>
                          <a:pt x="1668445" y="475488"/>
                        </a:cubicBezTo>
                        <a:cubicBezTo>
                          <a:pt x="1703897" y="451853"/>
                          <a:pt x="1685451" y="460675"/>
                          <a:pt x="1723309" y="448056"/>
                        </a:cubicBezTo>
                        <a:cubicBezTo>
                          <a:pt x="1739863" y="431502"/>
                          <a:pt x="1776234" y="387958"/>
                          <a:pt x="1805605" y="374904"/>
                        </a:cubicBezTo>
                        <a:cubicBezTo>
                          <a:pt x="1823221" y="367075"/>
                          <a:pt x="1860469" y="356616"/>
                          <a:pt x="1860469" y="356616"/>
                        </a:cubicBezTo>
                        <a:cubicBezTo>
                          <a:pt x="1912583" y="304502"/>
                          <a:pt x="1860005" y="347671"/>
                          <a:pt x="1924477" y="320040"/>
                        </a:cubicBezTo>
                        <a:cubicBezTo>
                          <a:pt x="1934578" y="315711"/>
                          <a:pt x="1942079" y="306667"/>
                          <a:pt x="1951909" y="301752"/>
                        </a:cubicBezTo>
                        <a:cubicBezTo>
                          <a:pt x="1960530" y="297441"/>
                          <a:pt x="1970720" y="296919"/>
                          <a:pt x="1979341" y="292608"/>
                        </a:cubicBezTo>
                        <a:cubicBezTo>
                          <a:pt x="1989171" y="287693"/>
                          <a:pt x="1996943" y="279235"/>
                          <a:pt x="2006773" y="274320"/>
                        </a:cubicBezTo>
                        <a:cubicBezTo>
                          <a:pt x="2029283" y="263065"/>
                          <a:pt x="2067997" y="259544"/>
                          <a:pt x="2089069" y="256032"/>
                        </a:cubicBezTo>
                        <a:cubicBezTo>
                          <a:pt x="2192701" y="259080"/>
                          <a:pt x="2296424" y="259866"/>
                          <a:pt x="2399965" y="265176"/>
                        </a:cubicBezTo>
                        <a:cubicBezTo>
                          <a:pt x="2415486" y="265972"/>
                          <a:pt x="2430280" y="272266"/>
                          <a:pt x="2445685" y="274320"/>
                        </a:cubicBezTo>
                        <a:cubicBezTo>
                          <a:pt x="2476048" y="278368"/>
                          <a:pt x="2506645" y="280416"/>
                          <a:pt x="2537125" y="283464"/>
                        </a:cubicBezTo>
                        <a:cubicBezTo>
                          <a:pt x="2549317" y="289560"/>
                          <a:pt x="2561866" y="294989"/>
                          <a:pt x="2573701" y="301752"/>
                        </a:cubicBezTo>
                        <a:cubicBezTo>
                          <a:pt x="2596587" y="314830"/>
                          <a:pt x="2611372" y="326841"/>
                          <a:pt x="2628565" y="347472"/>
                        </a:cubicBezTo>
                        <a:cubicBezTo>
                          <a:pt x="2635600" y="355915"/>
                          <a:pt x="2642390" y="364861"/>
                          <a:pt x="2646853" y="374904"/>
                        </a:cubicBezTo>
                        <a:cubicBezTo>
                          <a:pt x="2654682" y="392520"/>
                          <a:pt x="2665141" y="429768"/>
                          <a:pt x="2665141" y="429768"/>
                        </a:cubicBezTo>
                        <a:cubicBezTo>
                          <a:pt x="2662093" y="448056"/>
                          <a:pt x="2660019" y="466533"/>
                          <a:pt x="2655997" y="484632"/>
                        </a:cubicBezTo>
                        <a:cubicBezTo>
                          <a:pt x="2653906" y="494041"/>
                          <a:pt x="2653669" y="505248"/>
                          <a:pt x="2646853" y="512064"/>
                        </a:cubicBezTo>
                        <a:cubicBezTo>
                          <a:pt x="2640037" y="518880"/>
                          <a:pt x="2628689" y="518560"/>
                          <a:pt x="2619421" y="521208"/>
                        </a:cubicBezTo>
                        <a:cubicBezTo>
                          <a:pt x="2607337" y="524660"/>
                          <a:pt x="2594929" y="526900"/>
                          <a:pt x="2582845" y="530352"/>
                        </a:cubicBezTo>
                        <a:cubicBezTo>
                          <a:pt x="2573577" y="533000"/>
                          <a:pt x="2564822" y="537405"/>
                          <a:pt x="2555413" y="539496"/>
                        </a:cubicBezTo>
                        <a:cubicBezTo>
                          <a:pt x="2537314" y="543518"/>
                          <a:pt x="2518837" y="545592"/>
                          <a:pt x="2500549" y="548640"/>
                        </a:cubicBezTo>
                        <a:cubicBezTo>
                          <a:pt x="2503597" y="560832"/>
                          <a:pt x="2503458" y="574305"/>
                          <a:pt x="2509693" y="585216"/>
                        </a:cubicBezTo>
                        <a:cubicBezTo>
                          <a:pt x="2516109" y="596444"/>
                          <a:pt x="2526917" y="604709"/>
                          <a:pt x="2537125" y="612648"/>
                        </a:cubicBezTo>
                        <a:cubicBezTo>
                          <a:pt x="2554475" y="626142"/>
                          <a:pt x="2570666" y="643893"/>
                          <a:pt x="2591989" y="649224"/>
                        </a:cubicBezTo>
                        <a:cubicBezTo>
                          <a:pt x="2612435" y="654336"/>
                          <a:pt x="2670072" y="667751"/>
                          <a:pt x="2683429" y="676656"/>
                        </a:cubicBezTo>
                        <a:cubicBezTo>
                          <a:pt x="2762045" y="729067"/>
                          <a:pt x="2662577" y="666230"/>
                          <a:pt x="2738293" y="704088"/>
                        </a:cubicBezTo>
                        <a:cubicBezTo>
                          <a:pt x="2748123" y="709003"/>
                          <a:pt x="2756581" y="716280"/>
                          <a:pt x="2765725" y="722376"/>
                        </a:cubicBezTo>
                        <a:cubicBezTo>
                          <a:pt x="2762677" y="743712"/>
                          <a:pt x="2764585" y="766373"/>
                          <a:pt x="2756581" y="786384"/>
                        </a:cubicBezTo>
                        <a:cubicBezTo>
                          <a:pt x="2743581" y="818885"/>
                          <a:pt x="2725580" y="811028"/>
                          <a:pt x="2701717" y="822960"/>
                        </a:cubicBezTo>
                        <a:cubicBezTo>
                          <a:pt x="2691887" y="827875"/>
                          <a:pt x="2684115" y="836333"/>
                          <a:pt x="2674285" y="841248"/>
                        </a:cubicBezTo>
                        <a:cubicBezTo>
                          <a:pt x="2636934" y="859923"/>
                          <a:pt x="2561640" y="857493"/>
                          <a:pt x="2537125" y="859536"/>
                        </a:cubicBezTo>
                        <a:cubicBezTo>
                          <a:pt x="2619683" y="942094"/>
                          <a:pt x="2535449" y="868765"/>
                          <a:pt x="2601133" y="905256"/>
                        </a:cubicBezTo>
                        <a:cubicBezTo>
                          <a:pt x="2620346" y="915930"/>
                          <a:pt x="2637709" y="929640"/>
                          <a:pt x="2655997" y="941832"/>
                        </a:cubicBezTo>
                        <a:lnTo>
                          <a:pt x="2710861" y="978408"/>
                        </a:lnTo>
                        <a:cubicBezTo>
                          <a:pt x="2720005" y="984504"/>
                          <a:pt x="2730522" y="988925"/>
                          <a:pt x="2738293" y="996696"/>
                        </a:cubicBezTo>
                        <a:lnTo>
                          <a:pt x="2765725" y="1024128"/>
                        </a:lnTo>
                        <a:cubicBezTo>
                          <a:pt x="2762677" y="1057656"/>
                          <a:pt x="2763635" y="1091793"/>
                          <a:pt x="2756581" y="1124712"/>
                        </a:cubicBezTo>
                        <a:cubicBezTo>
                          <a:pt x="2754278" y="1135458"/>
                          <a:pt x="2749253" y="1151332"/>
                          <a:pt x="2738293" y="1152144"/>
                        </a:cubicBezTo>
                        <a:cubicBezTo>
                          <a:pt x="2704272" y="1154664"/>
                          <a:pt x="2406075" y="1137243"/>
                          <a:pt x="2345101" y="1133856"/>
                        </a:cubicBezTo>
                        <a:cubicBezTo>
                          <a:pt x="2211698" y="1111622"/>
                          <a:pt x="2380880" y="1137762"/>
                          <a:pt x="2125645" y="1115568"/>
                        </a:cubicBezTo>
                        <a:cubicBezTo>
                          <a:pt x="2110162" y="1114222"/>
                          <a:pt x="2095311" y="1108622"/>
                          <a:pt x="2079925" y="1106424"/>
                        </a:cubicBezTo>
                        <a:cubicBezTo>
                          <a:pt x="2052602" y="1102521"/>
                          <a:pt x="2024952" y="1101183"/>
                          <a:pt x="1997629" y="1097280"/>
                        </a:cubicBezTo>
                        <a:cubicBezTo>
                          <a:pt x="1982243" y="1095082"/>
                          <a:pt x="1967403" y="1089359"/>
                          <a:pt x="1951909" y="1088136"/>
                        </a:cubicBezTo>
                        <a:cubicBezTo>
                          <a:pt x="1851453" y="1080205"/>
                          <a:pt x="1650157" y="1069848"/>
                          <a:pt x="1650157" y="1069848"/>
                        </a:cubicBezTo>
                        <a:cubicBezTo>
                          <a:pt x="1659301" y="1066800"/>
                          <a:pt x="1667950" y="1060704"/>
                          <a:pt x="1677589" y="1060704"/>
                        </a:cubicBezTo>
                        <a:cubicBezTo>
                          <a:pt x="1736357" y="1060704"/>
                          <a:pt x="1730575" y="1076788"/>
                          <a:pt x="1787317" y="1088136"/>
                        </a:cubicBezTo>
                        <a:lnTo>
                          <a:pt x="1833037" y="1097280"/>
                        </a:lnTo>
                        <a:cubicBezTo>
                          <a:pt x="1851278" y="1100597"/>
                          <a:pt x="1869914" y="1101927"/>
                          <a:pt x="1887901" y="1106424"/>
                        </a:cubicBezTo>
                        <a:cubicBezTo>
                          <a:pt x="1906603" y="1111099"/>
                          <a:pt x="1924063" y="1120037"/>
                          <a:pt x="1942765" y="1124712"/>
                        </a:cubicBezTo>
                        <a:cubicBezTo>
                          <a:pt x="1954957" y="1127760"/>
                          <a:pt x="1967304" y="1130245"/>
                          <a:pt x="1979341" y="1133856"/>
                        </a:cubicBezTo>
                        <a:cubicBezTo>
                          <a:pt x="1997805" y="1139395"/>
                          <a:pt x="2015190" y="1148975"/>
                          <a:pt x="2034205" y="1152144"/>
                        </a:cubicBezTo>
                        <a:cubicBezTo>
                          <a:pt x="2058662" y="1156220"/>
                          <a:pt x="2109229" y="1164042"/>
                          <a:pt x="2134789" y="1170432"/>
                        </a:cubicBezTo>
                        <a:cubicBezTo>
                          <a:pt x="2198707" y="1186412"/>
                          <a:pt x="2120289" y="1171695"/>
                          <a:pt x="2198797" y="1197864"/>
                        </a:cubicBezTo>
                        <a:cubicBezTo>
                          <a:pt x="2233149" y="1209315"/>
                          <a:pt x="2267319" y="1203921"/>
                          <a:pt x="2299381" y="1225296"/>
                        </a:cubicBezTo>
                        <a:cubicBezTo>
                          <a:pt x="2334833" y="1248931"/>
                          <a:pt x="2316387" y="1240109"/>
                          <a:pt x="2354245" y="1252728"/>
                        </a:cubicBezTo>
                        <a:cubicBezTo>
                          <a:pt x="2360341" y="1261872"/>
                          <a:pt x="2364762" y="1272389"/>
                          <a:pt x="2372533" y="1280160"/>
                        </a:cubicBezTo>
                        <a:cubicBezTo>
                          <a:pt x="2380304" y="1287931"/>
                          <a:pt x="2391022" y="1292060"/>
                          <a:pt x="2399965" y="1298448"/>
                        </a:cubicBezTo>
                        <a:cubicBezTo>
                          <a:pt x="2455359" y="1338015"/>
                          <a:pt x="2415832" y="1315525"/>
                          <a:pt x="2473117" y="1344168"/>
                        </a:cubicBezTo>
                        <a:cubicBezTo>
                          <a:pt x="2476165" y="1353312"/>
                          <a:pt x="2475445" y="1364784"/>
                          <a:pt x="2482261" y="1371600"/>
                        </a:cubicBezTo>
                        <a:cubicBezTo>
                          <a:pt x="2489077" y="1378416"/>
                          <a:pt x="2501673" y="1375397"/>
                          <a:pt x="2509693" y="1380744"/>
                        </a:cubicBezTo>
                        <a:cubicBezTo>
                          <a:pt x="2520453" y="1387917"/>
                          <a:pt x="2529186" y="1397968"/>
                          <a:pt x="2537125" y="1408176"/>
                        </a:cubicBezTo>
                        <a:cubicBezTo>
                          <a:pt x="2550619" y="1425526"/>
                          <a:pt x="2561509" y="1444752"/>
                          <a:pt x="2573701" y="1463040"/>
                        </a:cubicBezTo>
                        <a:lnTo>
                          <a:pt x="2591989" y="1490472"/>
                        </a:lnTo>
                        <a:cubicBezTo>
                          <a:pt x="2588941" y="1551432"/>
                          <a:pt x="2615438" y="1621747"/>
                          <a:pt x="2582845" y="1673352"/>
                        </a:cubicBezTo>
                        <a:cubicBezTo>
                          <a:pt x="2564867" y="1701816"/>
                          <a:pt x="2512769" y="1678445"/>
                          <a:pt x="2482261" y="1664208"/>
                        </a:cubicBezTo>
                        <a:cubicBezTo>
                          <a:pt x="2462344" y="1654913"/>
                          <a:pt x="2457877" y="1627632"/>
                          <a:pt x="2445685" y="1609344"/>
                        </a:cubicBezTo>
                        <a:cubicBezTo>
                          <a:pt x="2422050" y="1573892"/>
                          <a:pt x="2430872" y="1592338"/>
                          <a:pt x="2418253" y="1554480"/>
                        </a:cubicBezTo>
                        <a:cubicBezTo>
                          <a:pt x="2313100" y="1580768"/>
                          <a:pt x="2400705" y="1546455"/>
                          <a:pt x="2372533" y="1764792"/>
                        </a:cubicBezTo>
                        <a:cubicBezTo>
                          <a:pt x="2368833" y="1793470"/>
                          <a:pt x="2345101" y="1847088"/>
                          <a:pt x="2345101" y="1847088"/>
                        </a:cubicBezTo>
                        <a:cubicBezTo>
                          <a:pt x="2332909" y="1844040"/>
                          <a:pt x="2319765" y="1843564"/>
                          <a:pt x="2308525" y="1837944"/>
                        </a:cubicBezTo>
                        <a:cubicBezTo>
                          <a:pt x="2294894" y="1831128"/>
                          <a:pt x="2284350" y="1819370"/>
                          <a:pt x="2271949" y="1810512"/>
                        </a:cubicBezTo>
                        <a:cubicBezTo>
                          <a:pt x="2263006" y="1804124"/>
                          <a:pt x="2252861" y="1799376"/>
                          <a:pt x="2244517" y="1792224"/>
                        </a:cubicBezTo>
                        <a:cubicBezTo>
                          <a:pt x="2166910" y="1725704"/>
                          <a:pt x="2243487" y="1779345"/>
                          <a:pt x="2180509" y="1737360"/>
                        </a:cubicBezTo>
                        <a:cubicBezTo>
                          <a:pt x="2174413" y="1728216"/>
                          <a:pt x="2172997" y="1712083"/>
                          <a:pt x="2162221" y="1709928"/>
                        </a:cubicBezTo>
                        <a:cubicBezTo>
                          <a:pt x="2151445" y="1707773"/>
                          <a:pt x="2142026" y="1719945"/>
                          <a:pt x="2134789" y="1728216"/>
                        </a:cubicBezTo>
                        <a:cubicBezTo>
                          <a:pt x="2075650" y="1795804"/>
                          <a:pt x="2123424" y="1777888"/>
                          <a:pt x="2043349" y="1837944"/>
                        </a:cubicBezTo>
                        <a:cubicBezTo>
                          <a:pt x="2031157" y="1847088"/>
                          <a:pt x="2020404" y="1858560"/>
                          <a:pt x="2006773" y="1865376"/>
                        </a:cubicBezTo>
                        <a:cubicBezTo>
                          <a:pt x="1989531" y="1873997"/>
                          <a:pt x="1951909" y="1883664"/>
                          <a:pt x="1951909" y="1883664"/>
                        </a:cubicBezTo>
                        <a:cubicBezTo>
                          <a:pt x="1906712" y="1815868"/>
                          <a:pt x="1919644" y="1850353"/>
                          <a:pt x="1906189" y="1783080"/>
                        </a:cubicBezTo>
                        <a:cubicBezTo>
                          <a:pt x="1833949" y="1855320"/>
                          <a:pt x="1876988" y="1841152"/>
                          <a:pt x="1778173" y="1828800"/>
                        </a:cubicBezTo>
                        <a:cubicBezTo>
                          <a:pt x="1757931" y="1815306"/>
                          <a:pt x="1737390" y="1804202"/>
                          <a:pt x="1723309" y="1783080"/>
                        </a:cubicBezTo>
                        <a:cubicBezTo>
                          <a:pt x="1717962" y="1775060"/>
                          <a:pt x="1718476" y="1764269"/>
                          <a:pt x="1714165" y="1755648"/>
                        </a:cubicBezTo>
                        <a:cubicBezTo>
                          <a:pt x="1709250" y="1745818"/>
                          <a:pt x="1700792" y="1738046"/>
                          <a:pt x="1695877" y="1728216"/>
                        </a:cubicBezTo>
                        <a:cubicBezTo>
                          <a:pt x="1691566" y="1719595"/>
                          <a:pt x="1691414" y="1709210"/>
                          <a:pt x="1686733" y="1700784"/>
                        </a:cubicBezTo>
                        <a:cubicBezTo>
                          <a:pt x="1676059" y="1681571"/>
                          <a:pt x="1657108" y="1666772"/>
                          <a:pt x="1650157" y="1645920"/>
                        </a:cubicBezTo>
                        <a:cubicBezTo>
                          <a:pt x="1647109" y="1636776"/>
                          <a:pt x="1643661" y="1627756"/>
                          <a:pt x="1641013" y="1618488"/>
                        </a:cubicBezTo>
                        <a:cubicBezTo>
                          <a:pt x="1637107" y="1604816"/>
                          <a:pt x="1630033" y="1569096"/>
                          <a:pt x="1622725" y="1554480"/>
                        </a:cubicBezTo>
                        <a:cubicBezTo>
                          <a:pt x="1617810" y="1544650"/>
                          <a:pt x="1610533" y="1536192"/>
                          <a:pt x="1604437" y="1527048"/>
                        </a:cubicBezTo>
                        <a:cubicBezTo>
                          <a:pt x="1601389" y="1508760"/>
                          <a:pt x="1599790" y="1490171"/>
                          <a:pt x="1595293" y="1472184"/>
                        </a:cubicBezTo>
                        <a:cubicBezTo>
                          <a:pt x="1579388" y="1408562"/>
                          <a:pt x="1577536" y="1433959"/>
                          <a:pt x="1567861" y="1380744"/>
                        </a:cubicBezTo>
                        <a:cubicBezTo>
                          <a:pt x="1564006" y="1359539"/>
                          <a:pt x="1561765" y="1338072"/>
                          <a:pt x="1558717" y="1316736"/>
                        </a:cubicBezTo>
                        <a:cubicBezTo>
                          <a:pt x="1564813" y="1264920"/>
                          <a:pt x="1573288" y="1213329"/>
                          <a:pt x="1577005" y="1161288"/>
                        </a:cubicBezTo>
                        <a:cubicBezTo>
                          <a:pt x="1577692" y="1151674"/>
                          <a:pt x="1570509" y="1179452"/>
                          <a:pt x="1567861" y="1188720"/>
                        </a:cubicBezTo>
                        <a:cubicBezTo>
                          <a:pt x="1559252" y="1218851"/>
                          <a:pt x="1555858" y="1239589"/>
                          <a:pt x="1549573" y="1271016"/>
                        </a:cubicBezTo>
                        <a:cubicBezTo>
                          <a:pt x="1552621" y="1353312"/>
                          <a:pt x="1551261" y="1435890"/>
                          <a:pt x="1558717" y="1517904"/>
                        </a:cubicBezTo>
                        <a:cubicBezTo>
                          <a:pt x="1560462" y="1537102"/>
                          <a:pt x="1570909" y="1554480"/>
                          <a:pt x="1577005" y="1572768"/>
                        </a:cubicBezTo>
                        <a:cubicBezTo>
                          <a:pt x="1580053" y="1581912"/>
                          <a:pt x="1579333" y="1593384"/>
                          <a:pt x="1586149" y="1600200"/>
                        </a:cubicBezTo>
                        <a:cubicBezTo>
                          <a:pt x="1621352" y="1635403"/>
                          <a:pt x="1606408" y="1616872"/>
                          <a:pt x="1631869" y="1655064"/>
                        </a:cubicBezTo>
                        <a:cubicBezTo>
                          <a:pt x="1654832" y="1746918"/>
                          <a:pt x="1642209" y="1704371"/>
                          <a:pt x="1668445" y="1783080"/>
                        </a:cubicBezTo>
                        <a:lnTo>
                          <a:pt x="1677589" y="1810512"/>
                        </a:lnTo>
                        <a:lnTo>
                          <a:pt x="1686733" y="1837944"/>
                        </a:lnTo>
                        <a:cubicBezTo>
                          <a:pt x="1673965" y="2144367"/>
                          <a:pt x="1741071" y="2002931"/>
                          <a:pt x="1631869" y="2084832"/>
                        </a:cubicBezTo>
                        <a:cubicBezTo>
                          <a:pt x="1621524" y="2092591"/>
                          <a:pt x="1613581" y="2103120"/>
                          <a:pt x="1604437" y="2112264"/>
                        </a:cubicBezTo>
                        <a:cubicBezTo>
                          <a:pt x="1567861" y="2109216"/>
                          <a:pt x="1528916" y="2116423"/>
                          <a:pt x="1494709" y="2103120"/>
                        </a:cubicBezTo>
                        <a:cubicBezTo>
                          <a:pt x="1450859" y="2086067"/>
                          <a:pt x="1446209" y="2050407"/>
                          <a:pt x="1421557" y="2020824"/>
                        </a:cubicBezTo>
                        <a:cubicBezTo>
                          <a:pt x="1413278" y="2010890"/>
                          <a:pt x="1403269" y="2002536"/>
                          <a:pt x="1394125" y="1993392"/>
                        </a:cubicBezTo>
                        <a:cubicBezTo>
                          <a:pt x="1391077" y="1984248"/>
                          <a:pt x="1393602" y="1970271"/>
                          <a:pt x="1384981" y="1965960"/>
                        </a:cubicBezTo>
                        <a:cubicBezTo>
                          <a:pt x="1367337" y="1957138"/>
                          <a:pt x="1334774" y="1997879"/>
                          <a:pt x="1330117" y="2002536"/>
                        </a:cubicBezTo>
                        <a:cubicBezTo>
                          <a:pt x="1327069" y="2011680"/>
                          <a:pt x="1326994" y="2022442"/>
                          <a:pt x="1320973" y="2029968"/>
                        </a:cubicBezTo>
                        <a:cubicBezTo>
                          <a:pt x="1305693" y="2049069"/>
                          <a:pt x="1286275" y="2048757"/>
                          <a:pt x="1266109" y="2057400"/>
                        </a:cubicBezTo>
                        <a:cubicBezTo>
                          <a:pt x="1253580" y="2062770"/>
                          <a:pt x="1241725" y="2069592"/>
                          <a:pt x="1229533" y="2075688"/>
                        </a:cubicBezTo>
                        <a:cubicBezTo>
                          <a:pt x="1220389" y="2072640"/>
                          <a:pt x="1209627" y="2072565"/>
                          <a:pt x="1202101" y="2066544"/>
                        </a:cubicBezTo>
                        <a:cubicBezTo>
                          <a:pt x="1193519" y="2059679"/>
                          <a:pt x="1191584" y="2046883"/>
                          <a:pt x="1183813" y="2039112"/>
                        </a:cubicBezTo>
                        <a:cubicBezTo>
                          <a:pt x="1176042" y="2031341"/>
                          <a:pt x="1165525" y="2026920"/>
                          <a:pt x="1156381" y="2020824"/>
                        </a:cubicBezTo>
                        <a:cubicBezTo>
                          <a:pt x="1153333" y="2011680"/>
                          <a:pt x="1151918" y="2001818"/>
                          <a:pt x="1147237" y="1993392"/>
                        </a:cubicBezTo>
                        <a:cubicBezTo>
                          <a:pt x="1136563" y="1974179"/>
                          <a:pt x="1110661" y="1938528"/>
                          <a:pt x="1110661" y="1938528"/>
                        </a:cubicBezTo>
                        <a:cubicBezTo>
                          <a:pt x="1101517" y="1941576"/>
                          <a:pt x="1090837" y="1941754"/>
                          <a:pt x="1083229" y="1947672"/>
                        </a:cubicBezTo>
                        <a:cubicBezTo>
                          <a:pt x="1069459" y="1958382"/>
                          <a:pt x="1029121" y="2010254"/>
                          <a:pt x="1000933" y="2020824"/>
                        </a:cubicBezTo>
                        <a:cubicBezTo>
                          <a:pt x="986381" y="2026281"/>
                          <a:pt x="970291" y="2026199"/>
                          <a:pt x="955213" y="2029968"/>
                        </a:cubicBezTo>
                        <a:cubicBezTo>
                          <a:pt x="890113" y="2046243"/>
                          <a:pt x="974358" y="2032228"/>
                          <a:pt x="882061" y="2057400"/>
                        </a:cubicBezTo>
                        <a:cubicBezTo>
                          <a:pt x="864174" y="2062278"/>
                          <a:pt x="845377" y="2062908"/>
                          <a:pt x="827197" y="2066544"/>
                        </a:cubicBezTo>
                        <a:cubicBezTo>
                          <a:pt x="814874" y="2069009"/>
                          <a:pt x="802813" y="2072640"/>
                          <a:pt x="790621" y="2075688"/>
                        </a:cubicBezTo>
                        <a:cubicBezTo>
                          <a:pt x="781477" y="2072640"/>
                          <a:pt x="770005" y="2073360"/>
                          <a:pt x="763189" y="2066544"/>
                        </a:cubicBezTo>
                        <a:cubicBezTo>
                          <a:pt x="705527" y="2008882"/>
                          <a:pt x="740466" y="2030242"/>
                          <a:pt x="717469" y="1984248"/>
                        </a:cubicBezTo>
                        <a:cubicBezTo>
                          <a:pt x="712554" y="1974418"/>
                          <a:pt x="705277" y="1965960"/>
                          <a:pt x="699181" y="1956816"/>
                        </a:cubicBezTo>
                        <a:cubicBezTo>
                          <a:pt x="689557" y="1850949"/>
                          <a:pt x="681555" y="1818288"/>
                          <a:pt x="699181" y="1700784"/>
                        </a:cubicBezTo>
                        <a:cubicBezTo>
                          <a:pt x="700811" y="1689916"/>
                          <a:pt x="711373" y="1682496"/>
                          <a:pt x="717469" y="1673352"/>
                        </a:cubicBezTo>
                        <a:cubicBezTo>
                          <a:pt x="720399" y="1661633"/>
                          <a:pt x="729198" y="1622462"/>
                          <a:pt x="735757" y="1609344"/>
                        </a:cubicBezTo>
                        <a:cubicBezTo>
                          <a:pt x="740672" y="1599514"/>
                          <a:pt x="748593" y="1591454"/>
                          <a:pt x="754045" y="1581912"/>
                        </a:cubicBezTo>
                        <a:cubicBezTo>
                          <a:pt x="760808" y="1570077"/>
                          <a:pt x="764410" y="1556428"/>
                          <a:pt x="772333" y="1545336"/>
                        </a:cubicBezTo>
                        <a:cubicBezTo>
                          <a:pt x="779849" y="1534813"/>
                          <a:pt x="790621" y="1527048"/>
                          <a:pt x="799765" y="1517904"/>
                        </a:cubicBezTo>
                        <a:cubicBezTo>
                          <a:pt x="802813" y="1508760"/>
                          <a:pt x="803562" y="1498492"/>
                          <a:pt x="808909" y="1490472"/>
                        </a:cubicBezTo>
                        <a:cubicBezTo>
                          <a:pt x="819020" y="1475305"/>
                          <a:pt x="846905" y="1453186"/>
                          <a:pt x="863773" y="1444752"/>
                        </a:cubicBezTo>
                        <a:cubicBezTo>
                          <a:pt x="872394" y="1440441"/>
                          <a:pt x="882584" y="1439919"/>
                          <a:pt x="891205" y="1435608"/>
                        </a:cubicBezTo>
                        <a:cubicBezTo>
                          <a:pt x="901035" y="1430693"/>
                          <a:pt x="909694" y="1423708"/>
                          <a:pt x="918637" y="1417320"/>
                        </a:cubicBezTo>
                        <a:cubicBezTo>
                          <a:pt x="931038" y="1408462"/>
                          <a:pt x="941981" y="1397449"/>
                          <a:pt x="955213" y="1389888"/>
                        </a:cubicBezTo>
                        <a:cubicBezTo>
                          <a:pt x="963582" y="1385106"/>
                          <a:pt x="974219" y="1385425"/>
                          <a:pt x="982645" y="1380744"/>
                        </a:cubicBezTo>
                        <a:cubicBezTo>
                          <a:pt x="1001858" y="1370070"/>
                          <a:pt x="1016657" y="1351119"/>
                          <a:pt x="1037509" y="1344168"/>
                        </a:cubicBezTo>
                        <a:cubicBezTo>
                          <a:pt x="1046653" y="1341120"/>
                          <a:pt x="1056320" y="1339335"/>
                          <a:pt x="1064941" y="1335024"/>
                        </a:cubicBezTo>
                        <a:cubicBezTo>
                          <a:pt x="1074771" y="1330109"/>
                          <a:pt x="1082330" y="1321199"/>
                          <a:pt x="1092373" y="1316736"/>
                        </a:cubicBezTo>
                        <a:cubicBezTo>
                          <a:pt x="1109989" y="1308907"/>
                          <a:pt x="1129995" y="1307069"/>
                          <a:pt x="1147237" y="1298448"/>
                        </a:cubicBezTo>
                        <a:cubicBezTo>
                          <a:pt x="1159429" y="1292352"/>
                          <a:pt x="1171284" y="1285530"/>
                          <a:pt x="1183813" y="1280160"/>
                        </a:cubicBezTo>
                        <a:cubicBezTo>
                          <a:pt x="1192672" y="1276363"/>
                          <a:pt x="1202624" y="1275327"/>
                          <a:pt x="1211245" y="1271016"/>
                        </a:cubicBezTo>
                        <a:cubicBezTo>
                          <a:pt x="1221075" y="1266101"/>
                          <a:pt x="1228847" y="1257643"/>
                          <a:pt x="1238677" y="1252728"/>
                        </a:cubicBezTo>
                        <a:cubicBezTo>
                          <a:pt x="1247298" y="1248417"/>
                          <a:pt x="1257683" y="1248265"/>
                          <a:pt x="1266109" y="1243584"/>
                        </a:cubicBezTo>
                        <a:cubicBezTo>
                          <a:pt x="1315327" y="1216241"/>
                          <a:pt x="1315084" y="1212897"/>
                          <a:pt x="1348405" y="1179576"/>
                        </a:cubicBezTo>
                        <a:cubicBezTo>
                          <a:pt x="1345357" y="1188720"/>
                          <a:pt x="1346077" y="1200192"/>
                          <a:pt x="1339261" y="1207008"/>
                        </a:cubicBezTo>
                        <a:cubicBezTo>
                          <a:pt x="1332445" y="1213824"/>
                          <a:pt x="1320688" y="1212355"/>
                          <a:pt x="1311829" y="1216152"/>
                        </a:cubicBezTo>
                        <a:cubicBezTo>
                          <a:pt x="1299300" y="1221522"/>
                          <a:pt x="1287088" y="1227677"/>
                          <a:pt x="1275253" y="1234440"/>
                        </a:cubicBezTo>
                        <a:cubicBezTo>
                          <a:pt x="1265711" y="1239892"/>
                          <a:pt x="1257864" y="1248265"/>
                          <a:pt x="1247821" y="1252728"/>
                        </a:cubicBezTo>
                        <a:cubicBezTo>
                          <a:pt x="1230205" y="1260557"/>
                          <a:pt x="1211245" y="1264920"/>
                          <a:pt x="1192957" y="1271016"/>
                        </a:cubicBezTo>
                        <a:cubicBezTo>
                          <a:pt x="1183813" y="1274064"/>
                          <a:pt x="1174976" y="1278270"/>
                          <a:pt x="1165525" y="1280160"/>
                        </a:cubicBezTo>
                        <a:cubicBezTo>
                          <a:pt x="1150285" y="1283208"/>
                          <a:pt x="1134799" y="1285215"/>
                          <a:pt x="1119805" y="1289304"/>
                        </a:cubicBezTo>
                        <a:cubicBezTo>
                          <a:pt x="1101207" y="1294376"/>
                          <a:pt x="1083229" y="1301496"/>
                          <a:pt x="1064941" y="1307592"/>
                        </a:cubicBezTo>
                        <a:lnTo>
                          <a:pt x="1037509" y="1316736"/>
                        </a:lnTo>
                        <a:cubicBezTo>
                          <a:pt x="1028365" y="1319784"/>
                          <a:pt x="1018097" y="1320533"/>
                          <a:pt x="1010077" y="1325880"/>
                        </a:cubicBezTo>
                        <a:cubicBezTo>
                          <a:pt x="931461" y="1378291"/>
                          <a:pt x="1030929" y="1315454"/>
                          <a:pt x="955213" y="1353312"/>
                        </a:cubicBezTo>
                        <a:cubicBezTo>
                          <a:pt x="945383" y="1358227"/>
                          <a:pt x="937824" y="1367137"/>
                          <a:pt x="927781" y="1371600"/>
                        </a:cubicBezTo>
                        <a:cubicBezTo>
                          <a:pt x="910165" y="1379429"/>
                          <a:pt x="891205" y="1383792"/>
                          <a:pt x="872917" y="1389888"/>
                        </a:cubicBezTo>
                        <a:lnTo>
                          <a:pt x="818053" y="1408176"/>
                        </a:lnTo>
                        <a:lnTo>
                          <a:pt x="790621" y="1417320"/>
                        </a:lnTo>
                        <a:cubicBezTo>
                          <a:pt x="595433" y="1401054"/>
                          <a:pt x="735633" y="1421442"/>
                          <a:pt x="653461" y="1399032"/>
                        </a:cubicBezTo>
                        <a:cubicBezTo>
                          <a:pt x="629212" y="1392419"/>
                          <a:pt x="604154" y="1388692"/>
                          <a:pt x="580309" y="1380744"/>
                        </a:cubicBezTo>
                        <a:cubicBezTo>
                          <a:pt x="571165" y="1377696"/>
                          <a:pt x="561498" y="1375911"/>
                          <a:pt x="552877" y="1371600"/>
                        </a:cubicBezTo>
                        <a:cubicBezTo>
                          <a:pt x="543047" y="1366685"/>
                          <a:pt x="535275" y="1358227"/>
                          <a:pt x="525445" y="1353312"/>
                        </a:cubicBezTo>
                        <a:cubicBezTo>
                          <a:pt x="516824" y="1349001"/>
                          <a:pt x="506634" y="1348479"/>
                          <a:pt x="498013" y="1344168"/>
                        </a:cubicBezTo>
                        <a:cubicBezTo>
                          <a:pt x="488183" y="1339253"/>
                          <a:pt x="480871" y="1329739"/>
                          <a:pt x="470581" y="1325880"/>
                        </a:cubicBezTo>
                        <a:cubicBezTo>
                          <a:pt x="456029" y="1320423"/>
                          <a:pt x="439855" y="1320825"/>
                          <a:pt x="424861" y="1316736"/>
                        </a:cubicBezTo>
                        <a:cubicBezTo>
                          <a:pt x="406263" y="1311664"/>
                          <a:pt x="388285" y="1304544"/>
                          <a:pt x="369997" y="1298448"/>
                        </a:cubicBezTo>
                        <a:cubicBezTo>
                          <a:pt x="360853" y="1295400"/>
                          <a:pt x="350585" y="1294651"/>
                          <a:pt x="342565" y="1289304"/>
                        </a:cubicBezTo>
                        <a:cubicBezTo>
                          <a:pt x="247671" y="1226042"/>
                          <a:pt x="394571" y="1322336"/>
                          <a:pt x="278557" y="1252728"/>
                        </a:cubicBezTo>
                        <a:cubicBezTo>
                          <a:pt x="259710" y="1241420"/>
                          <a:pt x="245246" y="1220463"/>
                          <a:pt x="223693" y="1216152"/>
                        </a:cubicBezTo>
                        <a:lnTo>
                          <a:pt x="177973" y="1207008"/>
                        </a:lnTo>
                        <a:cubicBezTo>
                          <a:pt x="165781" y="1200912"/>
                          <a:pt x="154160" y="1193506"/>
                          <a:pt x="141397" y="1188720"/>
                        </a:cubicBezTo>
                        <a:cubicBezTo>
                          <a:pt x="129630" y="1184307"/>
                          <a:pt x="116372" y="1184526"/>
                          <a:pt x="104821" y="1179576"/>
                        </a:cubicBezTo>
                        <a:cubicBezTo>
                          <a:pt x="62938" y="1161626"/>
                          <a:pt x="89504" y="1160221"/>
                          <a:pt x="49957" y="1133856"/>
                        </a:cubicBezTo>
                        <a:cubicBezTo>
                          <a:pt x="41937" y="1128509"/>
                          <a:pt x="31669" y="1127760"/>
                          <a:pt x="22525" y="1124712"/>
                        </a:cubicBezTo>
                        <a:cubicBezTo>
                          <a:pt x="-4470" y="1084220"/>
                          <a:pt x="-10402" y="1089982"/>
                          <a:pt x="22525" y="1024128"/>
                        </a:cubicBezTo>
                        <a:cubicBezTo>
                          <a:pt x="31260" y="1006658"/>
                          <a:pt x="62963" y="1003909"/>
                          <a:pt x="77389" y="996696"/>
                        </a:cubicBezTo>
                        <a:cubicBezTo>
                          <a:pt x="87219" y="991781"/>
                          <a:pt x="94991" y="983323"/>
                          <a:pt x="104821" y="978408"/>
                        </a:cubicBezTo>
                        <a:cubicBezTo>
                          <a:pt x="207407" y="927115"/>
                          <a:pt x="35636" y="1027086"/>
                          <a:pt x="168829" y="950976"/>
                        </a:cubicBezTo>
                        <a:cubicBezTo>
                          <a:pt x="178371" y="945524"/>
                          <a:pt x="185835" y="936163"/>
                          <a:pt x="196261" y="932688"/>
                        </a:cubicBezTo>
                        <a:cubicBezTo>
                          <a:pt x="213850" y="926825"/>
                          <a:pt x="232837" y="926592"/>
                          <a:pt x="251125" y="923544"/>
                        </a:cubicBezTo>
                        <a:cubicBezTo>
                          <a:pt x="254173" y="902208"/>
                          <a:pt x="254076" y="880180"/>
                          <a:pt x="260269" y="859536"/>
                        </a:cubicBezTo>
                        <a:cubicBezTo>
                          <a:pt x="263427" y="849010"/>
                          <a:pt x="277774" y="843066"/>
                          <a:pt x="278557" y="832104"/>
                        </a:cubicBezTo>
                        <a:cubicBezTo>
                          <a:pt x="280956" y="798523"/>
                          <a:pt x="272461" y="765048"/>
                          <a:pt x="269413" y="731520"/>
                        </a:cubicBezTo>
                        <a:cubicBezTo>
                          <a:pt x="272461" y="694944"/>
                          <a:pt x="268474" y="657083"/>
                          <a:pt x="278557" y="621792"/>
                        </a:cubicBezTo>
                        <a:cubicBezTo>
                          <a:pt x="281576" y="611225"/>
                          <a:pt x="295018" y="604149"/>
                          <a:pt x="305989" y="603504"/>
                        </a:cubicBezTo>
                        <a:cubicBezTo>
                          <a:pt x="348696" y="600992"/>
                          <a:pt x="391333" y="609600"/>
                          <a:pt x="434005" y="612648"/>
                        </a:cubicBezTo>
                        <a:cubicBezTo>
                          <a:pt x="452293" y="618744"/>
                          <a:pt x="475238" y="617305"/>
                          <a:pt x="488869" y="630936"/>
                        </a:cubicBezTo>
                        <a:cubicBezTo>
                          <a:pt x="550549" y="692616"/>
                          <a:pt x="519197" y="677621"/>
                          <a:pt x="571165" y="694944"/>
                        </a:cubicBezTo>
                        <a:cubicBezTo>
                          <a:pt x="583357" y="691896"/>
                          <a:pt x="597928" y="693651"/>
                          <a:pt x="607741" y="685800"/>
                        </a:cubicBezTo>
                        <a:cubicBezTo>
                          <a:pt x="615267" y="679779"/>
                          <a:pt x="612204" y="666794"/>
                          <a:pt x="616885" y="658368"/>
                        </a:cubicBezTo>
                        <a:cubicBezTo>
                          <a:pt x="627559" y="639155"/>
                          <a:pt x="646510" y="624356"/>
                          <a:pt x="653461" y="603504"/>
                        </a:cubicBezTo>
                        <a:cubicBezTo>
                          <a:pt x="666916" y="563140"/>
                          <a:pt x="658294" y="584693"/>
                          <a:pt x="680893" y="539496"/>
                        </a:cubicBezTo>
                        <a:cubicBezTo>
                          <a:pt x="676880" y="435160"/>
                          <a:pt x="686180" y="350331"/>
                          <a:pt x="662605" y="256032"/>
                        </a:cubicBezTo>
                        <a:cubicBezTo>
                          <a:pt x="660267" y="246681"/>
                          <a:pt x="656509" y="237744"/>
                          <a:pt x="653461" y="228600"/>
                        </a:cubicBezTo>
                        <a:cubicBezTo>
                          <a:pt x="656509" y="219456"/>
                          <a:pt x="653337" y="203816"/>
                          <a:pt x="662605" y="201168"/>
                        </a:cubicBezTo>
                        <a:cubicBezTo>
                          <a:pt x="697100" y="191312"/>
                          <a:pt x="720542" y="212361"/>
                          <a:pt x="744901" y="228600"/>
                        </a:cubicBezTo>
                        <a:cubicBezTo>
                          <a:pt x="750997" y="237744"/>
                          <a:pt x="757737" y="246490"/>
                          <a:pt x="763189" y="256032"/>
                        </a:cubicBezTo>
                        <a:cubicBezTo>
                          <a:pt x="769952" y="267867"/>
                          <a:pt x="773554" y="281516"/>
                          <a:pt x="781477" y="292608"/>
                        </a:cubicBezTo>
                        <a:cubicBezTo>
                          <a:pt x="788993" y="303131"/>
                          <a:pt x="801393" y="309517"/>
                          <a:pt x="808909" y="320040"/>
                        </a:cubicBezTo>
                        <a:cubicBezTo>
                          <a:pt x="844987" y="370549"/>
                          <a:pt x="806800" y="354507"/>
                          <a:pt x="863773" y="411480"/>
                        </a:cubicBezTo>
                        <a:lnTo>
                          <a:pt x="946069" y="493776"/>
                        </a:lnTo>
                        <a:cubicBezTo>
                          <a:pt x="955213" y="502920"/>
                          <a:pt x="962741" y="514035"/>
                          <a:pt x="973501" y="521208"/>
                        </a:cubicBezTo>
                        <a:cubicBezTo>
                          <a:pt x="992582" y="533929"/>
                          <a:pt x="1021306" y="552346"/>
                          <a:pt x="1037509" y="566928"/>
                        </a:cubicBezTo>
                        <a:cubicBezTo>
                          <a:pt x="1056733" y="584230"/>
                          <a:pt x="1074085" y="603504"/>
                          <a:pt x="1092373" y="621792"/>
                        </a:cubicBezTo>
                        <a:cubicBezTo>
                          <a:pt x="1101517" y="630936"/>
                          <a:pt x="1109045" y="642051"/>
                          <a:pt x="1119805" y="649224"/>
                        </a:cubicBezTo>
                        <a:cubicBezTo>
                          <a:pt x="1128949" y="655320"/>
                          <a:pt x="1139466" y="659741"/>
                          <a:pt x="1147237" y="667512"/>
                        </a:cubicBezTo>
                        <a:cubicBezTo>
                          <a:pt x="1158013" y="678288"/>
                          <a:pt x="1163893" y="693312"/>
                          <a:pt x="1174669" y="704088"/>
                        </a:cubicBezTo>
                        <a:cubicBezTo>
                          <a:pt x="1192395" y="721814"/>
                          <a:pt x="1207222" y="724083"/>
                          <a:pt x="1229533" y="731520"/>
                        </a:cubicBezTo>
                        <a:cubicBezTo>
                          <a:pt x="1247821" y="749808"/>
                          <a:pt x="1270051" y="764865"/>
                          <a:pt x="1284397" y="786384"/>
                        </a:cubicBezTo>
                        <a:lnTo>
                          <a:pt x="1320973" y="841248"/>
                        </a:lnTo>
                        <a:cubicBezTo>
                          <a:pt x="1332234" y="807466"/>
                          <a:pt x="1341987" y="791836"/>
                          <a:pt x="1320973" y="749808"/>
                        </a:cubicBezTo>
                        <a:cubicBezTo>
                          <a:pt x="1316662" y="741187"/>
                          <a:pt x="1302685" y="743712"/>
                          <a:pt x="1293541" y="740664"/>
                        </a:cubicBezTo>
                        <a:cubicBezTo>
                          <a:pt x="1284397" y="731520"/>
                          <a:pt x="1274388" y="723166"/>
                          <a:pt x="1266109" y="713232"/>
                        </a:cubicBezTo>
                        <a:cubicBezTo>
                          <a:pt x="1231752" y="672004"/>
                          <a:pt x="1259646" y="675395"/>
                          <a:pt x="1192957" y="630936"/>
                        </a:cubicBezTo>
                        <a:cubicBezTo>
                          <a:pt x="1159974" y="608948"/>
                          <a:pt x="1135715" y="595365"/>
                          <a:pt x="1110661" y="557784"/>
                        </a:cubicBezTo>
                        <a:cubicBezTo>
                          <a:pt x="1065255" y="489676"/>
                          <a:pt x="1123613" y="573326"/>
                          <a:pt x="1064941" y="502920"/>
                        </a:cubicBezTo>
                        <a:cubicBezTo>
                          <a:pt x="1057906" y="494477"/>
                          <a:pt x="1053247" y="484280"/>
                          <a:pt x="1046653" y="475488"/>
                        </a:cubicBezTo>
                        <a:cubicBezTo>
                          <a:pt x="1034943" y="459875"/>
                          <a:pt x="1022269" y="445008"/>
                          <a:pt x="1010077" y="429768"/>
                        </a:cubicBezTo>
                        <a:cubicBezTo>
                          <a:pt x="1003981" y="411480"/>
                          <a:pt x="1002482" y="390944"/>
                          <a:pt x="991789" y="374904"/>
                        </a:cubicBezTo>
                        <a:cubicBezTo>
                          <a:pt x="985693" y="365760"/>
                          <a:pt x="977964" y="357515"/>
                          <a:pt x="973501" y="347472"/>
                        </a:cubicBezTo>
                        <a:cubicBezTo>
                          <a:pt x="965672" y="329856"/>
                          <a:pt x="961309" y="310896"/>
                          <a:pt x="955213" y="292608"/>
                        </a:cubicBezTo>
                        <a:cubicBezTo>
                          <a:pt x="942523" y="254538"/>
                          <a:pt x="945752" y="268007"/>
                          <a:pt x="936925" y="219456"/>
                        </a:cubicBezTo>
                        <a:cubicBezTo>
                          <a:pt x="933608" y="201215"/>
                          <a:pt x="929321" y="183068"/>
                          <a:pt x="927781" y="164592"/>
                        </a:cubicBezTo>
                        <a:cubicBezTo>
                          <a:pt x="926262" y="146367"/>
                          <a:pt x="927781" y="128016"/>
                          <a:pt x="927781" y="109728"/>
                        </a:cubicBezTo>
                        <a:lnTo>
                          <a:pt x="1165525" y="91440"/>
                        </a:lnTo>
                        <a:cubicBezTo>
                          <a:pt x="1186861" y="112776"/>
                          <a:pt x="1209348" y="133020"/>
                          <a:pt x="1229533" y="155448"/>
                        </a:cubicBezTo>
                        <a:cubicBezTo>
                          <a:pt x="1236885" y="163617"/>
                          <a:pt x="1237159" y="180215"/>
                          <a:pt x="1247821" y="182880"/>
                        </a:cubicBezTo>
                        <a:cubicBezTo>
                          <a:pt x="1265808" y="187377"/>
                          <a:pt x="1284586" y="177758"/>
                          <a:pt x="1302685" y="173736"/>
                        </a:cubicBezTo>
                        <a:cubicBezTo>
                          <a:pt x="1323669" y="169073"/>
                          <a:pt x="1348903" y="156469"/>
                          <a:pt x="1366693" y="146304"/>
                        </a:cubicBezTo>
                        <a:cubicBezTo>
                          <a:pt x="1376235" y="140852"/>
                          <a:pt x="1385911" y="135317"/>
                          <a:pt x="1394125" y="128016"/>
                        </a:cubicBezTo>
                        <a:cubicBezTo>
                          <a:pt x="1468140" y="62224"/>
                          <a:pt x="1419856" y="82863"/>
                          <a:pt x="1476421" y="64008"/>
                        </a:cubicBezTo>
                        <a:cubicBezTo>
                          <a:pt x="1557653" y="3084"/>
                          <a:pt x="1469678" y="61673"/>
                          <a:pt x="1549573" y="27432"/>
                        </a:cubicBezTo>
                        <a:cubicBezTo>
                          <a:pt x="1559674" y="23103"/>
                          <a:pt x="1567175" y="14059"/>
                          <a:pt x="1577005" y="9144"/>
                        </a:cubicBezTo>
                        <a:cubicBezTo>
                          <a:pt x="1585626" y="4833"/>
                          <a:pt x="1595293" y="3048"/>
                          <a:pt x="1604437" y="0"/>
                        </a:cubicBezTo>
                        <a:cubicBezTo>
                          <a:pt x="1613581" y="6096"/>
                          <a:pt x="1629605" y="7534"/>
                          <a:pt x="1631869" y="18288"/>
                        </a:cubicBezTo>
                        <a:cubicBezTo>
                          <a:pt x="1642562" y="69080"/>
                          <a:pt x="1610318" y="131879"/>
                          <a:pt x="1641013" y="173736"/>
                        </a:cubicBezTo>
                        <a:cubicBezTo>
                          <a:pt x="1659395" y="198802"/>
                          <a:pt x="1703593" y="166992"/>
                          <a:pt x="1732453" y="155448"/>
                        </a:cubicBezTo>
                        <a:cubicBezTo>
                          <a:pt x="1756609" y="145786"/>
                          <a:pt x="1780520" y="135183"/>
                          <a:pt x="1805605" y="128016"/>
                        </a:cubicBezTo>
                        <a:cubicBezTo>
                          <a:pt x="1817689" y="124564"/>
                          <a:pt x="1830414" y="123285"/>
                          <a:pt x="1842181" y="118872"/>
                        </a:cubicBezTo>
                        <a:cubicBezTo>
                          <a:pt x="1854944" y="114086"/>
                          <a:pt x="1865994" y="105370"/>
                          <a:pt x="1878757" y="100584"/>
                        </a:cubicBezTo>
                        <a:cubicBezTo>
                          <a:pt x="1931260" y="80895"/>
                          <a:pt x="1907667" y="104417"/>
                          <a:pt x="1970197" y="73152"/>
                        </a:cubicBezTo>
                        <a:cubicBezTo>
                          <a:pt x="2023356" y="46573"/>
                          <a:pt x="1993327" y="57105"/>
                          <a:pt x="2061637" y="45720"/>
                        </a:cubicBezTo>
                        <a:cubicBezTo>
                          <a:pt x="2098213" y="48768"/>
                          <a:pt x="2138537" y="38450"/>
                          <a:pt x="2171365" y="54864"/>
                        </a:cubicBezTo>
                        <a:cubicBezTo>
                          <a:pt x="2188607" y="63485"/>
                          <a:pt x="2189653" y="109728"/>
                          <a:pt x="2189653" y="109728"/>
                        </a:cubicBezTo>
                        <a:cubicBezTo>
                          <a:pt x="2186605" y="137160"/>
                          <a:pt x="2189941" y="166085"/>
                          <a:pt x="2180509" y="192024"/>
                        </a:cubicBezTo>
                        <a:cubicBezTo>
                          <a:pt x="2176753" y="202352"/>
                          <a:pt x="2163120" y="205849"/>
                          <a:pt x="2153077" y="210312"/>
                        </a:cubicBezTo>
                        <a:cubicBezTo>
                          <a:pt x="2135461" y="218141"/>
                          <a:pt x="2116501" y="222504"/>
                          <a:pt x="2098213" y="228600"/>
                        </a:cubicBezTo>
                        <a:lnTo>
                          <a:pt x="2015917" y="256032"/>
                        </a:lnTo>
                        <a:cubicBezTo>
                          <a:pt x="2006773" y="259080"/>
                          <a:pt x="1996505" y="259829"/>
                          <a:pt x="1988485" y="265176"/>
                        </a:cubicBezTo>
                        <a:cubicBezTo>
                          <a:pt x="1930034" y="304143"/>
                          <a:pt x="1949163" y="286210"/>
                          <a:pt x="1924477" y="310896"/>
                        </a:cubicBezTo>
                        <a:lnTo>
                          <a:pt x="1887901" y="310896"/>
                        </a:lnTo>
                        <a:lnTo>
                          <a:pt x="1988485" y="338328"/>
                        </a:lnTo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Freeform 22"/>
                  <p:cNvSpPr/>
                  <p:nvPr/>
                </p:nvSpPr>
                <p:spPr>
                  <a:xfrm>
                    <a:off x="8650224" y="553725"/>
                    <a:ext cx="1527048" cy="872739"/>
                  </a:xfrm>
                  <a:custGeom>
                    <a:avLst/>
                    <a:gdLst>
                      <a:gd name="connsiteX0" fmla="*/ 1527048 w 1527048"/>
                      <a:gd name="connsiteY0" fmla="*/ 872739 h 872739"/>
                      <a:gd name="connsiteX1" fmla="*/ 1527048 w 1527048"/>
                      <a:gd name="connsiteY1" fmla="*/ 872739 h 872739"/>
                      <a:gd name="connsiteX2" fmla="*/ 1481328 w 1527048"/>
                      <a:gd name="connsiteY2" fmla="*/ 808731 h 872739"/>
                      <a:gd name="connsiteX3" fmla="*/ 1435608 w 1527048"/>
                      <a:gd name="connsiteY3" fmla="*/ 799587 h 872739"/>
                      <a:gd name="connsiteX4" fmla="*/ 1408176 w 1527048"/>
                      <a:gd name="connsiteY4" fmla="*/ 781299 h 872739"/>
                      <a:gd name="connsiteX5" fmla="*/ 1325880 w 1527048"/>
                      <a:gd name="connsiteY5" fmla="*/ 699003 h 872739"/>
                      <a:gd name="connsiteX6" fmla="*/ 1298448 w 1527048"/>
                      <a:gd name="connsiteY6" fmla="*/ 671571 h 872739"/>
                      <a:gd name="connsiteX7" fmla="*/ 1261872 w 1527048"/>
                      <a:gd name="connsiteY7" fmla="*/ 607563 h 872739"/>
                      <a:gd name="connsiteX8" fmla="*/ 1252728 w 1527048"/>
                      <a:gd name="connsiteY8" fmla="*/ 570987 h 872739"/>
                      <a:gd name="connsiteX9" fmla="*/ 1225296 w 1527048"/>
                      <a:gd name="connsiteY9" fmla="*/ 552699 h 872739"/>
                      <a:gd name="connsiteX10" fmla="*/ 1179576 w 1527048"/>
                      <a:gd name="connsiteY10" fmla="*/ 506979 h 872739"/>
                      <a:gd name="connsiteX11" fmla="*/ 1161288 w 1527048"/>
                      <a:gd name="connsiteY11" fmla="*/ 479547 h 872739"/>
                      <a:gd name="connsiteX12" fmla="*/ 1106424 w 1527048"/>
                      <a:gd name="connsiteY12" fmla="*/ 442971 h 872739"/>
                      <a:gd name="connsiteX13" fmla="*/ 1088136 w 1527048"/>
                      <a:gd name="connsiteY13" fmla="*/ 415539 h 872739"/>
                      <a:gd name="connsiteX14" fmla="*/ 1060704 w 1527048"/>
                      <a:gd name="connsiteY14" fmla="*/ 397251 h 872739"/>
                      <a:gd name="connsiteX15" fmla="*/ 1024128 w 1527048"/>
                      <a:gd name="connsiteY15" fmla="*/ 360675 h 872739"/>
                      <a:gd name="connsiteX16" fmla="*/ 1014984 w 1527048"/>
                      <a:gd name="connsiteY16" fmla="*/ 333243 h 872739"/>
                      <a:gd name="connsiteX17" fmla="*/ 960120 w 1527048"/>
                      <a:gd name="connsiteY17" fmla="*/ 278379 h 872739"/>
                      <a:gd name="connsiteX18" fmla="*/ 932688 w 1527048"/>
                      <a:gd name="connsiteY18" fmla="*/ 250947 h 872739"/>
                      <a:gd name="connsiteX19" fmla="*/ 914400 w 1527048"/>
                      <a:gd name="connsiteY19" fmla="*/ 223515 h 872739"/>
                      <a:gd name="connsiteX20" fmla="*/ 886968 w 1527048"/>
                      <a:gd name="connsiteY20" fmla="*/ 214371 h 872739"/>
                      <a:gd name="connsiteX21" fmla="*/ 822960 w 1527048"/>
                      <a:gd name="connsiteY21" fmla="*/ 186939 h 872739"/>
                      <a:gd name="connsiteX22" fmla="*/ 768096 w 1527048"/>
                      <a:gd name="connsiteY22" fmla="*/ 168651 h 872739"/>
                      <a:gd name="connsiteX23" fmla="*/ 740664 w 1527048"/>
                      <a:gd name="connsiteY23" fmla="*/ 159507 h 872739"/>
                      <a:gd name="connsiteX24" fmla="*/ 694944 w 1527048"/>
                      <a:gd name="connsiteY24" fmla="*/ 150363 h 872739"/>
                      <a:gd name="connsiteX25" fmla="*/ 640080 w 1527048"/>
                      <a:gd name="connsiteY25" fmla="*/ 132075 h 872739"/>
                      <a:gd name="connsiteX26" fmla="*/ 603504 w 1527048"/>
                      <a:gd name="connsiteY26" fmla="*/ 113787 h 872739"/>
                      <a:gd name="connsiteX27" fmla="*/ 466344 w 1527048"/>
                      <a:gd name="connsiteY27" fmla="*/ 104643 h 872739"/>
                      <a:gd name="connsiteX28" fmla="*/ 411480 w 1527048"/>
                      <a:gd name="connsiteY28" fmla="*/ 95499 h 872739"/>
                      <a:gd name="connsiteX29" fmla="*/ 374904 w 1527048"/>
                      <a:gd name="connsiteY29" fmla="*/ 86355 h 872739"/>
                      <a:gd name="connsiteX30" fmla="*/ 265176 w 1527048"/>
                      <a:gd name="connsiteY30" fmla="*/ 77211 h 872739"/>
                      <a:gd name="connsiteX31" fmla="*/ 109728 w 1527048"/>
                      <a:gd name="connsiteY31" fmla="*/ 86355 h 872739"/>
                      <a:gd name="connsiteX32" fmla="*/ 118872 w 1527048"/>
                      <a:gd name="connsiteY32" fmla="*/ 113787 h 872739"/>
                      <a:gd name="connsiteX33" fmla="*/ 173736 w 1527048"/>
                      <a:gd name="connsiteY33" fmla="*/ 132075 h 872739"/>
                      <a:gd name="connsiteX34" fmla="*/ 201168 w 1527048"/>
                      <a:gd name="connsiteY34" fmla="*/ 141219 h 872739"/>
                      <a:gd name="connsiteX35" fmla="*/ 228600 w 1527048"/>
                      <a:gd name="connsiteY35" fmla="*/ 122931 h 872739"/>
                      <a:gd name="connsiteX36" fmla="*/ 256032 w 1527048"/>
                      <a:gd name="connsiteY36" fmla="*/ 113787 h 872739"/>
                      <a:gd name="connsiteX37" fmla="*/ 237744 w 1527048"/>
                      <a:gd name="connsiteY37" fmla="*/ 168651 h 872739"/>
                      <a:gd name="connsiteX38" fmla="*/ 201168 w 1527048"/>
                      <a:gd name="connsiteY38" fmla="*/ 223515 h 872739"/>
                      <a:gd name="connsiteX39" fmla="*/ 402336 w 1527048"/>
                      <a:gd name="connsiteY39" fmla="*/ 214371 h 872739"/>
                      <a:gd name="connsiteX40" fmla="*/ 429768 w 1527048"/>
                      <a:gd name="connsiteY40" fmla="*/ 186939 h 872739"/>
                      <a:gd name="connsiteX41" fmla="*/ 438912 w 1527048"/>
                      <a:gd name="connsiteY41" fmla="*/ 159507 h 872739"/>
                      <a:gd name="connsiteX42" fmla="*/ 466344 w 1527048"/>
                      <a:gd name="connsiteY42" fmla="*/ 150363 h 872739"/>
                      <a:gd name="connsiteX43" fmla="*/ 484632 w 1527048"/>
                      <a:gd name="connsiteY43" fmla="*/ 177795 h 872739"/>
                      <a:gd name="connsiteX44" fmla="*/ 512064 w 1527048"/>
                      <a:gd name="connsiteY44" fmla="*/ 232659 h 872739"/>
                      <a:gd name="connsiteX45" fmla="*/ 539496 w 1527048"/>
                      <a:gd name="connsiteY45" fmla="*/ 241803 h 872739"/>
                      <a:gd name="connsiteX46" fmla="*/ 630936 w 1527048"/>
                      <a:gd name="connsiteY46" fmla="*/ 223515 h 872739"/>
                      <a:gd name="connsiteX47" fmla="*/ 694944 w 1527048"/>
                      <a:gd name="connsiteY47" fmla="*/ 196083 h 872739"/>
                      <a:gd name="connsiteX48" fmla="*/ 731520 w 1527048"/>
                      <a:gd name="connsiteY48" fmla="*/ 214371 h 872739"/>
                      <a:gd name="connsiteX49" fmla="*/ 740664 w 1527048"/>
                      <a:gd name="connsiteY49" fmla="*/ 241803 h 872739"/>
                      <a:gd name="connsiteX50" fmla="*/ 795528 w 1527048"/>
                      <a:gd name="connsiteY50" fmla="*/ 305811 h 872739"/>
                      <a:gd name="connsiteX51" fmla="*/ 896112 w 1527048"/>
                      <a:gd name="connsiteY51" fmla="*/ 305811 h 872739"/>
                      <a:gd name="connsiteX52" fmla="*/ 905256 w 1527048"/>
                      <a:gd name="connsiteY52" fmla="*/ 333243 h 872739"/>
                      <a:gd name="connsiteX53" fmla="*/ 978408 w 1527048"/>
                      <a:gd name="connsiteY53" fmla="*/ 397251 h 872739"/>
                      <a:gd name="connsiteX54" fmla="*/ 1106424 w 1527048"/>
                      <a:gd name="connsiteY54" fmla="*/ 388107 h 872739"/>
                      <a:gd name="connsiteX55" fmla="*/ 1115568 w 1527048"/>
                      <a:gd name="connsiteY55" fmla="*/ 442971 h 872739"/>
                      <a:gd name="connsiteX56" fmla="*/ 1143000 w 1527048"/>
                      <a:gd name="connsiteY56" fmla="*/ 497835 h 872739"/>
                      <a:gd name="connsiteX57" fmla="*/ 1170432 w 1527048"/>
                      <a:gd name="connsiteY57" fmla="*/ 552699 h 872739"/>
                      <a:gd name="connsiteX58" fmla="*/ 1197864 w 1527048"/>
                      <a:gd name="connsiteY58" fmla="*/ 561843 h 872739"/>
                      <a:gd name="connsiteX59" fmla="*/ 1280160 w 1527048"/>
                      <a:gd name="connsiteY59" fmla="*/ 552699 h 872739"/>
                      <a:gd name="connsiteX60" fmla="*/ 1307592 w 1527048"/>
                      <a:gd name="connsiteY60" fmla="*/ 543555 h 872739"/>
                      <a:gd name="connsiteX61" fmla="*/ 1298448 w 1527048"/>
                      <a:gd name="connsiteY61" fmla="*/ 644139 h 872739"/>
                      <a:gd name="connsiteX62" fmla="*/ 1280160 w 1527048"/>
                      <a:gd name="connsiteY62" fmla="*/ 699003 h 872739"/>
                      <a:gd name="connsiteX63" fmla="*/ 1289304 w 1527048"/>
                      <a:gd name="connsiteY63" fmla="*/ 808731 h 872739"/>
                      <a:gd name="connsiteX64" fmla="*/ 1453896 w 1527048"/>
                      <a:gd name="connsiteY64" fmla="*/ 781299 h 872739"/>
                      <a:gd name="connsiteX65" fmla="*/ 1463040 w 1527048"/>
                      <a:gd name="connsiteY65" fmla="*/ 753867 h 872739"/>
                      <a:gd name="connsiteX66" fmla="*/ 1453896 w 1527048"/>
                      <a:gd name="connsiteY66" fmla="*/ 726435 h 872739"/>
                      <a:gd name="connsiteX67" fmla="*/ 1408176 w 1527048"/>
                      <a:gd name="connsiteY67" fmla="*/ 671571 h 872739"/>
                      <a:gd name="connsiteX68" fmla="*/ 1399032 w 1527048"/>
                      <a:gd name="connsiteY68" fmla="*/ 580131 h 872739"/>
                      <a:gd name="connsiteX69" fmla="*/ 1371600 w 1527048"/>
                      <a:gd name="connsiteY69" fmla="*/ 598419 h 872739"/>
                      <a:gd name="connsiteX70" fmla="*/ 1344168 w 1527048"/>
                      <a:gd name="connsiteY70" fmla="*/ 570987 h 872739"/>
                      <a:gd name="connsiteX71" fmla="*/ 1325880 w 1527048"/>
                      <a:gd name="connsiteY71" fmla="*/ 516123 h 872739"/>
                      <a:gd name="connsiteX72" fmla="*/ 1289304 w 1527048"/>
                      <a:gd name="connsiteY72" fmla="*/ 461259 h 872739"/>
                      <a:gd name="connsiteX73" fmla="*/ 1216152 w 1527048"/>
                      <a:gd name="connsiteY73" fmla="*/ 470403 h 872739"/>
                      <a:gd name="connsiteX74" fmla="*/ 1207008 w 1527048"/>
                      <a:gd name="connsiteY74" fmla="*/ 497835 h 872739"/>
                      <a:gd name="connsiteX75" fmla="*/ 1179576 w 1527048"/>
                      <a:gd name="connsiteY75" fmla="*/ 552699 h 872739"/>
                      <a:gd name="connsiteX76" fmla="*/ 1188720 w 1527048"/>
                      <a:gd name="connsiteY76" fmla="*/ 287523 h 872739"/>
                      <a:gd name="connsiteX77" fmla="*/ 1152144 w 1527048"/>
                      <a:gd name="connsiteY77" fmla="*/ 278379 h 872739"/>
                      <a:gd name="connsiteX78" fmla="*/ 1033272 w 1527048"/>
                      <a:gd name="connsiteY78" fmla="*/ 287523 h 872739"/>
                      <a:gd name="connsiteX79" fmla="*/ 1005840 w 1527048"/>
                      <a:gd name="connsiteY79" fmla="*/ 305811 h 872739"/>
                      <a:gd name="connsiteX80" fmla="*/ 996696 w 1527048"/>
                      <a:gd name="connsiteY80" fmla="*/ 269235 h 872739"/>
                      <a:gd name="connsiteX81" fmla="*/ 987552 w 1527048"/>
                      <a:gd name="connsiteY81" fmla="*/ 241803 h 872739"/>
                      <a:gd name="connsiteX82" fmla="*/ 960120 w 1527048"/>
                      <a:gd name="connsiteY82" fmla="*/ 132075 h 872739"/>
                      <a:gd name="connsiteX83" fmla="*/ 896112 w 1527048"/>
                      <a:gd name="connsiteY83" fmla="*/ 141219 h 872739"/>
                      <a:gd name="connsiteX84" fmla="*/ 868680 w 1527048"/>
                      <a:gd name="connsiteY84" fmla="*/ 177795 h 872739"/>
                      <a:gd name="connsiteX85" fmla="*/ 850392 w 1527048"/>
                      <a:gd name="connsiteY85" fmla="*/ 122931 h 872739"/>
                      <a:gd name="connsiteX86" fmla="*/ 841248 w 1527048"/>
                      <a:gd name="connsiteY86" fmla="*/ 58923 h 872739"/>
                      <a:gd name="connsiteX87" fmla="*/ 813816 w 1527048"/>
                      <a:gd name="connsiteY87" fmla="*/ 49779 h 872739"/>
                      <a:gd name="connsiteX88" fmla="*/ 786384 w 1527048"/>
                      <a:gd name="connsiteY88" fmla="*/ 68067 h 872739"/>
                      <a:gd name="connsiteX89" fmla="*/ 758952 w 1527048"/>
                      <a:gd name="connsiteY89" fmla="*/ 77211 h 872739"/>
                      <a:gd name="connsiteX90" fmla="*/ 749808 w 1527048"/>
                      <a:gd name="connsiteY90" fmla="*/ 104643 h 872739"/>
                      <a:gd name="connsiteX91" fmla="*/ 704088 w 1527048"/>
                      <a:gd name="connsiteY91" fmla="*/ 68067 h 872739"/>
                      <a:gd name="connsiteX92" fmla="*/ 685800 w 1527048"/>
                      <a:gd name="connsiteY92" fmla="*/ 40635 h 872739"/>
                      <a:gd name="connsiteX93" fmla="*/ 630936 w 1527048"/>
                      <a:gd name="connsiteY93" fmla="*/ 58923 h 872739"/>
                      <a:gd name="connsiteX94" fmla="*/ 603504 w 1527048"/>
                      <a:gd name="connsiteY94" fmla="*/ 113787 h 872739"/>
                      <a:gd name="connsiteX95" fmla="*/ 566928 w 1527048"/>
                      <a:gd name="connsiteY95" fmla="*/ 31491 h 872739"/>
                      <a:gd name="connsiteX96" fmla="*/ 539496 w 1527048"/>
                      <a:gd name="connsiteY96" fmla="*/ 22347 h 872739"/>
                      <a:gd name="connsiteX97" fmla="*/ 484632 w 1527048"/>
                      <a:gd name="connsiteY97" fmla="*/ 58923 h 872739"/>
                      <a:gd name="connsiteX98" fmla="*/ 457200 w 1527048"/>
                      <a:gd name="connsiteY98" fmla="*/ 68067 h 872739"/>
                      <a:gd name="connsiteX99" fmla="*/ 411480 w 1527048"/>
                      <a:gd name="connsiteY99" fmla="*/ 13203 h 872739"/>
                      <a:gd name="connsiteX100" fmla="*/ 347472 w 1527048"/>
                      <a:gd name="connsiteY100" fmla="*/ 31491 h 872739"/>
                      <a:gd name="connsiteX101" fmla="*/ 338328 w 1527048"/>
                      <a:gd name="connsiteY101" fmla="*/ 58923 h 872739"/>
                      <a:gd name="connsiteX102" fmla="*/ 274320 w 1527048"/>
                      <a:gd name="connsiteY102" fmla="*/ 58923 h 872739"/>
                      <a:gd name="connsiteX103" fmla="*/ 265176 w 1527048"/>
                      <a:gd name="connsiteY103" fmla="*/ 31491 h 872739"/>
                      <a:gd name="connsiteX104" fmla="*/ 164592 w 1527048"/>
                      <a:gd name="connsiteY104" fmla="*/ 13203 h 872739"/>
                      <a:gd name="connsiteX105" fmla="*/ 109728 w 1527048"/>
                      <a:gd name="connsiteY105" fmla="*/ 58923 h 872739"/>
                      <a:gd name="connsiteX106" fmla="*/ 82296 w 1527048"/>
                      <a:gd name="connsiteY106" fmla="*/ 68067 h 872739"/>
                      <a:gd name="connsiteX107" fmla="*/ 54864 w 1527048"/>
                      <a:gd name="connsiteY107" fmla="*/ 95499 h 872739"/>
                      <a:gd name="connsiteX108" fmla="*/ 27432 w 1527048"/>
                      <a:gd name="connsiteY108" fmla="*/ 104643 h 872739"/>
                      <a:gd name="connsiteX109" fmla="*/ 0 w 1527048"/>
                      <a:gd name="connsiteY109" fmla="*/ 159507 h 872739"/>
                      <a:gd name="connsiteX110" fmla="*/ 9144 w 1527048"/>
                      <a:gd name="connsiteY110" fmla="*/ 196083 h 872739"/>
                      <a:gd name="connsiteX111" fmla="*/ 118872 w 1527048"/>
                      <a:gd name="connsiteY111" fmla="*/ 168651 h 872739"/>
                      <a:gd name="connsiteX112" fmla="*/ 146304 w 1527048"/>
                      <a:gd name="connsiteY112" fmla="*/ 141219 h 872739"/>
                      <a:gd name="connsiteX113" fmla="*/ 283464 w 1527048"/>
                      <a:gd name="connsiteY113" fmla="*/ 132075 h 872739"/>
                      <a:gd name="connsiteX114" fmla="*/ 246888 w 1527048"/>
                      <a:gd name="connsiteY114" fmla="*/ 113787 h 872739"/>
                      <a:gd name="connsiteX115" fmla="*/ 219456 w 1527048"/>
                      <a:gd name="connsiteY115" fmla="*/ 104643 h 872739"/>
                      <a:gd name="connsiteX116" fmla="*/ 210312 w 1527048"/>
                      <a:gd name="connsiteY116" fmla="*/ 77211 h 872739"/>
                      <a:gd name="connsiteX117" fmla="*/ 201168 w 1527048"/>
                      <a:gd name="connsiteY117" fmla="*/ 68067 h 8727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</a:cxnLst>
                    <a:rect l="l" t="t" r="r" b="b"/>
                    <a:pathLst>
                      <a:path w="1527048" h="872739">
                        <a:moveTo>
                          <a:pt x="1527048" y="872739"/>
                        </a:moveTo>
                        <a:lnTo>
                          <a:pt x="1527048" y="872739"/>
                        </a:lnTo>
                        <a:cubicBezTo>
                          <a:pt x="1511808" y="851403"/>
                          <a:pt x="1501802" y="825110"/>
                          <a:pt x="1481328" y="808731"/>
                        </a:cubicBezTo>
                        <a:cubicBezTo>
                          <a:pt x="1469192" y="799022"/>
                          <a:pt x="1450160" y="805044"/>
                          <a:pt x="1435608" y="799587"/>
                        </a:cubicBezTo>
                        <a:cubicBezTo>
                          <a:pt x="1425318" y="795728"/>
                          <a:pt x="1416390" y="788600"/>
                          <a:pt x="1408176" y="781299"/>
                        </a:cubicBezTo>
                        <a:lnTo>
                          <a:pt x="1325880" y="699003"/>
                        </a:lnTo>
                        <a:cubicBezTo>
                          <a:pt x="1316736" y="689859"/>
                          <a:pt x="1304231" y="683137"/>
                          <a:pt x="1298448" y="671571"/>
                        </a:cubicBezTo>
                        <a:cubicBezTo>
                          <a:pt x="1275245" y="625165"/>
                          <a:pt x="1287721" y="646337"/>
                          <a:pt x="1261872" y="607563"/>
                        </a:cubicBezTo>
                        <a:cubicBezTo>
                          <a:pt x="1258824" y="595371"/>
                          <a:pt x="1259699" y="581444"/>
                          <a:pt x="1252728" y="570987"/>
                        </a:cubicBezTo>
                        <a:cubicBezTo>
                          <a:pt x="1246632" y="561843"/>
                          <a:pt x="1233067" y="560470"/>
                          <a:pt x="1225296" y="552699"/>
                        </a:cubicBezTo>
                        <a:cubicBezTo>
                          <a:pt x="1164336" y="491739"/>
                          <a:pt x="1252728" y="555747"/>
                          <a:pt x="1179576" y="506979"/>
                        </a:cubicBezTo>
                        <a:cubicBezTo>
                          <a:pt x="1173480" y="497835"/>
                          <a:pt x="1169559" y="486784"/>
                          <a:pt x="1161288" y="479547"/>
                        </a:cubicBezTo>
                        <a:cubicBezTo>
                          <a:pt x="1144747" y="465073"/>
                          <a:pt x="1106424" y="442971"/>
                          <a:pt x="1106424" y="442971"/>
                        </a:cubicBezTo>
                        <a:cubicBezTo>
                          <a:pt x="1100328" y="433827"/>
                          <a:pt x="1095907" y="423310"/>
                          <a:pt x="1088136" y="415539"/>
                        </a:cubicBezTo>
                        <a:cubicBezTo>
                          <a:pt x="1080365" y="407768"/>
                          <a:pt x="1069048" y="404403"/>
                          <a:pt x="1060704" y="397251"/>
                        </a:cubicBezTo>
                        <a:cubicBezTo>
                          <a:pt x="1047613" y="386030"/>
                          <a:pt x="1036320" y="372867"/>
                          <a:pt x="1024128" y="360675"/>
                        </a:cubicBezTo>
                        <a:cubicBezTo>
                          <a:pt x="1021080" y="351531"/>
                          <a:pt x="1020902" y="340851"/>
                          <a:pt x="1014984" y="333243"/>
                        </a:cubicBezTo>
                        <a:cubicBezTo>
                          <a:pt x="999106" y="312828"/>
                          <a:pt x="978408" y="296667"/>
                          <a:pt x="960120" y="278379"/>
                        </a:cubicBezTo>
                        <a:cubicBezTo>
                          <a:pt x="950976" y="269235"/>
                          <a:pt x="939861" y="261707"/>
                          <a:pt x="932688" y="250947"/>
                        </a:cubicBezTo>
                        <a:cubicBezTo>
                          <a:pt x="926592" y="241803"/>
                          <a:pt x="922982" y="230380"/>
                          <a:pt x="914400" y="223515"/>
                        </a:cubicBezTo>
                        <a:cubicBezTo>
                          <a:pt x="906874" y="217494"/>
                          <a:pt x="895589" y="218682"/>
                          <a:pt x="886968" y="214371"/>
                        </a:cubicBezTo>
                        <a:cubicBezTo>
                          <a:pt x="807179" y="174476"/>
                          <a:pt x="918113" y="215485"/>
                          <a:pt x="822960" y="186939"/>
                        </a:cubicBezTo>
                        <a:cubicBezTo>
                          <a:pt x="804496" y="181400"/>
                          <a:pt x="786384" y="174747"/>
                          <a:pt x="768096" y="168651"/>
                        </a:cubicBezTo>
                        <a:cubicBezTo>
                          <a:pt x="758952" y="165603"/>
                          <a:pt x="750115" y="161397"/>
                          <a:pt x="740664" y="159507"/>
                        </a:cubicBezTo>
                        <a:cubicBezTo>
                          <a:pt x="725424" y="156459"/>
                          <a:pt x="709938" y="154452"/>
                          <a:pt x="694944" y="150363"/>
                        </a:cubicBezTo>
                        <a:cubicBezTo>
                          <a:pt x="676346" y="145291"/>
                          <a:pt x="657322" y="140696"/>
                          <a:pt x="640080" y="132075"/>
                        </a:cubicBezTo>
                        <a:cubicBezTo>
                          <a:pt x="627888" y="125979"/>
                          <a:pt x="616968" y="115913"/>
                          <a:pt x="603504" y="113787"/>
                        </a:cubicBezTo>
                        <a:cubicBezTo>
                          <a:pt x="558243" y="106641"/>
                          <a:pt x="512064" y="107691"/>
                          <a:pt x="466344" y="104643"/>
                        </a:cubicBezTo>
                        <a:cubicBezTo>
                          <a:pt x="448056" y="101595"/>
                          <a:pt x="429660" y="99135"/>
                          <a:pt x="411480" y="95499"/>
                        </a:cubicBezTo>
                        <a:cubicBezTo>
                          <a:pt x="399157" y="93034"/>
                          <a:pt x="387374" y="87914"/>
                          <a:pt x="374904" y="86355"/>
                        </a:cubicBezTo>
                        <a:cubicBezTo>
                          <a:pt x="338485" y="81803"/>
                          <a:pt x="301752" y="80259"/>
                          <a:pt x="265176" y="77211"/>
                        </a:cubicBezTo>
                        <a:cubicBezTo>
                          <a:pt x="213360" y="80259"/>
                          <a:pt x="160084" y="73766"/>
                          <a:pt x="109728" y="86355"/>
                        </a:cubicBezTo>
                        <a:cubicBezTo>
                          <a:pt x="100377" y="88693"/>
                          <a:pt x="111029" y="108185"/>
                          <a:pt x="118872" y="113787"/>
                        </a:cubicBezTo>
                        <a:cubicBezTo>
                          <a:pt x="134559" y="124992"/>
                          <a:pt x="155448" y="125979"/>
                          <a:pt x="173736" y="132075"/>
                        </a:cubicBezTo>
                        <a:lnTo>
                          <a:pt x="201168" y="141219"/>
                        </a:lnTo>
                        <a:cubicBezTo>
                          <a:pt x="210312" y="135123"/>
                          <a:pt x="218770" y="127846"/>
                          <a:pt x="228600" y="122931"/>
                        </a:cubicBezTo>
                        <a:cubicBezTo>
                          <a:pt x="237221" y="118620"/>
                          <a:pt x="254142" y="104336"/>
                          <a:pt x="256032" y="113787"/>
                        </a:cubicBezTo>
                        <a:cubicBezTo>
                          <a:pt x="259813" y="132690"/>
                          <a:pt x="248437" y="152611"/>
                          <a:pt x="237744" y="168651"/>
                        </a:cubicBezTo>
                        <a:cubicBezTo>
                          <a:pt x="225552" y="186939"/>
                          <a:pt x="179211" y="224513"/>
                          <a:pt x="201168" y="223515"/>
                        </a:cubicBezTo>
                        <a:lnTo>
                          <a:pt x="402336" y="214371"/>
                        </a:lnTo>
                        <a:cubicBezTo>
                          <a:pt x="411480" y="205227"/>
                          <a:pt x="422595" y="197699"/>
                          <a:pt x="429768" y="186939"/>
                        </a:cubicBezTo>
                        <a:cubicBezTo>
                          <a:pt x="435115" y="178919"/>
                          <a:pt x="432096" y="166323"/>
                          <a:pt x="438912" y="159507"/>
                        </a:cubicBezTo>
                        <a:cubicBezTo>
                          <a:pt x="445728" y="152691"/>
                          <a:pt x="457200" y="153411"/>
                          <a:pt x="466344" y="150363"/>
                        </a:cubicBezTo>
                        <a:cubicBezTo>
                          <a:pt x="472440" y="159507"/>
                          <a:pt x="479717" y="167965"/>
                          <a:pt x="484632" y="177795"/>
                        </a:cubicBezTo>
                        <a:cubicBezTo>
                          <a:pt x="495675" y="199882"/>
                          <a:pt x="490226" y="215189"/>
                          <a:pt x="512064" y="232659"/>
                        </a:cubicBezTo>
                        <a:cubicBezTo>
                          <a:pt x="519590" y="238680"/>
                          <a:pt x="530352" y="238755"/>
                          <a:pt x="539496" y="241803"/>
                        </a:cubicBezTo>
                        <a:cubicBezTo>
                          <a:pt x="563085" y="238433"/>
                          <a:pt x="605401" y="236283"/>
                          <a:pt x="630936" y="223515"/>
                        </a:cubicBezTo>
                        <a:cubicBezTo>
                          <a:pt x="694084" y="191941"/>
                          <a:pt x="618822" y="215114"/>
                          <a:pt x="694944" y="196083"/>
                        </a:cubicBezTo>
                        <a:cubicBezTo>
                          <a:pt x="707136" y="202179"/>
                          <a:pt x="721881" y="204732"/>
                          <a:pt x="731520" y="214371"/>
                        </a:cubicBezTo>
                        <a:cubicBezTo>
                          <a:pt x="738336" y="221187"/>
                          <a:pt x="735882" y="233434"/>
                          <a:pt x="740664" y="241803"/>
                        </a:cubicBezTo>
                        <a:cubicBezTo>
                          <a:pt x="756304" y="269174"/>
                          <a:pt x="773909" y="284192"/>
                          <a:pt x="795528" y="305811"/>
                        </a:cubicBezTo>
                        <a:cubicBezTo>
                          <a:pt x="801578" y="305055"/>
                          <a:pt x="875438" y="285137"/>
                          <a:pt x="896112" y="305811"/>
                        </a:cubicBezTo>
                        <a:cubicBezTo>
                          <a:pt x="902928" y="312627"/>
                          <a:pt x="900575" y="324817"/>
                          <a:pt x="905256" y="333243"/>
                        </a:cubicBezTo>
                        <a:cubicBezTo>
                          <a:pt x="940375" y="396456"/>
                          <a:pt x="925328" y="383981"/>
                          <a:pt x="978408" y="397251"/>
                        </a:cubicBezTo>
                        <a:cubicBezTo>
                          <a:pt x="1021080" y="394203"/>
                          <a:pt x="1065839" y="374579"/>
                          <a:pt x="1106424" y="388107"/>
                        </a:cubicBezTo>
                        <a:cubicBezTo>
                          <a:pt x="1124013" y="393970"/>
                          <a:pt x="1111546" y="424872"/>
                          <a:pt x="1115568" y="442971"/>
                        </a:cubicBezTo>
                        <a:cubicBezTo>
                          <a:pt x="1124761" y="484342"/>
                          <a:pt x="1123271" y="458378"/>
                          <a:pt x="1143000" y="497835"/>
                        </a:cubicBezTo>
                        <a:cubicBezTo>
                          <a:pt x="1154043" y="519922"/>
                          <a:pt x="1148594" y="535229"/>
                          <a:pt x="1170432" y="552699"/>
                        </a:cubicBezTo>
                        <a:cubicBezTo>
                          <a:pt x="1177958" y="558720"/>
                          <a:pt x="1188720" y="558795"/>
                          <a:pt x="1197864" y="561843"/>
                        </a:cubicBezTo>
                        <a:cubicBezTo>
                          <a:pt x="1225296" y="558795"/>
                          <a:pt x="1252935" y="557237"/>
                          <a:pt x="1280160" y="552699"/>
                        </a:cubicBezTo>
                        <a:cubicBezTo>
                          <a:pt x="1289667" y="551114"/>
                          <a:pt x="1305702" y="534104"/>
                          <a:pt x="1307592" y="543555"/>
                        </a:cubicBezTo>
                        <a:cubicBezTo>
                          <a:pt x="1314194" y="576567"/>
                          <a:pt x="1304299" y="610985"/>
                          <a:pt x="1298448" y="644139"/>
                        </a:cubicBezTo>
                        <a:cubicBezTo>
                          <a:pt x="1295098" y="663123"/>
                          <a:pt x="1280160" y="699003"/>
                          <a:pt x="1280160" y="699003"/>
                        </a:cubicBezTo>
                        <a:cubicBezTo>
                          <a:pt x="1283208" y="735579"/>
                          <a:pt x="1259059" y="787938"/>
                          <a:pt x="1289304" y="808731"/>
                        </a:cubicBezTo>
                        <a:cubicBezTo>
                          <a:pt x="1354935" y="853852"/>
                          <a:pt x="1408123" y="811814"/>
                          <a:pt x="1453896" y="781299"/>
                        </a:cubicBezTo>
                        <a:cubicBezTo>
                          <a:pt x="1456944" y="772155"/>
                          <a:pt x="1463040" y="763506"/>
                          <a:pt x="1463040" y="753867"/>
                        </a:cubicBezTo>
                        <a:cubicBezTo>
                          <a:pt x="1463040" y="744228"/>
                          <a:pt x="1458207" y="735056"/>
                          <a:pt x="1453896" y="726435"/>
                        </a:cubicBezTo>
                        <a:cubicBezTo>
                          <a:pt x="1441165" y="700974"/>
                          <a:pt x="1428399" y="691794"/>
                          <a:pt x="1408176" y="671571"/>
                        </a:cubicBezTo>
                        <a:cubicBezTo>
                          <a:pt x="1405128" y="641091"/>
                          <a:pt x="1412731" y="607529"/>
                          <a:pt x="1399032" y="580131"/>
                        </a:cubicBezTo>
                        <a:cubicBezTo>
                          <a:pt x="1394117" y="570301"/>
                          <a:pt x="1382440" y="600226"/>
                          <a:pt x="1371600" y="598419"/>
                        </a:cubicBezTo>
                        <a:cubicBezTo>
                          <a:pt x="1358844" y="596293"/>
                          <a:pt x="1353312" y="580131"/>
                          <a:pt x="1344168" y="570987"/>
                        </a:cubicBezTo>
                        <a:cubicBezTo>
                          <a:pt x="1338072" y="552699"/>
                          <a:pt x="1336573" y="532163"/>
                          <a:pt x="1325880" y="516123"/>
                        </a:cubicBezTo>
                        <a:lnTo>
                          <a:pt x="1289304" y="461259"/>
                        </a:lnTo>
                        <a:cubicBezTo>
                          <a:pt x="1264920" y="464307"/>
                          <a:pt x="1238608" y="460423"/>
                          <a:pt x="1216152" y="470403"/>
                        </a:cubicBezTo>
                        <a:cubicBezTo>
                          <a:pt x="1207344" y="474318"/>
                          <a:pt x="1211319" y="489214"/>
                          <a:pt x="1207008" y="497835"/>
                        </a:cubicBezTo>
                        <a:cubicBezTo>
                          <a:pt x="1171556" y="568739"/>
                          <a:pt x="1202560" y="483748"/>
                          <a:pt x="1179576" y="552699"/>
                        </a:cubicBezTo>
                        <a:cubicBezTo>
                          <a:pt x="1187711" y="487623"/>
                          <a:pt x="1213829" y="357830"/>
                          <a:pt x="1188720" y="287523"/>
                        </a:cubicBezTo>
                        <a:cubicBezTo>
                          <a:pt x="1184493" y="275688"/>
                          <a:pt x="1164336" y="281427"/>
                          <a:pt x="1152144" y="278379"/>
                        </a:cubicBezTo>
                        <a:cubicBezTo>
                          <a:pt x="1112520" y="281427"/>
                          <a:pt x="1072332" y="280199"/>
                          <a:pt x="1033272" y="287523"/>
                        </a:cubicBezTo>
                        <a:cubicBezTo>
                          <a:pt x="1022471" y="289548"/>
                          <a:pt x="1015670" y="310726"/>
                          <a:pt x="1005840" y="305811"/>
                        </a:cubicBezTo>
                        <a:cubicBezTo>
                          <a:pt x="994600" y="300191"/>
                          <a:pt x="1000148" y="281319"/>
                          <a:pt x="996696" y="269235"/>
                        </a:cubicBezTo>
                        <a:cubicBezTo>
                          <a:pt x="994048" y="259967"/>
                          <a:pt x="990036" y="251116"/>
                          <a:pt x="987552" y="241803"/>
                        </a:cubicBezTo>
                        <a:cubicBezTo>
                          <a:pt x="977838" y="205374"/>
                          <a:pt x="960120" y="132075"/>
                          <a:pt x="960120" y="132075"/>
                        </a:cubicBezTo>
                        <a:cubicBezTo>
                          <a:pt x="938784" y="135123"/>
                          <a:pt x="915389" y="131580"/>
                          <a:pt x="896112" y="141219"/>
                        </a:cubicBezTo>
                        <a:cubicBezTo>
                          <a:pt x="882481" y="148035"/>
                          <a:pt x="882830" y="183455"/>
                          <a:pt x="868680" y="177795"/>
                        </a:cubicBezTo>
                        <a:cubicBezTo>
                          <a:pt x="850782" y="170636"/>
                          <a:pt x="850392" y="122931"/>
                          <a:pt x="850392" y="122931"/>
                        </a:cubicBezTo>
                        <a:cubicBezTo>
                          <a:pt x="847344" y="101595"/>
                          <a:pt x="850887" y="78200"/>
                          <a:pt x="841248" y="58923"/>
                        </a:cubicBezTo>
                        <a:cubicBezTo>
                          <a:pt x="836937" y="50302"/>
                          <a:pt x="823323" y="48194"/>
                          <a:pt x="813816" y="49779"/>
                        </a:cubicBezTo>
                        <a:cubicBezTo>
                          <a:pt x="802976" y="51586"/>
                          <a:pt x="796214" y="63152"/>
                          <a:pt x="786384" y="68067"/>
                        </a:cubicBezTo>
                        <a:cubicBezTo>
                          <a:pt x="777763" y="72378"/>
                          <a:pt x="768096" y="74163"/>
                          <a:pt x="758952" y="77211"/>
                        </a:cubicBezTo>
                        <a:cubicBezTo>
                          <a:pt x="755904" y="86355"/>
                          <a:pt x="755829" y="97117"/>
                          <a:pt x="749808" y="104643"/>
                        </a:cubicBezTo>
                        <a:cubicBezTo>
                          <a:pt x="708790" y="155915"/>
                          <a:pt x="721547" y="94255"/>
                          <a:pt x="704088" y="68067"/>
                        </a:cubicBezTo>
                        <a:lnTo>
                          <a:pt x="685800" y="40635"/>
                        </a:lnTo>
                        <a:cubicBezTo>
                          <a:pt x="667512" y="46731"/>
                          <a:pt x="647283" y="48706"/>
                          <a:pt x="630936" y="58923"/>
                        </a:cubicBezTo>
                        <a:cubicBezTo>
                          <a:pt x="616009" y="68252"/>
                          <a:pt x="608486" y="98840"/>
                          <a:pt x="603504" y="113787"/>
                        </a:cubicBezTo>
                        <a:cubicBezTo>
                          <a:pt x="597916" y="97023"/>
                          <a:pt x="586688" y="47299"/>
                          <a:pt x="566928" y="31491"/>
                        </a:cubicBezTo>
                        <a:cubicBezTo>
                          <a:pt x="559402" y="25470"/>
                          <a:pt x="548640" y="25395"/>
                          <a:pt x="539496" y="22347"/>
                        </a:cubicBezTo>
                        <a:cubicBezTo>
                          <a:pt x="474269" y="44089"/>
                          <a:pt x="553127" y="13260"/>
                          <a:pt x="484632" y="58923"/>
                        </a:cubicBezTo>
                        <a:cubicBezTo>
                          <a:pt x="476612" y="64270"/>
                          <a:pt x="466344" y="65019"/>
                          <a:pt x="457200" y="68067"/>
                        </a:cubicBezTo>
                        <a:cubicBezTo>
                          <a:pt x="449337" y="56272"/>
                          <a:pt x="425975" y="17345"/>
                          <a:pt x="411480" y="13203"/>
                        </a:cubicBezTo>
                        <a:lnTo>
                          <a:pt x="347472" y="31491"/>
                        </a:lnTo>
                        <a:cubicBezTo>
                          <a:pt x="344424" y="40635"/>
                          <a:pt x="345144" y="52107"/>
                          <a:pt x="338328" y="58923"/>
                        </a:cubicBezTo>
                        <a:cubicBezTo>
                          <a:pt x="319963" y="77288"/>
                          <a:pt x="292881" y="63563"/>
                          <a:pt x="274320" y="58923"/>
                        </a:cubicBezTo>
                        <a:cubicBezTo>
                          <a:pt x="271272" y="49779"/>
                          <a:pt x="269487" y="40112"/>
                          <a:pt x="265176" y="31491"/>
                        </a:cubicBezTo>
                        <a:cubicBezTo>
                          <a:pt x="239535" y="-19790"/>
                          <a:pt x="237825" y="5066"/>
                          <a:pt x="164592" y="13203"/>
                        </a:cubicBezTo>
                        <a:cubicBezTo>
                          <a:pt x="144369" y="33426"/>
                          <a:pt x="135189" y="46192"/>
                          <a:pt x="109728" y="58923"/>
                        </a:cubicBezTo>
                        <a:cubicBezTo>
                          <a:pt x="101107" y="63234"/>
                          <a:pt x="91440" y="65019"/>
                          <a:pt x="82296" y="68067"/>
                        </a:cubicBezTo>
                        <a:cubicBezTo>
                          <a:pt x="73152" y="77211"/>
                          <a:pt x="65624" y="88326"/>
                          <a:pt x="54864" y="95499"/>
                        </a:cubicBezTo>
                        <a:cubicBezTo>
                          <a:pt x="46844" y="100846"/>
                          <a:pt x="34958" y="98622"/>
                          <a:pt x="27432" y="104643"/>
                        </a:cubicBezTo>
                        <a:cubicBezTo>
                          <a:pt x="11318" y="117535"/>
                          <a:pt x="6024" y="141436"/>
                          <a:pt x="0" y="159507"/>
                        </a:cubicBezTo>
                        <a:cubicBezTo>
                          <a:pt x="3048" y="171699"/>
                          <a:pt x="-2893" y="192472"/>
                          <a:pt x="9144" y="196083"/>
                        </a:cubicBezTo>
                        <a:cubicBezTo>
                          <a:pt x="49934" y="208320"/>
                          <a:pt x="89350" y="193253"/>
                          <a:pt x="118872" y="168651"/>
                        </a:cubicBezTo>
                        <a:cubicBezTo>
                          <a:pt x="128806" y="160372"/>
                          <a:pt x="133680" y="144024"/>
                          <a:pt x="146304" y="141219"/>
                        </a:cubicBezTo>
                        <a:cubicBezTo>
                          <a:pt x="191034" y="131279"/>
                          <a:pt x="237744" y="135123"/>
                          <a:pt x="283464" y="132075"/>
                        </a:cubicBezTo>
                        <a:cubicBezTo>
                          <a:pt x="271272" y="125979"/>
                          <a:pt x="259417" y="119157"/>
                          <a:pt x="246888" y="113787"/>
                        </a:cubicBezTo>
                        <a:cubicBezTo>
                          <a:pt x="238029" y="109990"/>
                          <a:pt x="226272" y="111459"/>
                          <a:pt x="219456" y="104643"/>
                        </a:cubicBezTo>
                        <a:cubicBezTo>
                          <a:pt x="212640" y="97827"/>
                          <a:pt x="210312" y="77211"/>
                          <a:pt x="210312" y="77211"/>
                        </a:cubicBezTo>
                        <a:lnTo>
                          <a:pt x="201168" y="68067"/>
                        </a:lnTo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1" name="Freeform 20"/>
                <p:cNvSpPr/>
                <p:nvPr/>
              </p:nvSpPr>
              <p:spPr>
                <a:xfrm>
                  <a:off x="5273041" y="2960749"/>
                  <a:ext cx="1316881" cy="1253355"/>
                </a:xfrm>
                <a:custGeom>
                  <a:avLst/>
                  <a:gdLst>
                    <a:gd name="connsiteX0" fmla="*/ 1173906 w 2344338"/>
                    <a:gd name="connsiteY0" fmla="*/ 0 h 2039112"/>
                    <a:gd name="connsiteX1" fmla="*/ 1173906 w 2344338"/>
                    <a:gd name="connsiteY1" fmla="*/ 0 h 2039112"/>
                    <a:gd name="connsiteX2" fmla="*/ 1192194 w 2344338"/>
                    <a:gd name="connsiteY2" fmla="*/ 182880 h 2039112"/>
                    <a:gd name="connsiteX3" fmla="*/ 1201338 w 2344338"/>
                    <a:gd name="connsiteY3" fmla="*/ 338328 h 2039112"/>
                    <a:gd name="connsiteX4" fmla="*/ 1219626 w 2344338"/>
                    <a:gd name="connsiteY4" fmla="*/ 448056 h 2039112"/>
                    <a:gd name="connsiteX5" fmla="*/ 1228770 w 2344338"/>
                    <a:gd name="connsiteY5" fmla="*/ 475488 h 2039112"/>
                    <a:gd name="connsiteX6" fmla="*/ 1219626 w 2344338"/>
                    <a:gd name="connsiteY6" fmla="*/ 896112 h 2039112"/>
                    <a:gd name="connsiteX7" fmla="*/ 1210482 w 2344338"/>
                    <a:gd name="connsiteY7" fmla="*/ 932688 h 2039112"/>
                    <a:gd name="connsiteX8" fmla="*/ 1192194 w 2344338"/>
                    <a:gd name="connsiteY8" fmla="*/ 987552 h 2039112"/>
                    <a:gd name="connsiteX9" fmla="*/ 1183050 w 2344338"/>
                    <a:gd name="connsiteY9" fmla="*/ 1014984 h 2039112"/>
                    <a:gd name="connsiteX10" fmla="*/ 1164762 w 2344338"/>
                    <a:gd name="connsiteY10" fmla="*/ 1060704 h 2039112"/>
                    <a:gd name="connsiteX11" fmla="*/ 1155618 w 2344338"/>
                    <a:gd name="connsiteY11" fmla="*/ 1097280 h 2039112"/>
                    <a:gd name="connsiteX12" fmla="*/ 1119042 w 2344338"/>
                    <a:gd name="connsiteY12" fmla="*/ 1170432 h 2039112"/>
                    <a:gd name="connsiteX13" fmla="*/ 1109898 w 2344338"/>
                    <a:gd name="connsiteY13" fmla="*/ 1197864 h 2039112"/>
                    <a:gd name="connsiteX14" fmla="*/ 1073322 w 2344338"/>
                    <a:gd name="connsiteY14" fmla="*/ 1252728 h 2039112"/>
                    <a:gd name="connsiteX15" fmla="*/ 1055034 w 2344338"/>
                    <a:gd name="connsiteY15" fmla="*/ 1289304 h 2039112"/>
                    <a:gd name="connsiteX16" fmla="*/ 1036746 w 2344338"/>
                    <a:gd name="connsiteY16" fmla="*/ 1316736 h 2039112"/>
                    <a:gd name="connsiteX17" fmla="*/ 963594 w 2344338"/>
                    <a:gd name="connsiteY17" fmla="*/ 1444752 h 2039112"/>
                    <a:gd name="connsiteX18" fmla="*/ 936162 w 2344338"/>
                    <a:gd name="connsiteY18" fmla="*/ 1472184 h 2039112"/>
                    <a:gd name="connsiteX19" fmla="*/ 917874 w 2344338"/>
                    <a:gd name="connsiteY19" fmla="*/ 1508760 h 2039112"/>
                    <a:gd name="connsiteX20" fmla="*/ 863010 w 2344338"/>
                    <a:gd name="connsiteY20" fmla="*/ 1563624 h 2039112"/>
                    <a:gd name="connsiteX21" fmla="*/ 808146 w 2344338"/>
                    <a:gd name="connsiteY21" fmla="*/ 1636776 h 2039112"/>
                    <a:gd name="connsiteX22" fmla="*/ 780714 w 2344338"/>
                    <a:gd name="connsiteY22" fmla="*/ 1673352 h 2039112"/>
                    <a:gd name="connsiteX23" fmla="*/ 716706 w 2344338"/>
                    <a:gd name="connsiteY23" fmla="*/ 1737360 h 2039112"/>
                    <a:gd name="connsiteX24" fmla="*/ 616122 w 2344338"/>
                    <a:gd name="connsiteY24" fmla="*/ 1847088 h 2039112"/>
                    <a:gd name="connsiteX25" fmla="*/ 552114 w 2344338"/>
                    <a:gd name="connsiteY25" fmla="*/ 1892808 h 2039112"/>
                    <a:gd name="connsiteX26" fmla="*/ 524682 w 2344338"/>
                    <a:gd name="connsiteY26" fmla="*/ 1920240 h 2039112"/>
                    <a:gd name="connsiteX27" fmla="*/ 469818 w 2344338"/>
                    <a:gd name="connsiteY27" fmla="*/ 1956816 h 2039112"/>
                    <a:gd name="connsiteX28" fmla="*/ 442386 w 2344338"/>
                    <a:gd name="connsiteY28" fmla="*/ 1984248 h 2039112"/>
                    <a:gd name="connsiteX29" fmla="*/ 414954 w 2344338"/>
                    <a:gd name="connsiteY29" fmla="*/ 1993392 h 2039112"/>
                    <a:gd name="connsiteX30" fmla="*/ 341802 w 2344338"/>
                    <a:gd name="connsiteY30" fmla="*/ 2029968 h 2039112"/>
                    <a:gd name="connsiteX31" fmla="*/ 314370 w 2344338"/>
                    <a:gd name="connsiteY31" fmla="*/ 2039112 h 2039112"/>
                    <a:gd name="connsiteX32" fmla="*/ 286938 w 2344338"/>
                    <a:gd name="connsiteY32" fmla="*/ 2002536 h 2039112"/>
                    <a:gd name="connsiteX33" fmla="*/ 296082 w 2344338"/>
                    <a:gd name="connsiteY33" fmla="*/ 1975104 h 2039112"/>
                    <a:gd name="connsiteX34" fmla="*/ 369234 w 2344338"/>
                    <a:gd name="connsiteY34" fmla="*/ 1947672 h 2039112"/>
                    <a:gd name="connsiteX35" fmla="*/ 396666 w 2344338"/>
                    <a:gd name="connsiteY35" fmla="*/ 1938528 h 2039112"/>
                    <a:gd name="connsiteX36" fmla="*/ 451530 w 2344338"/>
                    <a:gd name="connsiteY36" fmla="*/ 1901952 h 2039112"/>
                    <a:gd name="connsiteX37" fmla="*/ 478962 w 2344338"/>
                    <a:gd name="connsiteY37" fmla="*/ 1874520 h 2039112"/>
                    <a:gd name="connsiteX38" fmla="*/ 506394 w 2344338"/>
                    <a:gd name="connsiteY38" fmla="*/ 1865376 h 2039112"/>
                    <a:gd name="connsiteX39" fmla="*/ 588690 w 2344338"/>
                    <a:gd name="connsiteY39" fmla="*/ 1810512 h 2039112"/>
                    <a:gd name="connsiteX40" fmla="*/ 616122 w 2344338"/>
                    <a:gd name="connsiteY40" fmla="*/ 1792224 h 2039112"/>
                    <a:gd name="connsiteX41" fmla="*/ 643554 w 2344338"/>
                    <a:gd name="connsiteY41" fmla="*/ 1764792 h 2039112"/>
                    <a:gd name="connsiteX42" fmla="*/ 670986 w 2344338"/>
                    <a:gd name="connsiteY42" fmla="*/ 1746504 h 2039112"/>
                    <a:gd name="connsiteX43" fmla="*/ 716706 w 2344338"/>
                    <a:gd name="connsiteY43" fmla="*/ 1691640 h 2039112"/>
                    <a:gd name="connsiteX44" fmla="*/ 734994 w 2344338"/>
                    <a:gd name="connsiteY44" fmla="*/ 1655064 h 2039112"/>
                    <a:gd name="connsiteX45" fmla="*/ 734994 w 2344338"/>
                    <a:gd name="connsiteY45" fmla="*/ 1655064 h 2039112"/>
                    <a:gd name="connsiteX46" fmla="*/ 661842 w 2344338"/>
                    <a:gd name="connsiteY46" fmla="*/ 1618488 h 2039112"/>
                    <a:gd name="connsiteX47" fmla="*/ 625266 w 2344338"/>
                    <a:gd name="connsiteY47" fmla="*/ 1627632 h 2039112"/>
                    <a:gd name="connsiteX48" fmla="*/ 597834 w 2344338"/>
                    <a:gd name="connsiteY48" fmla="*/ 1636776 h 2039112"/>
                    <a:gd name="connsiteX49" fmla="*/ 533826 w 2344338"/>
                    <a:gd name="connsiteY49" fmla="*/ 1655064 h 2039112"/>
                    <a:gd name="connsiteX50" fmla="*/ 277794 w 2344338"/>
                    <a:gd name="connsiteY50" fmla="*/ 1645920 h 2039112"/>
                    <a:gd name="connsiteX51" fmla="*/ 222930 w 2344338"/>
                    <a:gd name="connsiteY51" fmla="*/ 1609344 h 2039112"/>
                    <a:gd name="connsiteX52" fmla="*/ 213786 w 2344338"/>
                    <a:gd name="connsiteY52" fmla="*/ 1581912 h 2039112"/>
                    <a:gd name="connsiteX53" fmla="*/ 222930 w 2344338"/>
                    <a:gd name="connsiteY53" fmla="*/ 1527048 h 2039112"/>
                    <a:gd name="connsiteX54" fmla="*/ 204642 w 2344338"/>
                    <a:gd name="connsiteY54" fmla="*/ 1499616 h 2039112"/>
                    <a:gd name="connsiteX55" fmla="*/ 149778 w 2344338"/>
                    <a:gd name="connsiteY55" fmla="*/ 1481328 h 2039112"/>
                    <a:gd name="connsiteX56" fmla="*/ 94914 w 2344338"/>
                    <a:gd name="connsiteY56" fmla="*/ 1435608 h 2039112"/>
                    <a:gd name="connsiteX57" fmla="*/ 85770 w 2344338"/>
                    <a:gd name="connsiteY57" fmla="*/ 1325880 h 2039112"/>
                    <a:gd name="connsiteX58" fmla="*/ 113202 w 2344338"/>
                    <a:gd name="connsiteY58" fmla="*/ 1307592 h 2039112"/>
                    <a:gd name="connsiteX59" fmla="*/ 158922 w 2344338"/>
                    <a:gd name="connsiteY59" fmla="*/ 1298448 h 2039112"/>
                    <a:gd name="connsiteX60" fmla="*/ 113202 w 2344338"/>
                    <a:gd name="connsiteY60" fmla="*/ 1216152 h 2039112"/>
                    <a:gd name="connsiteX61" fmla="*/ 85770 w 2344338"/>
                    <a:gd name="connsiteY61" fmla="*/ 1188720 h 2039112"/>
                    <a:gd name="connsiteX62" fmla="*/ 58338 w 2344338"/>
                    <a:gd name="connsiteY62" fmla="*/ 1152144 h 2039112"/>
                    <a:gd name="connsiteX63" fmla="*/ 30906 w 2344338"/>
                    <a:gd name="connsiteY63" fmla="*/ 1124712 h 2039112"/>
                    <a:gd name="connsiteX64" fmla="*/ 3474 w 2344338"/>
                    <a:gd name="connsiteY64" fmla="*/ 1069848 h 2039112"/>
                    <a:gd name="connsiteX65" fmla="*/ 12618 w 2344338"/>
                    <a:gd name="connsiteY65" fmla="*/ 1014984 h 2039112"/>
                    <a:gd name="connsiteX66" fmla="*/ 85770 w 2344338"/>
                    <a:gd name="connsiteY66" fmla="*/ 987552 h 2039112"/>
                    <a:gd name="connsiteX67" fmla="*/ 49194 w 2344338"/>
                    <a:gd name="connsiteY67" fmla="*/ 877824 h 2039112"/>
                    <a:gd name="connsiteX68" fmla="*/ 40050 w 2344338"/>
                    <a:gd name="connsiteY68" fmla="*/ 850392 h 2039112"/>
                    <a:gd name="connsiteX69" fmla="*/ 30906 w 2344338"/>
                    <a:gd name="connsiteY69" fmla="*/ 822960 h 2039112"/>
                    <a:gd name="connsiteX70" fmla="*/ 12618 w 2344338"/>
                    <a:gd name="connsiteY70" fmla="*/ 758952 h 2039112"/>
                    <a:gd name="connsiteX71" fmla="*/ 3474 w 2344338"/>
                    <a:gd name="connsiteY71" fmla="*/ 722376 h 2039112"/>
                    <a:gd name="connsiteX72" fmla="*/ 58338 w 2344338"/>
                    <a:gd name="connsiteY72" fmla="*/ 804672 h 2039112"/>
                    <a:gd name="connsiteX73" fmla="*/ 85770 w 2344338"/>
                    <a:gd name="connsiteY73" fmla="*/ 841248 h 2039112"/>
                    <a:gd name="connsiteX74" fmla="*/ 104058 w 2344338"/>
                    <a:gd name="connsiteY74" fmla="*/ 868680 h 2039112"/>
                    <a:gd name="connsiteX75" fmla="*/ 131490 w 2344338"/>
                    <a:gd name="connsiteY75" fmla="*/ 896112 h 2039112"/>
                    <a:gd name="connsiteX76" fmla="*/ 177210 w 2344338"/>
                    <a:gd name="connsiteY76" fmla="*/ 950976 h 2039112"/>
                    <a:gd name="connsiteX77" fmla="*/ 195498 w 2344338"/>
                    <a:gd name="connsiteY77" fmla="*/ 923544 h 2039112"/>
                    <a:gd name="connsiteX78" fmla="*/ 204642 w 2344338"/>
                    <a:gd name="connsiteY78" fmla="*/ 886968 h 2039112"/>
                    <a:gd name="connsiteX79" fmla="*/ 259506 w 2344338"/>
                    <a:gd name="connsiteY79" fmla="*/ 850392 h 2039112"/>
                    <a:gd name="connsiteX80" fmla="*/ 286938 w 2344338"/>
                    <a:gd name="connsiteY80" fmla="*/ 868680 h 2039112"/>
                    <a:gd name="connsiteX81" fmla="*/ 296082 w 2344338"/>
                    <a:gd name="connsiteY81" fmla="*/ 896112 h 2039112"/>
                    <a:gd name="connsiteX82" fmla="*/ 305226 w 2344338"/>
                    <a:gd name="connsiteY82" fmla="*/ 1014984 h 2039112"/>
                    <a:gd name="connsiteX83" fmla="*/ 360090 w 2344338"/>
                    <a:gd name="connsiteY83" fmla="*/ 950976 h 2039112"/>
                    <a:gd name="connsiteX84" fmla="*/ 387522 w 2344338"/>
                    <a:gd name="connsiteY84" fmla="*/ 932688 h 2039112"/>
                    <a:gd name="connsiteX85" fmla="*/ 442386 w 2344338"/>
                    <a:gd name="connsiteY85" fmla="*/ 914400 h 2039112"/>
                    <a:gd name="connsiteX86" fmla="*/ 497250 w 2344338"/>
                    <a:gd name="connsiteY86" fmla="*/ 923544 h 2039112"/>
                    <a:gd name="connsiteX87" fmla="*/ 506394 w 2344338"/>
                    <a:gd name="connsiteY87" fmla="*/ 950976 h 2039112"/>
                    <a:gd name="connsiteX88" fmla="*/ 497250 w 2344338"/>
                    <a:gd name="connsiteY88" fmla="*/ 1060704 h 2039112"/>
                    <a:gd name="connsiteX89" fmla="*/ 488106 w 2344338"/>
                    <a:gd name="connsiteY89" fmla="*/ 1088136 h 2039112"/>
                    <a:gd name="connsiteX90" fmla="*/ 515538 w 2344338"/>
                    <a:gd name="connsiteY90" fmla="*/ 1078992 h 2039112"/>
                    <a:gd name="connsiteX91" fmla="*/ 570402 w 2344338"/>
                    <a:gd name="connsiteY91" fmla="*/ 1042416 h 2039112"/>
                    <a:gd name="connsiteX92" fmla="*/ 597834 w 2344338"/>
                    <a:gd name="connsiteY92" fmla="*/ 1024128 h 2039112"/>
                    <a:gd name="connsiteX93" fmla="*/ 625266 w 2344338"/>
                    <a:gd name="connsiteY93" fmla="*/ 1005840 h 2039112"/>
                    <a:gd name="connsiteX94" fmla="*/ 652698 w 2344338"/>
                    <a:gd name="connsiteY94" fmla="*/ 1014984 h 2039112"/>
                    <a:gd name="connsiteX95" fmla="*/ 689274 w 2344338"/>
                    <a:gd name="connsiteY95" fmla="*/ 1078992 h 2039112"/>
                    <a:gd name="connsiteX96" fmla="*/ 680130 w 2344338"/>
                    <a:gd name="connsiteY96" fmla="*/ 1216152 h 2039112"/>
                    <a:gd name="connsiteX97" fmla="*/ 652698 w 2344338"/>
                    <a:gd name="connsiteY97" fmla="*/ 1234440 h 2039112"/>
                    <a:gd name="connsiteX98" fmla="*/ 680130 w 2344338"/>
                    <a:gd name="connsiteY98" fmla="*/ 1252728 h 2039112"/>
                    <a:gd name="connsiteX99" fmla="*/ 753282 w 2344338"/>
                    <a:gd name="connsiteY99" fmla="*/ 1234440 h 2039112"/>
                    <a:gd name="connsiteX100" fmla="*/ 780714 w 2344338"/>
                    <a:gd name="connsiteY100" fmla="*/ 1216152 h 2039112"/>
                    <a:gd name="connsiteX101" fmla="*/ 799002 w 2344338"/>
                    <a:gd name="connsiteY101" fmla="*/ 1188720 h 2039112"/>
                    <a:gd name="connsiteX102" fmla="*/ 835578 w 2344338"/>
                    <a:gd name="connsiteY102" fmla="*/ 1234440 h 2039112"/>
                    <a:gd name="connsiteX103" fmla="*/ 826434 w 2344338"/>
                    <a:gd name="connsiteY103" fmla="*/ 1426464 h 2039112"/>
                    <a:gd name="connsiteX104" fmla="*/ 808146 w 2344338"/>
                    <a:gd name="connsiteY104" fmla="*/ 1481328 h 2039112"/>
                    <a:gd name="connsiteX105" fmla="*/ 799002 w 2344338"/>
                    <a:gd name="connsiteY105" fmla="*/ 1508760 h 2039112"/>
                    <a:gd name="connsiteX106" fmla="*/ 771570 w 2344338"/>
                    <a:gd name="connsiteY106" fmla="*/ 1536192 h 2039112"/>
                    <a:gd name="connsiteX107" fmla="*/ 799002 w 2344338"/>
                    <a:gd name="connsiteY107" fmla="*/ 1517904 h 2039112"/>
                    <a:gd name="connsiteX108" fmla="*/ 863010 w 2344338"/>
                    <a:gd name="connsiteY108" fmla="*/ 1453896 h 2039112"/>
                    <a:gd name="connsiteX109" fmla="*/ 917874 w 2344338"/>
                    <a:gd name="connsiteY109" fmla="*/ 1371600 h 2039112"/>
                    <a:gd name="connsiteX110" fmla="*/ 936162 w 2344338"/>
                    <a:gd name="connsiteY110" fmla="*/ 1344168 h 2039112"/>
                    <a:gd name="connsiteX111" fmla="*/ 954450 w 2344338"/>
                    <a:gd name="connsiteY111" fmla="*/ 1289304 h 2039112"/>
                    <a:gd name="connsiteX112" fmla="*/ 963594 w 2344338"/>
                    <a:gd name="connsiteY112" fmla="*/ 1261872 h 2039112"/>
                    <a:gd name="connsiteX113" fmla="*/ 981882 w 2344338"/>
                    <a:gd name="connsiteY113" fmla="*/ 1234440 h 2039112"/>
                    <a:gd name="connsiteX114" fmla="*/ 1000170 w 2344338"/>
                    <a:gd name="connsiteY114" fmla="*/ 1179576 h 2039112"/>
                    <a:gd name="connsiteX115" fmla="*/ 1027602 w 2344338"/>
                    <a:gd name="connsiteY115" fmla="*/ 1124712 h 2039112"/>
                    <a:gd name="connsiteX116" fmla="*/ 1073322 w 2344338"/>
                    <a:gd name="connsiteY116" fmla="*/ 1069848 h 2039112"/>
                    <a:gd name="connsiteX117" fmla="*/ 1082466 w 2344338"/>
                    <a:gd name="connsiteY117" fmla="*/ 1024128 h 2039112"/>
                    <a:gd name="connsiteX118" fmla="*/ 1045890 w 2344338"/>
                    <a:gd name="connsiteY118" fmla="*/ 1014984 h 2039112"/>
                    <a:gd name="connsiteX119" fmla="*/ 817290 w 2344338"/>
                    <a:gd name="connsiteY119" fmla="*/ 1005840 h 2039112"/>
                    <a:gd name="connsiteX120" fmla="*/ 780714 w 2344338"/>
                    <a:gd name="connsiteY120" fmla="*/ 996696 h 2039112"/>
                    <a:gd name="connsiteX121" fmla="*/ 725850 w 2344338"/>
                    <a:gd name="connsiteY121" fmla="*/ 978408 h 2039112"/>
                    <a:gd name="connsiteX122" fmla="*/ 707562 w 2344338"/>
                    <a:gd name="connsiteY122" fmla="*/ 950976 h 2039112"/>
                    <a:gd name="connsiteX123" fmla="*/ 661842 w 2344338"/>
                    <a:gd name="connsiteY123" fmla="*/ 905256 h 2039112"/>
                    <a:gd name="connsiteX124" fmla="*/ 643554 w 2344338"/>
                    <a:gd name="connsiteY124" fmla="*/ 758952 h 2039112"/>
                    <a:gd name="connsiteX125" fmla="*/ 561258 w 2344338"/>
                    <a:gd name="connsiteY125" fmla="*/ 749808 h 2039112"/>
                    <a:gd name="connsiteX126" fmla="*/ 579546 w 2344338"/>
                    <a:gd name="connsiteY126" fmla="*/ 713232 h 2039112"/>
                    <a:gd name="connsiteX127" fmla="*/ 634410 w 2344338"/>
                    <a:gd name="connsiteY127" fmla="*/ 704088 h 2039112"/>
                    <a:gd name="connsiteX128" fmla="*/ 579546 w 2344338"/>
                    <a:gd name="connsiteY128" fmla="*/ 667512 h 2039112"/>
                    <a:gd name="connsiteX129" fmla="*/ 524682 w 2344338"/>
                    <a:gd name="connsiteY129" fmla="*/ 621792 h 2039112"/>
                    <a:gd name="connsiteX130" fmla="*/ 515538 w 2344338"/>
                    <a:gd name="connsiteY130" fmla="*/ 411480 h 2039112"/>
                    <a:gd name="connsiteX131" fmla="*/ 506394 w 2344338"/>
                    <a:gd name="connsiteY131" fmla="*/ 347472 h 2039112"/>
                    <a:gd name="connsiteX132" fmla="*/ 524682 w 2344338"/>
                    <a:gd name="connsiteY132" fmla="*/ 301752 h 2039112"/>
                    <a:gd name="connsiteX133" fmla="*/ 552114 w 2344338"/>
                    <a:gd name="connsiteY133" fmla="*/ 320040 h 2039112"/>
                    <a:gd name="connsiteX134" fmla="*/ 606978 w 2344338"/>
                    <a:gd name="connsiteY134" fmla="*/ 374904 h 2039112"/>
                    <a:gd name="connsiteX135" fmla="*/ 616122 w 2344338"/>
                    <a:gd name="connsiteY135" fmla="*/ 402336 h 2039112"/>
                    <a:gd name="connsiteX136" fmla="*/ 661842 w 2344338"/>
                    <a:gd name="connsiteY136" fmla="*/ 457200 h 2039112"/>
                    <a:gd name="connsiteX137" fmla="*/ 670986 w 2344338"/>
                    <a:gd name="connsiteY137" fmla="*/ 484632 h 2039112"/>
                    <a:gd name="connsiteX138" fmla="*/ 698418 w 2344338"/>
                    <a:gd name="connsiteY138" fmla="*/ 493776 h 2039112"/>
                    <a:gd name="connsiteX139" fmla="*/ 716706 w 2344338"/>
                    <a:gd name="connsiteY139" fmla="*/ 438912 h 2039112"/>
                    <a:gd name="connsiteX140" fmla="*/ 744138 w 2344338"/>
                    <a:gd name="connsiteY140" fmla="*/ 411480 h 2039112"/>
                    <a:gd name="connsiteX141" fmla="*/ 808146 w 2344338"/>
                    <a:gd name="connsiteY141" fmla="*/ 374904 h 2039112"/>
                    <a:gd name="connsiteX142" fmla="*/ 826434 w 2344338"/>
                    <a:gd name="connsiteY142" fmla="*/ 402336 h 2039112"/>
                    <a:gd name="connsiteX143" fmla="*/ 835578 w 2344338"/>
                    <a:gd name="connsiteY143" fmla="*/ 512064 h 2039112"/>
                    <a:gd name="connsiteX144" fmla="*/ 863010 w 2344338"/>
                    <a:gd name="connsiteY144" fmla="*/ 502920 h 2039112"/>
                    <a:gd name="connsiteX145" fmla="*/ 917874 w 2344338"/>
                    <a:gd name="connsiteY145" fmla="*/ 475488 h 2039112"/>
                    <a:gd name="connsiteX146" fmla="*/ 936162 w 2344338"/>
                    <a:gd name="connsiteY146" fmla="*/ 448056 h 2039112"/>
                    <a:gd name="connsiteX147" fmla="*/ 963594 w 2344338"/>
                    <a:gd name="connsiteY147" fmla="*/ 457200 h 2039112"/>
                    <a:gd name="connsiteX148" fmla="*/ 954450 w 2344338"/>
                    <a:gd name="connsiteY148" fmla="*/ 585216 h 2039112"/>
                    <a:gd name="connsiteX149" fmla="*/ 981882 w 2344338"/>
                    <a:gd name="connsiteY149" fmla="*/ 576072 h 2039112"/>
                    <a:gd name="connsiteX150" fmla="*/ 1045890 w 2344338"/>
                    <a:gd name="connsiteY150" fmla="*/ 548640 h 2039112"/>
                    <a:gd name="connsiteX151" fmla="*/ 1064178 w 2344338"/>
                    <a:gd name="connsiteY151" fmla="*/ 521208 h 2039112"/>
                    <a:gd name="connsiteX152" fmla="*/ 1091610 w 2344338"/>
                    <a:gd name="connsiteY152" fmla="*/ 502920 h 2039112"/>
                    <a:gd name="connsiteX153" fmla="*/ 1100754 w 2344338"/>
                    <a:gd name="connsiteY153" fmla="*/ 950976 h 2039112"/>
                    <a:gd name="connsiteX154" fmla="*/ 1128186 w 2344338"/>
                    <a:gd name="connsiteY154" fmla="*/ 886968 h 2039112"/>
                    <a:gd name="connsiteX155" fmla="*/ 1164762 w 2344338"/>
                    <a:gd name="connsiteY155" fmla="*/ 804672 h 2039112"/>
                    <a:gd name="connsiteX156" fmla="*/ 1164762 w 2344338"/>
                    <a:gd name="connsiteY156" fmla="*/ 246888 h 2039112"/>
                    <a:gd name="connsiteX157" fmla="*/ 1183050 w 2344338"/>
                    <a:gd name="connsiteY157" fmla="*/ 182880 h 2039112"/>
                    <a:gd name="connsiteX158" fmla="*/ 1219626 w 2344338"/>
                    <a:gd name="connsiteY158" fmla="*/ 402336 h 2039112"/>
                    <a:gd name="connsiteX159" fmla="*/ 1219626 w 2344338"/>
                    <a:gd name="connsiteY159" fmla="*/ 576072 h 2039112"/>
                    <a:gd name="connsiteX160" fmla="*/ 1219626 w 2344338"/>
                    <a:gd name="connsiteY160" fmla="*/ 576072 h 2039112"/>
                    <a:gd name="connsiteX161" fmla="*/ 1283634 w 2344338"/>
                    <a:gd name="connsiteY161" fmla="*/ 530352 h 2039112"/>
                    <a:gd name="connsiteX162" fmla="*/ 1292778 w 2344338"/>
                    <a:gd name="connsiteY162" fmla="*/ 502920 h 2039112"/>
                    <a:gd name="connsiteX163" fmla="*/ 1311066 w 2344338"/>
                    <a:gd name="connsiteY163" fmla="*/ 475488 h 2039112"/>
                    <a:gd name="connsiteX164" fmla="*/ 1338498 w 2344338"/>
                    <a:gd name="connsiteY164" fmla="*/ 246888 h 2039112"/>
                    <a:gd name="connsiteX165" fmla="*/ 1365930 w 2344338"/>
                    <a:gd name="connsiteY165" fmla="*/ 228600 h 2039112"/>
                    <a:gd name="connsiteX166" fmla="*/ 1402506 w 2344338"/>
                    <a:gd name="connsiteY166" fmla="*/ 210312 h 2039112"/>
                    <a:gd name="connsiteX167" fmla="*/ 1429938 w 2344338"/>
                    <a:gd name="connsiteY167" fmla="*/ 219456 h 2039112"/>
                    <a:gd name="connsiteX168" fmla="*/ 1448226 w 2344338"/>
                    <a:gd name="connsiteY168" fmla="*/ 246888 h 2039112"/>
                    <a:gd name="connsiteX169" fmla="*/ 1475658 w 2344338"/>
                    <a:gd name="connsiteY169" fmla="*/ 265176 h 2039112"/>
                    <a:gd name="connsiteX170" fmla="*/ 1484802 w 2344338"/>
                    <a:gd name="connsiteY170" fmla="*/ 228600 h 2039112"/>
                    <a:gd name="connsiteX171" fmla="*/ 1512234 w 2344338"/>
                    <a:gd name="connsiteY171" fmla="*/ 219456 h 2039112"/>
                    <a:gd name="connsiteX172" fmla="*/ 1567098 w 2344338"/>
                    <a:gd name="connsiteY172" fmla="*/ 182880 h 2039112"/>
                    <a:gd name="connsiteX173" fmla="*/ 1594530 w 2344338"/>
                    <a:gd name="connsiteY173" fmla="*/ 173736 h 2039112"/>
                    <a:gd name="connsiteX174" fmla="*/ 1621962 w 2344338"/>
                    <a:gd name="connsiteY174" fmla="*/ 155448 h 2039112"/>
                    <a:gd name="connsiteX175" fmla="*/ 1658538 w 2344338"/>
                    <a:gd name="connsiteY175" fmla="*/ 146304 h 2039112"/>
                    <a:gd name="connsiteX176" fmla="*/ 1685970 w 2344338"/>
                    <a:gd name="connsiteY176" fmla="*/ 137160 h 2039112"/>
                    <a:gd name="connsiteX177" fmla="*/ 1722546 w 2344338"/>
                    <a:gd name="connsiteY177" fmla="*/ 146304 h 2039112"/>
                    <a:gd name="connsiteX178" fmla="*/ 1740834 w 2344338"/>
                    <a:gd name="connsiteY178" fmla="*/ 173736 h 2039112"/>
                    <a:gd name="connsiteX179" fmla="*/ 1749978 w 2344338"/>
                    <a:gd name="connsiteY179" fmla="*/ 201168 h 2039112"/>
                    <a:gd name="connsiteX180" fmla="*/ 1786554 w 2344338"/>
                    <a:gd name="connsiteY180" fmla="*/ 210312 h 2039112"/>
                    <a:gd name="connsiteX181" fmla="*/ 1969434 w 2344338"/>
                    <a:gd name="connsiteY181" fmla="*/ 210312 h 2039112"/>
                    <a:gd name="connsiteX182" fmla="*/ 1987722 w 2344338"/>
                    <a:gd name="connsiteY182" fmla="*/ 310896 h 2039112"/>
                    <a:gd name="connsiteX183" fmla="*/ 2024298 w 2344338"/>
                    <a:gd name="connsiteY183" fmla="*/ 356616 h 2039112"/>
                    <a:gd name="connsiteX184" fmla="*/ 2079162 w 2344338"/>
                    <a:gd name="connsiteY184" fmla="*/ 402336 h 2039112"/>
                    <a:gd name="connsiteX185" fmla="*/ 2106594 w 2344338"/>
                    <a:gd name="connsiteY185" fmla="*/ 411480 h 2039112"/>
                    <a:gd name="connsiteX186" fmla="*/ 2152314 w 2344338"/>
                    <a:gd name="connsiteY186" fmla="*/ 466344 h 2039112"/>
                    <a:gd name="connsiteX187" fmla="*/ 2170602 w 2344338"/>
                    <a:gd name="connsiteY187" fmla="*/ 493776 h 2039112"/>
                    <a:gd name="connsiteX188" fmla="*/ 2207178 w 2344338"/>
                    <a:gd name="connsiteY188" fmla="*/ 521208 h 2039112"/>
                    <a:gd name="connsiteX189" fmla="*/ 2243754 w 2344338"/>
                    <a:gd name="connsiteY189" fmla="*/ 557784 h 2039112"/>
                    <a:gd name="connsiteX190" fmla="*/ 2289474 w 2344338"/>
                    <a:gd name="connsiteY190" fmla="*/ 576072 h 2039112"/>
                    <a:gd name="connsiteX191" fmla="*/ 2344338 w 2344338"/>
                    <a:gd name="connsiteY191" fmla="*/ 612648 h 2039112"/>
                    <a:gd name="connsiteX192" fmla="*/ 2115738 w 2344338"/>
                    <a:gd name="connsiteY192" fmla="*/ 621792 h 2039112"/>
                    <a:gd name="connsiteX193" fmla="*/ 2088306 w 2344338"/>
                    <a:gd name="connsiteY193" fmla="*/ 640080 h 2039112"/>
                    <a:gd name="connsiteX194" fmla="*/ 2079162 w 2344338"/>
                    <a:gd name="connsiteY194" fmla="*/ 667512 h 2039112"/>
                    <a:gd name="connsiteX195" fmla="*/ 2097450 w 2344338"/>
                    <a:gd name="connsiteY195" fmla="*/ 704088 h 2039112"/>
                    <a:gd name="connsiteX196" fmla="*/ 2106594 w 2344338"/>
                    <a:gd name="connsiteY196" fmla="*/ 731520 h 2039112"/>
                    <a:gd name="connsiteX197" fmla="*/ 2134026 w 2344338"/>
                    <a:gd name="connsiteY197" fmla="*/ 749808 h 2039112"/>
                    <a:gd name="connsiteX198" fmla="*/ 2161458 w 2344338"/>
                    <a:gd name="connsiteY198" fmla="*/ 804672 h 2039112"/>
                    <a:gd name="connsiteX199" fmla="*/ 2134026 w 2344338"/>
                    <a:gd name="connsiteY199" fmla="*/ 813816 h 2039112"/>
                    <a:gd name="connsiteX200" fmla="*/ 2015154 w 2344338"/>
                    <a:gd name="connsiteY200" fmla="*/ 777240 h 2039112"/>
                    <a:gd name="connsiteX201" fmla="*/ 2006010 w 2344338"/>
                    <a:gd name="connsiteY201" fmla="*/ 749808 h 2039112"/>
                    <a:gd name="connsiteX202" fmla="*/ 1987722 w 2344338"/>
                    <a:gd name="connsiteY202" fmla="*/ 722376 h 2039112"/>
                    <a:gd name="connsiteX203" fmla="*/ 1951146 w 2344338"/>
                    <a:gd name="connsiteY203" fmla="*/ 649224 h 2039112"/>
                    <a:gd name="connsiteX204" fmla="*/ 1996866 w 2344338"/>
                    <a:gd name="connsiteY204" fmla="*/ 758952 h 2039112"/>
                    <a:gd name="connsiteX205" fmla="*/ 2006010 w 2344338"/>
                    <a:gd name="connsiteY205" fmla="*/ 786384 h 2039112"/>
                    <a:gd name="connsiteX206" fmla="*/ 2024298 w 2344338"/>
                    <a:gd name="connsiteY206" fmla="*/ 813816 h 2039112"/>
                    <a:gd name="connsiteX207" fmla="*/ 2015154 w 2344338"/>
                    <a:gd name="connsiteY207" fmla="*/ 868680 h 2039112"/>
                    <a:gd name="connsiteX208" fmla="*/ 1951146 w 2344338"/>
                    <a:gd name="connsiteY208" fmla="*/ 896112 h 2039112"/>
                    <a:gd name="connsiteX209" fmla="*/ 1850562 w 2344338"/>
                    <a:gd name="connsiteY209" fmla="*/ 886968 h 2039112"/>
                    <a:gd name="connsiteX210" fmla="*/ 1823130 w 2344338"/>
                    <a:gd name="connsiteY210" fmla="*/ 868680 h 2039112"/>
                    <a:gd name="connsiteX211" fmla="*/ 1777410 w 2344338"/>
                    <a:gd name="connsiteY211" fmla="*/ 813816 h 2039112"/>
                    <a:gd name="connsiteX212" fmla="*/ 1768266 w 2344338"/>
                    <a:gd name="connsiteY212" fmla="*/ 786384 h 2039112"/>
                    <a:gd name="connsiteX213" fmla="*/ 1740834 w 2344338"/>
                    <a:gd name="connsiteY213" fmla="*/ 758952 h 2039112"/>
                    <a:gd name="connsiteX214" fmla="*/ 1749978 w 2344338"/>
                    <a:gd name="connsiteY214" fmla="*/ 868680 h 2039112"/>
                    <a:gd name="connsiteX215" fmla="*/ 1722546 w 2344338"/>
                    <a:gd name="connsiteY215" fmla="*/ 877824 h 2039112"/>
                    <a:gd name="connsiteX216" fmla="*/ 1621962 w 2344338"/>
                    <a:gd name="connsiteY216" fmla="*/ 868680 h 2039112"/>
                    <a:gd name="connsiteX217" fmla="*/ 1594530 w 2344338"/>
                    <a:gd name="connsiteY217" fmla="*/ 841248 h 2039112"/>
                    <a:gd name="connsiteX218" fmla="*/ 1557954 w 2344338"/>
                    <a:gd name="connsiteY218" fmla="*/ 777240 h 2039112"/>
                    <a:gd name="connsiteX219" fmla="*/ 1530522 w 2344338"/>
                    <a:gd name="connsiteY219" fmla="*/ 740664 h 2039112"/>
                    <a:gd name="connsiteX220" fmla="*/ 1493946 w 2344338"/>
                    <a:gd name="connsiteY220" fmla="*/ 685800 h 2039112"/>
                    <a:gd name="connsiteX221" fmla="*/ 1429938 w 2344338"/>
                    <a:gd name="connsiteY221" fmla="*/ 640080 h 2039112"/>
                    <a:gd name="connsiteX222" fmla="*/ 1402506 w 2344338"/>
                    <a:gd name="connsiteY222" fmla="*/ 621792 h 2039112"/>
                    <a:gd name="connsiteX223" fmla="*/ 1347642 w 2344338"/>
                    <a:gd name="connsiteY223" fmla="*/ 640080 h 2039112"/>
                    <a:gd name="connsiteX224" fmla="*/ 1320210 w 2344338"/>
                    <a:gd name="connsiteY224" fmla="*/ 649224 h 2039112"/>
                    <a:gd name="connsiteX225" fmla="*/ 1292778 w 2344338"/>
                    <a:gd name="connsiteY225" fmla="*/ 667512 h 2039112"/>
                    <a:gd name="connsiteX226" fmla="*/ 1274490 w 2344338"/>
                    <a:gd name="connsiteY226" fmla="*/ 694944 h 2039112"/>
                    <a:gd name="connsiteX227" fmla="*/ 1256202 w 2344338"/>
                    <a:gd name="connsiteY227" fmla="*/ 758952 h 2039112"/>
                    <a:gd name="connsiteX228" fmla="*/ 1237914 w 2344338"/>
                    <a:gd name="connsiteY228" fmla="*/ 786384 h 2039112"/>
                    <a:gd name="connsiteX229" fmla="*/ 1201338 w 2344338"/>
                    <a:gd name="connsiteY229" fmla="*/ 868680 h 2039112"/>
                    <a:gd name="connsiteX230" fmla="*/ 1192194 w 2344338"/>
                    <a:gd name="connsiteY230" fmla="*/ 932688 h 2039112"/>
                    <a:gd name="connsiteX231" fmla="*/ 1173906 w 2344338"/>
                    <a:gd name="connsiteY231" fmla="*/ 987552 h 2039112"/>
                    <a:gd name="connsiteX232" fmla="*/ 1164762 w 2344338"/>
                    <a:gd name="connsiteY232" fmla="*/ 1051560 h 2039112"/>
                    <a:gd name="connsiteX233" fmla="*/ 1146474 w 2344338"/>
                    <a:gd name="connsiteY233" fmla="*/ 1106424 h 2039112"/>
                    <a:gd name="connsiteX234" fmla="*/ 1119042 w 2344338"/>
                    <a:gd name="connsiteY234" fmla="*/ 1179576 h 2039112"/>
                    <a:gd name="connsiteX235" fmla="*/ 1128186 w 2344338"/>
                    <a:gd name="connsiteY235" fmla="*/ 1207008 h 2039112"/>
                    <a:gd name="connsiteX236" fmla="*/ 1228770 w 2344338"/>
                    <a:gd name="connsiteY236" fmla="*/ 1188720 h 2039112"/>
                    <a:gd name="connsiteX237" fmla="*/ 1256202 w 2344338"/>
                    <a:gd name="connsiteY237" fmla="*/ 1170432 h 2039112"/>
                    <a:gd name="connsiteX238" fmla="*/ 1274490 w 2344338"/>
                    <a:gd name="connsiteY238" fmla="*/ 1088136 h 2039112"/>
                    <a:gd name="connsiteX239" fmla="*/ 1292778 w 2344338"/>
                    <a:gd name="connsiteY239" fmla="*/ 1033272 h 2039112"/>
                    <a:gd name="connsiteX240" fmla="*/ 1301922 w 2344338"/>
                    <a:gd name="connsiteY240" fmla="*/ 987552 h 2039112"/>
                    <a:gd name="connsiteX241" fmla="*/ 1356786 w 2344338"/>
                    <a:gd name="connsiteY241" fmla="*/ 941832 h 2039112"/>
                    <a:gd name="connsiteX242" fmla="*/ 1466514 w 2344338"/>
                    <a:gd name="connsiteY242" fmla="*/ 978408 h 2039112"/>
                    <a:gd name="connsiteX243" fmla="*/ 1484802 w 2344338"/>
                    <a:gd name="connsiteY243" fmla="*/ 1014984 h 2039112"/>
                    <a:gd name="connsiteX244" fmla="*/ 1521378 w 2344338"/>
                    <a:gd name="connsiteY244" fmla="*/ 1005840 h 2039112"/>
                    <a:gd name="connsiteX245" fmla="*/ 1548810 w 2344338"/>
                    <a:gd name="connsiteY245" fmla="*/ 996696 h 2039112"/>
                    <a:gd name="connsiteX246" fmla="*/ 1658538 w 2344338"/>
                    <a:gd name="connsiteY246" fmla="*/ 987552 h 2039112"/>
                    <a:gd name="connsiteX247" fmla="*/ 1695114 w 2344338"/>
                    <a:gd name="connsiteY247" fmla="*/ 969264 h 2039112"/>
                    <a:gd name="connsiteX248" fmla="*/ 1768266 w 2344338"/>
                    <a:gd name="connsiteY248" fmla="*/ 941832 h 2039112"/>
                    <a:gd name="connsiteX249" fmla="*/ 1795698 w 2344338"/>
                    <a:gd name="connsiteY249" fmla="*/ 923544 h 2039112"/>
                    <a:gd name="connsiteX250" fmla="*/ 1887138 w 2344338"/>
                    <a:gd name="connsiteY250" fmla="*/ 896112 h 2039112"/>
                    <a:gd name="connsiteX251" fmla="*/ 1932858 w 2344338"/>
                    <a:gd name="connsiteY251" fmla="*/ 905256 h 2039112"/>
                    <a:gd name="connsiteX252" fmla="*/ 1942002 w 2344338"/>
                    <a:gd name="connsiteY252" fmla="*/ 932688 h 2039112"/>
                    <a:gd name="connsiteX253" fmla="*/ 1932858 w 2344338"/>
                    <a:gd name="connsiteY253" fmla="*/ 1133856 h 2039112"/>
                    <a:gd name="connsiteX254" fmla="*/ 1905426 w 2344338"/>
                    <a:gd name="connsiteY254" fmla="*/ 1225296 h 2039112"/>
                    <a:gd name="connsiteX255" fmla="*/ 1887138 w 2344338"/>
                    <a:gd name="connsiteY255" fmla="*/ 1316736 h 2039112"/>
                    <a:gd name="connsiteX256" fmla="*/ 1877994 w 2344338"/>
                    <a:gd name="connsiteY256" fmla="*/ 1344168 h 2039112"/>
                    <a:gd name="connsiteX257" fmla="*/ 1859706 w 2344338"/>
                    <a:gd name="connsiteY257" fmla="*/ 1371600 h 2039112"/>
                    <a:gd name="connsiteX258" fmla="*/ 1850562 w 2344338"/>
                    <a:gd name="connsiteY258" fmla="*/ 1399032 h 2039112"/>
                    <a:gd name="connsiteX259" fmla="*/ 1786554 w 2344338"/>
                    <a:gd name="connsiteY259" fmla="*/ 1472184 h 2039112"/>
                    <a:gd name="connsiteX260" fmla="*/ 1722546 w 2344338"/>
                    <a:gd name="connsiteY260" fmla="*/ 1490472 h 2039112"/>
                    <a:gd name="connsiteX261" fmla="*/ 1603674 w 2344338"/>
                    <a:gd name="connsiteY261" fmla="*/ 1517904 h 2039112"/>
                    <a:gd name="connsiteX262" fmla="*/ 1338498 w 2344338"/>
                    <a:gd name="connsiteY262" fmla="*/ 1508760 h 2039112"/>
                    <a:gd name="connsiteX263" fmla="*/ 1311066 w 2344338"/>
                    <a:gd name="connsiteY263" fmla="*/ 1453896 h 2039112"/>
                    <a:gd name="connsiteX264" fmla="*/ 1292778 w 2344338"/>
                    <a:gd name="connsiteY264" fmla="*/ 1426464 h 2039112"/>
                    <a:gd name="connsiteX265" fmla="*/ 1274490 w 2344338"/>
                    <a:gd name="connsiteY265" fmla="*/ 1371600 h 2039112"/>
                    <a:gd name="connsiteX266" fmla="*/ 1265346 w 2344338"/>
                    <a:gd name="connsiteY266" fmla="*/ 1344168 h 2039112"/>
                    <a:gd name="connsiteX267" fmla="*/ 1247058 w 2344338"/>
                    <a:gd name="connsiteY267" fmla="*/ 1271016 h 2039112"/>
                    <a:gd name="connsiteX268" fmla="*/ 1137330 w 2344338"/>
                    <a:gd name="connsiteY268" fmla="*/ 1280160 h 2039112"/>
                    <a:gd name="connsiteX269" fmla="*/ 1036746 w 2344338"/>
                    <a:gd name="connsiteY269" fmla="*/ 1344168 h 2039112"/>
                    <a:gd name="connsiteX270" fmla="*/ 1009314 w 2344338"/>
                    <a:gd name="connsiteY270" fmla="*/ 1399032 h 2039112"/>
                    <a:gd name="connsiteX271" fmla="*/ 991026 w 2344338"/>
                    <a:gd name="connsiteY271" fmla="*/ 1426464 h 2039112"/>
                    <a:gd name="connsiteX272" fmla="*/ 981882 w 2344338"/>
                    <a:gd name="connsiteY272" fmla="*/ 1453896 h 2039112"/>
                    <a:gd name="connsiteX273" fmla="*/ 963594 w 2344338"/>
                    <a:gd name="connsiteY273" fmla="*/ 1481328 h 2039112"/>
                    <a:gd name="connsiteX274" fmla="*/ 954450 w 2344338"/>
                    <a:gd name="connsiteY274" fmla="*/ 1508760 h 2039112"/>
                    <a:gd name="connsiteX275" fmla="*/ 863010 w 2344338"/>
                    <a:gd name="connsiteY275" fmla="*/ 1591056 h 2039112"/>
                    <a:gd name="connsiteX276" fmla="*/ 780714 w 2344338"/>
                    <a:gd name="connsiteY276" fmla="*/ 1655064 h 2039112"/>
                    <a:gd name="connsiteX277" fmla="*/ 771570 w 2344338"/>
                    <a:gd name="connsiteY277" fmla="*/ 1655064 h 2039112"/>
                    <a:gd name="connsiteX278" fmla="*/ 771570 w 2344338"/>
                    <a:gd name="connsiteY278" fmla="*/ 1664208 h 2039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</a:cxnLst>
                  <a:rect l="l" t="t" r="r" b="b"/>
                  <a:pathLst>
                    <a:path w="2344338" h="2039112">
                      <a:moveTo>
                        <a:pt x="1173906" y="0"/>
                      </a:moveTo>
                      <a:lnTo>
                        <a:pt x="1173906" y="0"/>
                      </a:lnTo>
                      <a:cubicBezTo>
                        <a:pt x="1180002" y="60960"/>
                        <a:pt x="1187243" y="121816"/>
                        <a:pt x="1192194" y="182880"/>
                      </a:cubicBezTo>
                      <a:cubicBezTo>
                        <a:pt x="1196389" y="234616"/>
                        <a:pt x="1197027" y="286602"/>
                        <a:pt x="1201338" y="338328"/>
                      </a:cubicBezTo>
                      <a:cubicBezTo>
                        <a:pt x="1203273" y="361554"/>
                        <a:pt x="1213038" y="421705"/>
                        <a:pt x="1219626" y="448056"/>
                      </a:cubicBezTo>
                      <a:cubicBezTo>
                        <a:pt x="1221964" y="457407"/>
                        <a:pt x="1225722" y="466344"/>
                        <a:pt x="1228770" y="475488"/>
                      </a:cubicBezTo>
                      <a:cubicBezTo>
                        <a:pt x="1225722" y="615696"/>
                        <a:pt x="1225231" y="755983"/>
                        <a:pt x="1219626" y="896112"/>
                      </a:cubicBezTo>
                      <a:cubicBezTo>
                        <a:pt x="1219124" y="908669"/>
                        <a:pt x="1214093" y="920651"/>
                        <a:pt x="1210482" y="932688"/>
                      </a:cubicBezTo>
                      <a:cubicBezTo>
                        <a:pt x="1204943" y="951152"/>
                        <a:pt x="1198290" y="969264"/>
                        <a:pt x="1192194" y="987552"/>
                      </a:cubicBezTo>
                      <a:cubicBezTo>
                        <a:pt x="1189146" y="996696"/>
                        <a:pt x="1186630" y="1006035"/>
                        <a:pt x="1183050" y="1014984"/>
                      </a:cubicBezTo>
                      <a:cubicBezTo>
                        <a:pt x="1176954" y="1030224"/>
                        <a:pt x="1169953" y="1045132"/>
                        <a:pt x="1164762" y="1060704"/>
                      </a:cubicBezTo>
                      <a:cubicBezTo>
                        <a:pt x="1160788" y="1072626"/>
                        <a:pt x="1160452" y="1085679"/>
                        <a:pt x="1155618" y="1097280"/>
                      </a:cubicBezTo>
                      <a:cubicBezTo>
                        <a:pt x="1145133" y="1122445"/>
                        <a:pt x="1127663" y="1144569"/>
                        <a:pt x="1119042" y="1170432"/>
                      </a:cubicBezTo>
                      <a:cubicBezTo>
                        <a:pt x="1115994" y="1179576"/>
                        <a:pt x="1114579" y="1189438"/>
                        <a:pt x="1109898" y="1197864"/>
                      </a:cubicBezTo>
                      <a:cubicBezTo>
                        <a:pt x="1099224" y="1217077"/>
                        <a:pt x="1083152" y="1233069"/>
                        <a:pt x="1073322" y="1252728"/>
                      </a:cubicBezTo>
                      <a:cubicBezTo>
                        <a:pt x="1067226" y="1264920"/>
                        <a:pt x="1061797" y="1277469"/>
                        <a:pt x="1055034" y="1289304"/>
                      </a:cubicBezTo>
                      <a:cubicBezTo>
                        <a:pt x="1049582" y="1298846"/>
                        <a:pt x="1042008" y="1307088"/>
                        <a:pt x="1036746" y="1316736"/>
                      </a:cubicBezTo>
                      <a:cubicBezTo>
                        <a:pt x="1019534" y="1348292"/>
                        <a:pt x="991756" y="1416590"/>
                        <a:pt x="963594" y="1444752"/>
                      </a:cubicBezTo>
                      <a:cubicBezTo>
                        <a:pt x="954450" y="1453896"/>
                        <a:pt x="943678" y="1461661"/>
                        <a:pt x="936162" y="1472184"/>
                      </a:cubicBezTo>
                      <a:cubicBezTo>
                        <a:pt x="928239" y="1483276"/>
                        <a:pt x="926389" y="1498116"/>
                        <a:pt x="917874" y="1508760"/>
                      </a:cubicBezTo>
                      <a:cubicBezTo>
                        <a:pt x="901717" y="1528956"/>
                        <a:pt x="878528" y="1542933"/>
                        <a:pt x="863010" y="1563624"/>
                      </a:cubicBezTo>
                      <a:lnTo>
                        <a:pt x="808146" y="1636776"/>
                      </a:lnTo>
                      <a:cubicBezTo>
                        <a:pt x="799002" y="1648968"/>
                        <a:pt x="791490" y="1662576"/>
                        <a:pt x="780714" y="1673352"/>
                      </a:cubicBezTo>
                      <a:cubicBezTo>
                        <a:pt x="759378" y="1694688"/>
                        <a:pt x="734810" y="1713221"/>
                        <a:pt x="716706" y="1737360"/>
                      </a:cubicBezTo>
                      <a:cubicBezTo>
                        <a:pt x="687129" y="1776796"/>
                        <a:pt x="658086" y="1819112"/>
                        <a:pt x="616122" y="1847088"/>
                      </a:cubicBezTo>
                      <a:cubicBezTo>
                        <a:pt x="594412" y="1861561"/>
                        <a:pt x="571962" y="1875795"/>
                        <a:pt x="552114" y="1892808"/>
                      </a:cubicBezTo>
                      <a:cubicBezTo>
                        <a:pt x="542296" y="1901224"/>
                        <a:pt x="534890" y="1912301"/>
                        <a:pt x="524682" y="1920240"/>
                      </a:cubicBezTo>
                      <a:cubicBezTo>
                        <a:pt x="507332" y="1933734"/>
                        <a:pt x="485360" y="1941274"/>
                        <a:pt x="469818" y="1956816"/>
                      </a:cubicBezTo>
                      <a:cubicBezTo>
                        <a:pt x="460674" y="1965960"/>
                        <a:pt x="453146" y="1977075"/>
                        <a:pt x="442386" y="1984248"/>
                      </a:cubicBezTo>
                      <a:cubicBezTo>
                        <a:pt x="434366" y="1989595"/>
                        <a:pt x="423729" y="1989404"/>
                        <a:pt x="414954" y="1993392"/>
                      </a:cubicBezTo>
                      <a:cubicBezTo>
                        <a:pt x="390135" y="2004673"/>
                        <a:pt x="367665" y="2021347"/>
                        <a:pt x="341802" y="2029968"/>
                      </a:cubicBezTo>
                      <a:lnTo>
                        <a:pt x="314370" y="2039112"/>
                      </a:lnTo>
                      <a:lnTo>
                        <a:pt x="286938" y="2002536"/>
                      </a:lnTo>
                      <a:lnTo>
                        <a:pt x="296082" y="1975104"/>
                      </a:lnTo>
                      <a:lnTo>
                        <a:pt x="369234" y="1947672"/>
                      </a:lnTo>
                      <a:cubicBezTo>
                        <a:pt x="378292" y="1944378"/>
                        <a:pt x="388240" y="1943209"/>
                        <a:pt x="396666" y="1938528"/>
                      </a:cubicBezTo>
                      <a:cubicBezTo>
                        <a:pt x="415879" y="1927854"/>
                        <a:pt x="435988" y="1917494"/>
                        <a:pt x="451530" y="1901952"/>
                      </a:cubicBezTo>
                      <a:cubicBezTo>
                        <a:pt x="460674" y="1892808"/>
                        <a:pt x="468202" y="1881693"/>
                        <a:pt x="478962" y="1874520"/>
                      </a:cubicBezTo>
                      <a:cubicBezTo>
                        <a:pt x="486982" y="1869173"/>
                        <a:pt x="497968" y="1870057"/>
                        <a:pt x="506394" y="1865376"/>
                      </a:cubicBezTo>
                      <a:lnTo>
                        <a:pt x="588690" y="1810512"/>
                      </a:lnTo>
                      <a:cubicBezTo>
                        <a:pt x="597834" y="1804416"/>
                        <a:pt x="608351" y="1799995"/>
                        <a:pt x="616122" y="1792224"/>
                      </a:cubicBezTo>
                      <a:cubicBezTo>
                        <a:pt x="625266" y="1783080"/>
                        <a:pt x="633620" y="1773071"/>
                        <a:pt x="643554" y="1764792"/>
                      </a:cubicBezTo>
                      <a:cubicBezTo>
                        <a:pt x="651997" y="1757757"/>
                        <a:pt x="662543" y="1753539"/>
                        <a:pt x="670986" y="1746504"/>
                      </a:cubicBezTo>
                      <a:cubicBezTo>
                        <a:pt x="688320" y="1732059"/>
                        <a:pt x="706431" y="1712191"/>
                        <a:pt x="716706" y="1691640"/>
                      </a:cubicBezTo>
                      <a:cubicBezTo>
                        <a:pt x="737720" y="1649612"/>
                        <a:pt x="714336" y="1675722"/>
                        <a:pt x="734994" y="1655064"/>
                      </a:cubicBezTo>
                      <a:lnTo>
                        <a:pt x="734994" y="1655064"/>
                      </a:lnTo>
                      <a:cubicBezTo>
                        <a:pt x="710610" y="1642872"/>
                        <a:pt x="688290" y="1625100"/>
                        <a:pt x="661842" y="1618488"/>
                      </a:cubicBezTo>
                      <a:cubicBezTo>
                        <a:pt x="649650" y="1615440"/>
                        <a:pt x="637350" y="1624180"/>
                        <a:pt x="625266" y="1627632"/>
                      </a:cubicBezTo>
                      <a:cubicBezTo>
                        <a:pt x="615998" y="1630280"/>
                        <a:pt x="607102" y="1634128"/>
                        <a:pt x="597834" y="1636776"/>
                      </a:cubicBezTo>
                      <a:cubicBezTo>
                        <a:pt x="517462" y="1659739"/>
                        <a:pt x="599599" y="1633140"/>
                        <a:pt x="533826" y="1655064"/>
                      </a:cubicBezTo>
                      <a:cubicBezTo>
                        <a:pt x="448482" y="1652016"/>
                        <a:pt x="362284" y="1658345"/>
                        <a:pt x="277794" y="1645920"/>
                      </a:cubicBezTo>
                      <a:cubicBezTo>
                        <a:pt x="256048" y="1642722"/>
                        <a:pt x="222930" y="1609344"/>
                        <a:pt x="222930" y="1609344"/>
                      </a:cubicBezTo>
                      <a:cubicBezTo>
                        <a:pt x="219882" y="1600200"/>
                        <a:pt x="213786" y="1591551"/>
                        <a:pt x="213786" y="1581912"/>
                      </a:cubicBezTo>
                      <a:cubicBezTo>
                        <a:pt x="213786" y="1563372"/>
                        <a:pt x="224977" y="1545475"/>
                        <a:pt x="222930" y="1527048"/>
                      </a:cubicBezTo>
                      <a:cubicBezTo>
                        <a:pt x="221716" y="1516125"/>
                        <a:pt x="213961" y="1505441"/>
                        <a:pt x="204642" y="1499616"/>
                      </a:cubicBezTo>
                      <a:cubicBezTo>
                        <a:pt x="188295" y="1489399"/>
                        <a:pt x="165818" y="1492021"/>
                        <a:pt x="149778" y="1481328"/>
                      </a:cubicBezTo>
                      <a:cubicBezTo>
                        <a:pt x="111586" y="1455867"/>
                        <a:pt x="130117" y="1470811"/>
                        <a:pt x="94914" y="1435608"/>
                      </a:cubicBezTo>
                      <a:cubicBezTo>
                        <a:pt x="81005" y="1393881"/>
                        <a:pt x="63606" y="1370207"/>
                        <a:pt x="85770" y="1325880"/>
                      </a:cubicBezTo>
                      <a:cubicBezTo>
                        <a:pt x="90685" y="1316050"/>
                        <a:pt x="102912" y="1311451"/>
                        <a:pt x="113202" y="1307592"/>
                      </a:cubicBezTo>
                      <a:cubicBezTo>
                        <a:pt x="127754" y="1302135"/>
                        <a:pt x="143682" y="1301496"/>
                        <a:pt x="158922" y="1298448"/>
                      </a:cubicBezTo>
                      <a:cubicBezTo>
                        <a:pt x="147424" y="1263953"/>
                        <a:pt x="144644" y="1247594"/>
                        <a:pt x="113202" y="1216152"/>
                      </a:cubicBezTo>
                      <a:cubicBezTo>
                        <a:pt x="104058" y="1207008"/>
                        <a:pt x="94186" y="1198538"/>
                        <a:pt x="85770" y="1188720"/>
                      </a:cubicBezTo>
                      <a:cubicBezTo>
                        <a:pt x="75852" y="1177149"/>
                        <a:pt x="68256" y="1163715"/>
                        <a:pt x="58338" y="1152144"/>
                      </a:cubicBezTo>
                      <a:cubicBezTo>
                        <a:pt x="49922" y="1142326"/>
                        <a:pt x="39185" y="1134646"/>
                        <a:pt x="30906" y="1124712"/>
                      </a:cubicBezTo>
                      <a:cubicBezTo>
                        <a:pt x="11211" y="1101077"/>
                        <a:pt x="12638" y="1097341"/>
                        <a:pt x="3474" y="1069848"/>
                      </a:cubicBezTo>
                      <a:cubicBezTo>
                        <a:pt x="6522" y="1051560"/>
                        <a:pt x="4327" y="1031567"/>
                        <a:pt x="12618" y="1014984"/>
                      </a:cubicBezTo>
                      <a:cubicBezTo>
                        <a:pt x="23083" y="994055"/>
                        <a:pt x="71557" y="990395"/>
                        <a:pt x="85770" y="987552"/>
                      </a:cubicBezTo>
                      <a:lnTo>
                        <a:pt x="49194" y="877824"/>
                      </a:lnTo>
                      <a:lnTo>
                        <a:pt x="40050" y="850392"/>
                      </a:lnTo>
                      <a:cubicBezTo>
                        <a:pt x="37002" y="841248"/>
                        <a:pt x="33244" y="832311"/>
                        <a:pt x="30906" y="822960"/>
                      </a:cubicBezTo>
                      <a:cubicBezTo>
                        <a:pt x="2320" y="708617"/>
                        <a:pt x="38854" y="850779"/>
                        <a:pt x="12618" y="758952"/>
                      </a:cubicBezTo>
                      <a:cubicBezTo>
                        <a:pt x="9166" y="746868"/>
                        <a:pt x="-6983" y="715405"/>
                        <a:pt x="3474" y="722376"/>
                      </a:cubicBezTo>
                      <a:cubicBezTo>
                        <a:pt x="8046" y="725424"/>
                        <a:pt x="46908" y="789432"/>
                        <a:pt x="58338" y="804672"/>
                      </a:cubicBezTo>
                      <a:cubicBezTo>
                        <a:pt x="67482" y="816864"/>
                        <a:pt x="76912" y="828847"/>
                        <a:pt x="85770" y="841248"/>
                      </a:cubicBezTo>
                      <a:cubicBezTo>
                        <a:pt x="92158" y="850191"/>
                        <a:pt x="97023" y="860237"/>
                        <a:pt x="104058" y="868680"/>
                      </a:cubicBezTo>
                      <a:cubicBezTo>
                        <a:pt x="112337" y="878614"/>
                        <a:pt x="123211" y="886178"/>
                        <a:pt x="131490" y="896112"/>
                      </a:cubicBezTo>
                      <a:cubicBezTo>
                        <a:pt x="195143" y="972495"/>
                        <a:pt x="97067" y="870833"/>
                        <a:pt x="177210" y="950976"/>
                      </a:cubicBezTo>
                      <a:cubicBezTo>
                        <a:pt x="183306" y="941832"/>
                        <a:pt x="191169" y="933645"/>
                        <a:pt x="195498" y="923544"/>
                      </a:cubicBezTo>
                      <a:cubicBezTo>
                        <a:pt x="200448" y="911993"/>
                        <a:pt x="196366" y="896426"/>
                        <a:pt x="204642" y="886968"/>
                      </a:cubicBezTo>
                      <a:cubicBezTo>
                        <a:pt x="219116" y="870427"/>
                        <a:pt x="259506" y="850392"/>
                        <a:pt x="259506" y="850392"/>
                      </a:cubicBezTo>
                      <a:cubicBezTo>
                        <a:pt x="268650" y="856488"/>
                        <a:pt x="280073" y="860098"/>
                        <a:pt x="286938" y="868680"/>
                      </a:cubicBezTo>
                      <a:cubicBezTo>
                        <a:pt x="292959" y="876206"/>
                        <a:pt x="294886" y="886548"/>
                        <a:pt x="296082" y="896112"/>
                      </a:cubicBezTo>
                      <a:cubicBezTo>
                        <a:pt x="301011" y="935546"/>
                        <a:pt x="302178" y="975360"/>
                        <a:pt x="305226" y="1014984"/>
                      </a:cubicBezTo>
                      <a:cubicBezTo>
                        <a:pt x="325407" y="988076"/>
                        <a:pt x="334618" y="972203"/>
                        <a:pt x="360090" y="950976"/>
                      </a:cubicBezTo>
                      <a:cubicBezTo>
                        <a:pt x="368533" y="943941"/>
                        <a:pt x="377479" y="937151"/>
                        <a:pt x="387522" y="932688"/>
                      </a:cubicBezTo>
                      <a:cubicBezTo>
                        <a:pt x="405138" y="924859"/>
                        <a:pt x="442386" y="914400"/>
                        <a:pt x="442386" y="914400"/>
                      </a:cubicBezTo>
                      <a:cubicBezTo>
                        <a:pt x="460674" y="917448"/>
                        <a:pt x="481153" y="914345"/>
                        <a:pt x="497250" y="923544"/>
                      </a:cubicBezTo>
                      <a:cubicBezTo>
                        <a:pt x="505619" y="928326"/>
                        <a:pt x="506394" y="941337"/>
                        <a:pt x="506394" y="950976"/>
                      </a:cubicBezTo>
                      <a:cubicBezTo>
                        <a:pt x="506394" y="987679"/>
                        <a:pt x="502101" y="1024323"/>
                        <a:pt x="497250" y="1060704"/>
                      </a:cubicBezTo>
                      <a:cubicBezTo>
                        <a:pt x="495976" y="1070258"/>
                        <a:pt x="481290" y="1081320"/>
                        <a:pt x="488106" y="1088136"/>
                      </a:cubicBezTo>
                      <a:cubicBezTo>
                        <a:pt x="494922" y="1094952"/>
                        <a:pt x="507112" y="1083673"/>
                        <a:pt x="515538" y="1078992"/>
                      </a:cubicBezTo>
                      <a:cubicBezTo>
                        <a:pt x="534751" y="1068318"/>
                        <a:pt x="552114" y="1054608"/>
                        <a:pt x="570402" y="1042416"/>
                      </a:cubicBezTo>
                      <a:lnTo>
                        <a:pt x="597834" y="1024128"/>
                      </a:lnTo>
                      <a:lnTo>
                        <a:pt x="625266" y="1005840"/>
                      </a:lnTo>
                      <a:cubicBezTo>
                        <a:pt x="634410" y="1008888"/>
                        <a:pt x="645293" y="1008814"/>
                        <a:pt x="652698" y="1014984"/>
                      </a:cubicBezTo>
                      <a:cubicBezTo>
                        <a:pt x="678248" y="1036276"/>
                        <a:pt x="680158" y="1051645"/>
                        <a:pt x="689274" y="1078992"/>
                      </a:cubicBezTo>
                      <a:cubicBezTo>
                        <a:pt x="686226" y="1124712"/>
                        <a:pt x="690625" y="1171549"/>
                        <a:pt x="680130" y="1216152"/>
                      </a:cubicBezTo>
                      <a:cubicBezTo>
                        <a:pt x="677613" y="1226850"/>
                        <a:pt x="652698" y="1223450"/>
                        <a:pt x="652698" y="1234440"/>
                      </a:cubicBezTo>
                      <a:cubicBezTo>
                        <a:pt x="652698" y="1245430"/>
                        <a:pt x="670986" y="1246632"/>
                        <a:pt x="680130" y="1252728"/>
                      </a:cubicBezTo>
                      <a:cubicBezTo>
                        <a:pt x="697520" y="1249250"/>
                        <a:pt x="734537" y="1243813"/>
                        <a:pt x="753282" y="1234440"/>
                      </a:cubicBezTo>
                      <a:cubicBezTo>
                        <a:pt x="763112" y="1229525"/>
                        <a:pt x="771570" y="1222248"/>
                        <a:pt x="780714" y="1216152"/>
                      </a:cubicBezTo>
                      <a:cubicBezTo>
                        <a:pt x="786810" y="1207008"/>
                        <a:pt x="788798" y="1192801"/>
                        <a:pt x="799002" y="1188720"/>
                      </a:cubicBezTo>
                      <a:cubicBezTo>
                        <a:pt x="831797" y="1175602"/>
                        <a:pt x="832648" y="1222721"/>
                        <a:pt x="835578" y="1234440"/>
                      </a:cubicBezTo>
                      <a:cubicBezTo>
                        <a:pt x="832530" y="1298448"/>
                        <a:pt x="833511" y="1362775"/>
                        <a:pt x="826434" y="1426464"/>
                      </a:cubicBezTo>
                      <a:cubicBezTo>
                        <a:pt x="824305" y="1445623"/>
                        <a:pt x="814242" y="1463040"/>
                        <a:pt x="808146" y="1481328"/>
                      </a:cubicBezTo>
                      <a:cubicBezTo>
                        <a:pt x="805098" y="1490472"/>
                        <a:pt x="805818" y="1501944"/>
                        <a:pt x="799002" y="1508760"/>
                      </a:cubicBezTo>
                      <a:cubicBezTo>
                        <a:pt x="789858" y="1517904"/>
                        <a:pt x="771570" y="1523260"/>
                        <a:pt x="771570" y="1536192"/>
                      </a:cubicBezTo>
                      <a:cubicBezTo>
                        <a:pt x="771570" y="1547182"/>
                        <a:pt x="789858" y="1524000"/>
                        <a:pt x="799002" y="1517904"/>
                      </a:cubicBezTo>
                      <a:cubicBezTo>
                        <a:pt x="840925" y="1455020"/>
                        <a:pt x="814726" y="1469991"/>
                        <a:pt x="863010" y="1453896"/>
                      </a:cubicBezTo>
                      <a:lnTo>
                        <a:pt x="917874" y="1371600"/>
                      </a:lnTo>
                      <a:cubicBezTo>
                        <a:pt x="923970" y="1362456"/>
                        <a:pt x="932687" y="1354594"/>
                        <a:pt x="936162" y="1344168"/>
                      </a:cubicBezTo>
                      <a:lnTo>
                        <a:pt x="954450" y="1289304"/>
                      </a:lnTo>
                      <a:cubicBezTo>
                        <a:pt x="957498" y="1280160"/>
                        <a:pt x="958247" y="1269892"/>
                        <a:pt x="963594" y="1261872"/>
                      </a:cubicBezTo>
                      <a:cubicBezTo>
                        <a:pt x="969690" y="1252728"/>
                        <a:pt x="977419" y="1244483"/>
                        <a:pt x="981882" y="1234440"/>
                      </a:cubicBezTo>
                      <a:cubicBezTo>
                        <a:pt x="989711" y="1216824"/>
                        <a:pt x="989477" y="1195616"/>
                        <a:pt x="1000170" y="1179576"/>
                      </a:cubicBezTo>
                      <a:cubicBezTo>
                        <a:pt x="1052581" y="1100960"/>
                        <a:pt x="989744" y="1200428"/>
                        <a:pt x="1027602" y="1124712"/>
                      </a:cubicBezTo>
                      <a:cubicBezTo>
                        <a:pt x="1040333" y="1099251"/>
                        <a:pt x="1053099" y="1090071"/>
                        <a:pt x="1073322" y="1069848"/>
                      </a:cubicBezTo>
                      <a:cubicBezTo>
                        <a:pt x="1076370" y="1054608"/>
                        <a:pt x="1089417" y="1038029"/>
                        <a:pt x="1082466" y="1024128"/>
                      </a:cubicBezTo>
                      <a:cubicBezTo>
                        <a:pt x="1076846" y="1012888"/>
                        <a:pt x="1058427" y="1015849"/>
                        <a:pt x="1045890" y="1014984"/>
                      </a:cubicBezTo>
                      <a:cubicBezTo>
                        <a:pt x="969810" y="1009737"/>
                        <a:pt x="893490" y="1008888"/>
                        <a:pt x="817290" y="1005840"/>
                      </a:cubicBezTo>
                      <a:cubicBezTo>
                        <a:pt x="805098" y="1002792"/>
                        <a:pt x="792751" y="1000307"/>
                        <a:pt x="780714" y="996696"/>
                      </a:cubicBezTo>
                      <a:cubicBezTo>
                        <a:pt x="762250" y="991157"/>
                        <a:pt x="725850" y="978408"/>
                        <a:pt x="725850" y="978408"/>
                      </a:cubicBezTo>
                      <a:cubicBezTo>
                        <a:pt x="719754" y="969264"/>
                        <a:pt x="715333" y="958747"/>
                        <a:pt x="707562" y="950976"/>
                      </a:cubicBezTo>
                      <a:cubicBezTo>
                        <a:pt x="646602" y="890016"/>
                        <a:pt x="710610" y="978408"/>
                        <a:pt x="661842" y="905256"/>
                      </a:cubicBezTo>
                      <a:cubicBezTo>
                        <a:pt x="655746" y="856488"/>
                        <a:pt x="670253" y="800215"/>
                        <a:pt x="643554" y="758952"/>
                      </a:cubicBezTo>
                      <a:cubicBezTo>
                        <a:pt x="628560" y="735779"/>
                        <a:pt x="583718" y="765851"/>
                        <a:pt x="561258" y="749808"/>
                      </a:cubicBezTo>
                      <a:cubicBezTo>
                        <a:pt x="550166" y="741885"/>
                        <a:pt x="567987" y="720456"/>
                        <a:pt x="579546" y="713232"/>
                      </a:cubicBezTo>
                      <a:cubicBezTo>
                        <a:pt x="595268" y="703406"/>
                        <a:pt x="616122" y="707136"/>
                        <a:pt x="634410" y="704088"/>
                      </a:cubicBezTo>
                      <a:cubicBezTo>
                        <a:pt x="616122" y="691896"/>
                        <a:pt x="595088" y="683054"/>
                        <a:pt x="579546" y="667512"/>
                      </a:cubicBezTo>
                      <a:cubicBezTo>
                        <a:pt x="544343" y="632309"/>
                        <a:pt x="562874" y="647253"/>
                        <a:pt x="524682" y="621792"/>
                      </a:cubicBezTo>
                      <a:cubicBezTo>
                        <a:pt x="521634" y="551688"/>
                        <a:pt x="520206" y="481495"/>
                        <a:pt x="515538" y="411480"/>
                      </a:cubicBezTo>
                      <a:cubicBezTo>
                        <a:pt x="514104" y="389975"/>
                        <a:pt x="504604" y="368950"/>
                        <a:pt x="506394" y="347472"/>
                      </a:cubicBezTo>
                      <a:cubicBezTo>
                        <a:pt x="507757" y="331115"/>
                        <a:pt x="518586" y="316992"/>
                        <a:pt x="524682" y="301752"/>
                      </a:cubicBezTo>
                      <a:cubicBezTo>
                        <a:pt x="533826" y="307848"/>
                        <a:pt x="543900" y="312739"/>
                        <a:pt x="552114" y="320040"/>
                      </a:cubicBezTo>
                      <a:cubicBezTo>
                        <a:pt x="571444" y="337223"/>
                        <a:pt x="606978" y="374904"/>
                        <a:pt x="606978" y="374904"/>
                      </a:cubicBezTo>
                      <a:cubicBezTo>
                        <a:pt x="610026" y="384048"/>
                        <a:pt x="610775" y="394316"/>
                        <a:pt x="616122" y="402336"/>
                      </a:cubicBezTo>
                      <a:cubicBezTo>
                        <a:pt x="656568" y="463005"/>
                        <a:pt x="631925" y="397367"/>
                        <a:pt x="661842" y="457200"/>
                      </a:cubicBezTo>
                      <a:cubicBezTo>
                        <a:pt x="666153" y="465821"/>
                        <a:pt x="664170" y="477816"/>
                        <a:pt x="670986" y="484632"/>
                      </a:cubicBezTo>
                      <a:cubicBezTo>
                        <a:pt x="677802" y="491448"/>
                        <a:pt x="689274" y="490728"/>
                        <a:pt x="698418" y="493776"/>
                      </a:cubicBezTo>
                      <a:cubicBezTo>
                        <a:pt x="704514" y="475488"/>
                        <a:pt x="703075" y="452543"/>
                        <a:pt x="716706" y="438912"/>
                      </a:cubicBezTo>
                      <a:cubicBezTo>
                        <a:pt x="725850" y="429768"/>
                        <a:pt x="734204" y="419759"/>
                        <a:pt x="744138" y="411480"/>
                      </a:cubicBezTo>
                      <a:cubicBezTo>
                        <a:pt x="763525" y="395324"/>
                        <a:pt x="785787" y="386084"/>
                        <a:pt x="808146" y="374904"/>
                      </a:cubicBezTo>
                      <a:cubicBezTo>
                        <a:pt x="814242" y="384048"/>
                        <a:pt x="824279" y="391560"/>
                        <a:pt x="826434" y="402336"/>
                      </a:cubicBezTo>
                      <a:cubicBezTo>
                        <a:pt x="833632" y="438326"/>
                        <a:pt x="823035" y="477571"/>
                        <a:pt x="835578" y="512064"/>
                      </a:cubicBezTo>
                      <a:cubicBezTo>
                        <a:pt x="838872" y="521122"/>
                        <a:pt x="854389" y="507231"/>
                        <a:pt x="863010" y="502920"/>
                      </a:cubicBezTo>
                      <a:cubicBezTo>
                        <a:pt x="933914" y="467468"/>
                        <a:pt x="848923" y="498472"/>
                        <a:pt x="917874" y="475488"/>
                      </a:cubicBezTo>
                      <a:cubicBezTo>
                        <a:pt x="923970" y="466344"/>
                        <a:pt x="925958" y="452137"/>
                        <a:pt x="936162" y="448056"/>
                      </a:cubicBezTo>
                      <a:cubicBezTo>
                        <a:pt x="945111" y="444476"/>
                        <a:pt x="962320" y="447646"/>
                        <a:pt x="963594" y="457200"/>
                      </a:cubicBezTo>
                      <a:cubicBezTo>
                        <a:pt x="969248" y="499605"/>
                        <a:pt x="947945" y="542933"/>
                        <a:pt x="954450" y="585216"/>
                      </a:cubicBezTo>
                      <a:cubicBezTo>
                        <a:pt x="955916" y="594743"/>
                        <a:pt x="973261" y="580383"/>
                        <a:pt x="981882" y="576072"/>
                      </a:cubicBezTo>
                      <a:cubicBezTo>
                        <a:pt x="1045030" y="544498"/>
                        <a:pt x="969768" y="567671"/>
                        <a:pt x="1045890" y="548640"/>
                      </a:cubicBezTo>
                      <a:cubicBezTo>
                        <a:pt x="1051986" y="539496"/>
                        <a:pt x="1056407" y="528979"/>
                        <a:pt x="1064178" y="521208"/>
                      </a:cubicBezTo>
                      <a:cubicBezTo>
                        <a:pt x="1071949" y="513437"/>
                        <a:pt x="1090678" y="491970"/>
                        <a:pt x="1091610" y="502920"/>
                      </a:cubicBezTo>
                      <a:cubicBezTo>
                        <a:pt x="1104278" y="651765"/>
                        <a:pt x="1097706" y="801624"/>
                        <a:pt x="1100754" y="950976"/>
                      </a:cubicBezTo>
                      <a:cubicBezTo>
                        <a:pt x="1111013" y="920200"/>
                        <a:pt x="1110107" y="918606"/>
                        <a:pt x="1128186" y="886968"/>
                      </a:cubicBezTo>
                      <a:cubicBezTo>
                        <a:pt x="1145477" y="856709"/>
                        <a:pt x="1163505" y="846785"/>
                        <a:pt x="1164762" y="804672"/>
                      </a:cubicBezTo>
                      <a:cubicBezTo>
                        <a:pt x="1170310" y="618827"/>
                        <a:pt x="1164762" y="432816"/>
                        <a:pt x="1164762" y="246888"/>
                      </a:cubicBezTo>
                      <a:lnTo>
                        <a:pt x="1183050" y="182880"/>
                      </a:lnTo>
                      <a:lnTo>
                        <a:pt x="1219626" y="402336"/>
                      </a:lnTo>
                      <a:lnTo>
                        <a:pt x="1219626" y="576072"/>
                      </a:lnTo>
                      <a:lnTo>
                        <a:pt x="1219626" y="576072"/>
                      </a:lnTo>
                      <a:cubicBezTo>
                        <a:pt x="1240962" y="560832"/>
                        <a:pt x="1265094" y="548892"/>
                        <a:pt x="1283634" y="530352"/>
                      </a:cubicBezTo>
                      <a:cubicBezTo>
                        <a:pt x="1290450" y="523536"/>
                        <a:pt x="1288467" y="511541"/>
                        <a:pt x="1292778" y="502920"/>
                      </a:cubicBezTo>
                      <a:cubicBezTo>
                        <a:pt x="1297693" y="493090"/>
                        <a:pt x="1304970" y="484632"/>
                        <a:pt x="1311066" y="475488"/>
                      </a:cubicBezTo>
                      <a:cubicBezTo>
                        <a:pt x="1312634" y="440982"/>
                        <a:pt x="1284298" y="301088"/>
                        <a:pt x="1338498" y="246888"/>
                      </a:cubicBezTo>
                      <a:cubicBezTo>
                        <a:pt x="1346269" y="239117"/>
                        <a:pt x="1356388" y="234052"/>
                        <a:pt x="1365930" y="228600"/>
                      </a:cubicBezTo>
                      <a:cubicBezTo>
                        <a:pt x="1377765" y="221837"/>
                        <a:pt x="1390314" y="216408"/>
                        <a:pt x="1402506" y="210312"/>
                      </a:cubicBezTo>
                      <a:cubicBezTo>
                        <a:pt x="1411650" y="213360"/>
                        <a:pt x="1422412" y="213435"/>
                        <a:pt x="1429938" y="219456"/>
                      </a:cubicBezTo>
                      <a:cubicBezTo>
                        <a:pt x="1438520" y="226321"/>
                        <a:pt x="1440455" y="239117"/>
                        <a:pt x="1448226" y="246888"/>
                      </a:cubicBezTo>
                      <a:cubicBezTo>
                        <a:pt x="1455997" y="254659"/>
                        <a:pt x="1466514" y="259080"/>
                        <a:pt x="1475658" y="265176"/>
                      </a:cubicBezTo>
                      <a:cubicBezTo>
                        <a:pt x="1478706" y="252984"/>
                        <a:pt x="1476951" y="238413"/>
                        <a:pt x="1484802" y="228600"/>
                      </a:cubicBezTo>
                      <a:cubicBezTo>
                        <a:pt x="1490823" y="221074"/>
                        <a:pt x="1503808" y="224137"/>
                        <a:pt x="1512234" y="219456"/>
                      </a:cubicBezTo>
                      <a:cubicBezTo>
                        <a:pt x="1531447" y="208782"/>
                        <a:pt x="1548810" y="195072"/>
                        <a:pt x="1567098" y="182880"/>
                      </a:cubicBezTo>
                      <a:cubicBezTo>
                        <a:pt x="1575118" y="177533"/>
                        <a:pt x="1585909" y="178047"/>
                        <a:pt x="1594530" y="173736"/>
                      </a:cubicBezTo>
                      <a:cubicBezTo>
                        <a:pt x="1604360" y="168821"/>
                        <a:pt x="1611861" y="159777"/>
                        <a:pt x="1621962" y="155448"/>
                      </a:cubicBezTo>
                      <a:cubicBezTo>
                        <a:pt x="1633513" y="150498"/>
                        <a:pt x="1646454" y="149756"/>
                        <a:pt x="1658538" y="146304"/>
                      </a:cubicBezTo>
                      <a:cubicBezTo>
                        <a:pt x="1667806" y="143656"/>
                        <a:pt x="1676826" y="140208"/>
                        <a:pt x="1685970" y="137160"/>
                      </a:cubicBezTo>
                      <a:cubicBezTo>
                        <a:pt x="1698162" y="140208"/>
                        <a:pt x="1712089" y="139333"/>
                        <a:pt x="1722546" y="146304"/>
                      </a:cubicBezTo>
                      <a:cubicBezTo>
                        <a:pt x="1731690" y="152400"/>
                        <a:pt x="1735919" y="163906"/>
                        <a:pt x="1740834" y="173736"/>
                      </a:cubicBezTo>
                      <a:cubicBezTo>
                        <a:pt x="1745145" y="182357"/>
                        <a:pt x="1742452" y="195147"/>
                        <a:pt x="1749978" y="201168"/>
                      </a:cubicBezTo>
                      <a:cubicBezTo>
                        <a:pt x="1759791" y="209019"/>
                        <a:pt x="1774362" y="207264"/>
                        <a:pt x="1786554" y="210312"/>
                      </a:cubicBezTo>
                      <a:cubicBezTo>
                        <a:pt x="1843608" y="196049"/>
                        <a:pt x="1915282" y="174210"/>
                        <a:pt x="1969434" y="210312"/>
                      </a:cubicBezTo>
                      <a:cubicBezTo>
                        <a:pt x="1997788" y="229215"/>
                        <a:pt x="1975757" y="278988"/>
                        <a:pt x="1987722" y="310896"/>
                      </a:cubicBezTo>
                      <a:cubicBezTo>
                        <a:pt x="1994575" y="329170"/>
                        <a:pt x="2011446" y="341928"/>
                        <a:pt x="2024298" y="356616"/>
                      </a:cubicBezTo>
                      <a:cubicBezTo>
                        <a:pt x="2040027" y="374592"/>
                        <a:pt x="2057520" y="391515"/>
                        <a:pt x="2079162" y="402336"/>
                      </a:cubicBezTo>
                      <a:cubicBezTo>
                        <a:pt x="2087783" y="406647"/>
                        <a:pt x="2097450" y="408432"/>
                        <a:pt x="2106594" y="411480"/>
                      </a:cubicBezTo>
                      <a:cubicBezTo>
                        <a:pt x="2145828" y="489947"/>
                        <a:pt x="2100616" y="414646"/>
                        <a:pt x="2152314" y="466344"/>
                      </a:cubicBezTo>
                      <a:cubicBezTo>
                        <a:pt x="2160085" y="474115"/>
                        <a:pt x="2162831" y="486005"/>
                        <a:pt x="2170602" y="493776"/>
                      </a:cubicBezTo>
                      <a:cubicBezTo>
                        <a:pt x="2181378" y="504552"/>
                        <a:pt x="2195709" y="511172"/>
                        <a:pt x="2207178" y="521208"/>
                      </a:cubicBezTo>
                      <a:cubicBezTo>
                        <a:pt x="2220154" y="532562"/>
                        <a:pt x="2229408" y="548220"/>
                        <a:pt x="2243754" y="557784"/>
                      </a:cubicBezTo>
                      <a:cubicBezTo>
                        <a:pt x="2257411" y="566889"/>
                        <a:pt x="2275064" y="568212"/>
                        <a:pt x="2289474" y="576072"/>
                      </a:cubicBezTo>
                      <a:cubicBezTo>
                        <a:pt x="2308770" y="586597"/>
                        <a:pt x="2344338" y="612648"/>
                        <a:pt x="2344338" y="612648"/>
                      </a:cubicBezTo>
                      <a:cubicBezTo>
                        <a:pt x="2268138" y="615696"/>
                        <a:pt x="2191565" y="613668"/>
                        <a:pt x="2115738" y="621792"/>
                      </a:cubicBezTo>
                      <a:cubicBezTo>
                        <a:pt x="2104811" y="622963"/>
                        <a:pt x="2095171" y="631498"/>
                        <a:pt x="2088306" y="640080"/>
                      </a:cubicBezTo>
                      <a:cubicBezTo>
                        <a:pt x="2082285" y="647606"/>
                        <a:pt x="2082210" y="658368"/>
                        <a:pt x="2079162" y="667512"/>
                      </a:cubicBezTo>
                      <a:cubicBezTo>
                        <a:pt x="2085258" y="679704"/>
                        <a:pt x="2092080" y="691559"/>
                        <a:pt x="2097450" y="704088"/>
                      </a:cubicBezTo>
                      <a:cubicBezTo>
                        <a:pt x="2101247" y="712947"/>
                        <a:pt x="2100573" y="723994"/>
                        <a:pt x="2106594" y="731520"/>
                      </a:cubicBezTo>
                      <a:cubicBezTo>
                        <a:pt x="2113459" y="740102"/>
                        <a:pt x="2124882" y="743712"/>
                        <a:pt x="2134026" y="749808"/>
                      </a:cubicBezTo>
                      <a:cubicBezTo>
                        <a:pt x="2137106" y="754428"/>
                        <a:pt x="2166866" y="793855"/>
                        <a:pt x="2161458" y="804672"/>
                      </a:cubicBezTo>
                      <a:cubicBezTo>
                        <a:pt x="2157147" y="813293"/>
                        <a:pt x="2143170" y="810768"/>
                        <a:pt x="2134026" y="813816"/>
                      </a:cubicBezTo>
                      <a:cubicBezTo>
                        <a:pt x="2052154" y="806373"/>
                        <a:pt x="2042436" y="831804"/>
                        <a:pt x="2015154" y="777240"/>
                      </a:cubicBezTo>
                      <a:cubicBezTo>
                        <a:pt x="2010843" y="768619"/>
                        <a:pt x="2010321" y="758429"/>
                        <a:pt x="2006010" y="749808"/>
                      </a:cubicBezTo>
                      <a:cubicBezTo>
                        <a:pt x="2001095" y="739978"/>
                        <a:pt x="1992984" y="732024"/>
                        <a:pt x="1987722" y="722376"/>
                      </a:cubicBezTo>
                      <a:cubicBezTo>
                        <a:pt x="1974667" y="698443"/>
                        <a:pt x="1944534" y="622776"/>
                        <a:pt x="1951146" y="649224"/>
                      </a:cubicBezTo>
                      <a:cubicBezTo>
                        <a:pt x="1973130" y="737161"/>
                        <a:pt x="1954353" y="702268"/>
                        <a:pt x="1996866" y="758952"/>
                      </a:cubicBezTo>
                      <a:cubicBezTo>
                        <a:pt x="1999914" y="768096"/>
                        <a:pt x="2001699" y="777763"/>
                        <a:pt x="2006010" y="786384"/>
                      </a:cubicBezTo>
                      <a:cubicBezTo>
                        <a:pt x="2010925" y="796214"/>
                        <a:pt x="2023084" y="802893"/>
                        <a:pt x="2024298" y="813816"/>
                      </a:cubicBezTo>
                      <a:cubicBezTo>
                        <a:pt x="2026345" y="832243"/>
                        <a:pt x="2024980" y="852958"/>
                        <a:pt x="2015154" y="868680"/>
                      </a:cubicBezTo>
                      <a:cubicBezTo>
                        <a:pt x="2009207" y="878195"/>
                        <a:pt x="1963756" y="891909"/>
                        <a:pt x="1951146" y="896112"/>
                      </a:cubicBezTo>
                      <a:cubicBezTo>
                        <a:pt x="1917618" y="893064"/>
                        <a:pt x="1883481" y="894022"/>
                        <a:pt x="1850562" y="886968"/>
                      </a:cubicBezTo>
                      <a:cubicBezTo>
                        <a:pt x="1839816" y="884665"/>
                        <a:pt x="1831573" y="875715"/>
                        <a:pt x="1823130" y="868680"/>
                      </a:cubicBezTo>
                      <a:cubicBezTo>
                        <a:pt x="1805796" y="854235"/>
                        <a:pt x="1787685" y="834367"/>
                        <a:pt x="1777410" y="813816"/>
                      </a:cubicBezTo>
                      <a:cubicBezTo>
                        <a:pt x="1773099" y="805195"/>
                        <a:pt x="1773613" y="794404"/>
                        <a:pt x="1768266" y="786384"/>
                      </a:cubicBezTo>
                      <a:cubicBezTo>
                        <a:pt x="1761093" y="775624"/>
                        <a:pt x="1749978" y="768096"/>
                        <a:pt x="1740834" y="758952"/>
                      </a:cubicBezTo>
                      <a:cubicBezTo>
                        <a:pt x="1753530" y="797040"/>
                        <a:pt x="1773308" y="827852"/>
                        <a:pt x="1749978" y="868680"/>
                      </a:cubicBezTo>
                      <a:cubicBezTo>
                        <a:pt x="1745196" y="877049"/>
                        <a:pt x="1731690" y="874776"/>
                        <a:pt x="1722546" y="877824"/>
                      </a:cubicBezTo>
                      <a:cubicBezTo>
                        <a:pt x="1689018" y="874776"/>
                        <a:pt x="1654333" y="877929"/>
                        <a:pt x="1621962" y="868680"/>
                      </a:cubicBezTo>
                      <a:cubicBezTo>
                        <a:pt x="1609528" y="865127"/>
                        <a:pt x="1602809" y="851182"/>
                        <a:pt x="1594530" y="841248"/>
                      </a:cubicBezTo>
                      <a:cubicBezTo>
                        <a:pt x="1569361" y="811045"/>
                        <a:pt x="1580313" y="813014"/>
                        <a:pt x="1557954" y="777240"/>
                      </a:cubicBezTo>
                      <a:cubicBezTo>
                        <a:pt x="1549877" y="764317"/>
                        <a:pt x="1539262" y="753149"/>
                        <a:pt x="1530522" y="740664"/>
                      </a:cubicBezTo>
                      <a:cubicBezTo>
                        <a:pt x="1517918" y="722658"/>
                        <a:pt x="1512234" y="697992"/>
                        <a:pt x="1493946" y="685800"/>
                      </a:cubicBezTo>
                      <a:cubicBezTo>
                        <a:pt x="1429297" y="642701"/>
                        <a:pt x="1509332" y="696790"/>
                        <a:pt x="1429938" y="640080"/>
                      </a:cubicBezTo>
                      <a:cubicBezTo>
                        <a:pt x="1420995" y="633692"/>
                        <a:pt x="1411650" y="627888"/>
                        <a:pt x="1402506" y="621792"/>
                      </a:cubicBezTo>
                      <a:lnTo>
                        <a:pt x="1347642" y="640080"/>
                      </a:lnTo>
                      <a:cubicBezTo>
                        <a:pt x="1338498" y="643128"/>
                        <a:pt x="1328230" y="643877"/>
                        <a:pt x="1320210" y="649224"/>
                      </a:cubicBezTo>
                      <a:lnTo>
                        <a:pt x="1292778" y="667512"/>
                      </a:lnTo>
                      <a:cubicBezTo>
                        <a:pt x="1286682" y="676656"/>
                        <a:pt x="1279405" y="685114"/>
                        <a:pt x="1274490" y="694944"/>
                      </a:cubicBezTo>
                      <a:cubicBezTo>
                        <a:pt x="1256696" y="730532"/>
                        <a:pt x="1273781" y="717935"/>
                        <a:pt x="1256202" y="758952"/>
                      </a:cubicBezTo>
                      <a:cubicBezTo>
                        <a:pt x="1251873" y="769053"/>
                        <a:pt x="1242377" y="776341"/>
                        <a:pt x="1237914" y="786384"/>
                      </a:cubicBezTo>
                      <a:cubicBezTo>
                        <a:pt x="1194387" y="884319"/>
                        <a:pt x="1242726" y="806598"/>
                        <a:pt x="1201338" y="868680"/>
                      </a:cubicBezTo>
                      <a:cubicBezTo>
                        <a:pt x="1198290" y="890016"/>
                        <a:pt x="1197040" y="911687"/>
                        <a:pt x="1192194" y="932688"/>
                      </a:cubicBezTo>
                      <a:cubicBezTo>
                        <a:pt x="1187859" y="951472"/>
                        <a:pt x="1173906" y="987552"/>
                        <a:pt x="1173906" y="987552"/>
                      </a:cubicBezTo>
                      <a:cubicBezTo>
                        <a:pt x="1170858" y="1008888"/>
                        <a:pt x="1169608" y="1030559"/>
                        <a:pt x="1164762" y="1051560"/>
                      </a:cubicBezTo>
                      <a:cubicBezTo>
                        <a:pt x="1160427" y="1070344"/>
                        <a:pt x="1151149" y="1087722"/>
                        <a:pt x="1146474" y="1106424"/>
                      </a:cubicBezTo>
                      <a:cubicBezTo>
                        <a:pt x="1134024" y="1156224"/>
                        <a:pt x="1142950" y="1131760"/>
                        <a:pt x="1119042" y="1179576"/>
                      </a:cubicBezTo>
                      <a:cubicBezTo>
                        <a:pt x="1122090" y="1188720"/>
                        <a:pt x="1118777" y="1204917"/>
                        <a:pt x="1128186" y="1207008"/>
                      </a:cubicBezTo>
                      <a:cubicBezTo>
                        <a:pt x="1141279" y="1209918"/>
                        <a:pt x="1205334" y="1200438"/>
                        <a:pt x="1228770" y="1188720"/>
                      </a:cubicBezTo>
                      <a:cubicBezTo>
                        <a:pt x="1238600" y="1183805"/>
                        <a:pt x="1247058" y="1176528"/>
                        <a:pt x="1256202" y="1170432"/>
                      </a:cubicBezTo>
                      <a:cubicBezTo>
                        <a:pt x="1282364" y="1091946"/>
                        <a:pt x="1242304" y="1216879"/>
                        <a:pt x="1274490" y="1088136"/>
                      </a:cubicBezTo>
                      <a:cubicBezTo>
                        <a:pt x="1279165" y="1069434"/>
                        <a:pt x="1287706" y="1051870"/>
                        <a:pt x="1292778" y="1033272"/>
                      </a:cubicBezTo>
                      <a:cubicBezTo>
                        <a:pt x="1296867" y="1018278"/>
                        <a:pt x="1294971" y="1001453"/>
                        <a:pt x="1301922" y="987552"/>
                      </a:cubicBezTo>
                      <a:cubicBezTo>
                        <a:pt x="1310723" y="969951"/>
                        <a:pt x="1341032" y="952335"/>
                        <a:pt x="1356786" y="941832"/>
                      </a:cubicBezTo>
                      <a:cubicBezTo>
                        <a:pt x="1420836" y="948949"/>
                        <a:pt x="1434136" y="933078"/>
                        <a:pt x="1466514" y="978408"/>
                      </a:cubicBezTo>
                      <a:cubicBezTo>
                        <a:pt x="1474437" y="989500"/>
                        <a:pt x="1478706" y="1002792"/>
                        <a:pt x="1484802" y="1014984"/>
                      </a:cubicBezTo>
                      <a:cubicBezTo>
                        <a:pt x="1496994" y="1011936"/>
                        <a:pt x="1509294" y="1009292"/>
                        <a:pt x="1521378" y="1005840"/>
                      </a:cubicBezTo>
                      <a:cubicBezTo>
                        <a:pt x="1530646" y="1003192"/>
                        <a:pt x="1539256" y="997970"/>
                        <a:pt x="1548810" y="996696"/>
                      </a:cubicBezTo>
                      <a:cubicBezTo>
                        <a:pt x="1585191" y="991845"/>
                        <a:pt x="1621962" y="990600"/>
                        <a:pt x="1658538" y="987552"/>
                      </a:cubicBezTo>
                      <a:cubicBezTo>
                        <a:pt x="1670730" y="981456"/>
                        <a:pt x="1682585" y="974634"/>
                        <a:pt x="1695114" y="969264"/>
                      </a:cubicBezTo>
                      <a:cubicBezTo>
                        <a:pt x="1750512" y="945522"/>
                        <a:pt x="1692490" y="979720"/>
                        <a:pt x="1768266" y="941832"/>
                      </a:cubicBezTo>
                      <a:cubicBezTo>
                        <a:pt x="1778096" y="936917"/>
                        <a:pt x="1785655" y="928007"/>
                        <a:pt x="1795698" y="923544"/>
                      </a:cubicBezTo>
                      <a:cubicBezTo>
                        <a:pt x="1824321" y="910823"/>
                        <a:pt x="1856740" y="903712"/>
                        <a:pt x="1887138" y="896112"/>
                      </a:cubicBezTo>
                      <a:cubicBezTo>
                        <a:pt x="1902378" y="899160"/>
                        <a:pt x="1919926" y="896635"/>
                        <a:pt x="1932858" y="905256"/>
                      </a:cubicBezTo>
                      <a:cubicBezTo>
                        <a:pt x="1940878" y="910603"/>
                        <a:pt x="1942002" y="923049"/>
                        <a:pt x="1942002" y="932688"/>
                      </a:cubicBezTo>
                      <a:cubicBezTo>
                        <a:pt x="1942002" y="999813"/>
                        <a:pt x="1938006" y="1066928"/>
                        <a:pt x="1932858" y="1133856"/>
                      </a:cubicBezTo>
                      <a:cubicBezTo>
                        <a:pt x="1931245" y="1154819"/>
                        <a:pt x="1908964" y="1211145"/>
                        <a:pt x="1905426" y="1225296"/>
                      </a:cubicBezTo>
                      <a:cubicBezTo>
                        <a:pt x="1897887" y="1255452"/>
                        <a:pt x="1896968" y="1287247"/>
                        <a:pt x="1887138" y="1316736"/>
                      </a:cubicBezTo>
                      <a:cubicBezTo>
                        <a:pt x="1884090" y="1325880"/>
                        <a:pt x="1882305" y="1335547"/>
                        <a:pt x="1877994" y="1344168"/>
                      </a:cubicBezTo>
                      <a:cubicBezTo>
                        <a:pt x="1873079" y="1353998"/>
                        <a:pt x="1864621" y="1361770"/>
                        <a:pt x="1859706" y="1371600"/>
                      </a:cubicBezTo>
                      <a:cubicBezTo>
                        <a:pt x="1855395" y="1380221"/>
                        <a:pt x="1855243" y="1390606"/>
                        <a:pt x="1850562" y="1399032"/>
                      </a:cubicBezTo>
                      <a:cubicBezTo>
                        <a:pt x="1829460" y="1437015"/>
                        <a:pt x="1821489" y="1454717"/>
                        <a:pt x="1786554" y="1472184"/>
                      </a:cubicBezTo>
                      <a:cubicBezTo>
                        <a:pt x="1774078" y="1478422"/>
                        <a:pt x="1733428" y="1487961"/>
                        <a:pt x="1722546" y="1490472"/>
                      </a:cubicBezTo>
                      <a:cubicBezTo>
                        <a:pt x="1585954" y="1521993"/>
                        <a:pt x="1686308" y="1497246"/>
                        <a:pt x="1603674" y="1517904"/>
                      </a:cubicBezTo>
                      <a:cubicBezTo>
                        <a:pt x="1515282" y="1514856"/>
                        <a:pt x="1426215" y="1520078"/>
                        <a:pt x="1338498" y="1508760"/>
                      </a:cubicBezTo>
                      <a:cubicBezTo>
                        <a:pt x="1324492" y="1506953"/>
                        <a:pt x="1315241" y="1462246"/>
                        <a:pt x="1311066" y="1453896"/>
                      </a:cubicBezTo>
                      <a:cubicBezTo>
                        <a:pt x="1306151" y="1444066"/>
                        <a:pt x="1297241" y="1436507"/>
                        <a:pt x="1292778" y="1426464"/>
                      </a:cubicBezTo>
                      <a:cubicBezTo>
                        <a:pt x="1284949" y="1408848"/>
                        <a:pt x="1280586" y="1389888"/>
                        <a:pt x="1274490" y="1371600"/>
                      </a:cubicBezTo>
                      <a:cubicBezTo>
                        <a:pt x="1271442" y="1362456"/>
                        <a:pt x="1267236" y="1353619"/>
                        <a:pt x="1265346" y="1344168"/>
                      </a:cubicBezTo>
                      <a:cubicBezTo>
                        <a:pt x="1254312" y="1288997"/>
                        <a:pt x="1261117" y="1313192"/>
                        <a:pt x="1247058" y="1271016"/>
                      </a:cubicBezTo>
                      <a:cubicBezTo>
                        <a:pt x="1210482" y="1274064"/>
                        <a:pt x="1172937" y="1271258"/>
                        <a:pt x="1137330" y="1280160"/>
                      </a:cubicBezTo>
                      <a:cubicBezTo>
                        <a:pt x="1095637" y="1290583"/>
                        <a:pt x="1063047" y="1312607"/>
                        <a:pt x="1036746" y="1344168"/>
                      </a:cubicBezTo>
                      <a:cubicBezTo>
                        <a:pt x="1003989" y="1383476"/>
                        <a:pt x="1029934" y="1357792"/>
                        <a:pt x="1009314" y="1399032"/>
                      </a:cubicBezTo>
                      <a:cubicBezTo>
                        <a:pt x="1004399" y="1408862"/>
                        <a:pt x="995941" y="1416634"/>
                        <a:pt x="991026" y="1426464"/>
                      </a:cubicBezTo>
                      <a:cubicBezTo>
                        <a:pt x="986715" y="1435085"/>
                        <a:pt x="986193" y="1445275"/>
                        <a:pt x="981882" y="1453896"/>
                      </a:cubicBezTo>
                      <a:cubicBezTo>
                        <a:pt x="976967" y="1463726"/>
                        <a:pt x="968509" y="1471498"/>
                        <a:pt x="963594" y="1481328"/>
                      </a:cubicBezTo>
                      <a:cubicBezTo>
                        <a:pt x="959283" y="1489949"/>
                        <a:pt x="960368" y="1501152"/>
                        <a:pt x="954450" y="1508760"/>
                      </a:cubicBezTo>
                      <a:cubicBezTo>
                        <a:pt x="908274" y="1568129"/>
                        <a:pt x="908807" y="1551801"/>
                        <a:pt x="863010" y="1591056"/>
                      </a:cubicBezTo>
                      <a:cubicBezTo>
                        <a:pt x="842904" y="1608290"/>
                        <a:pt x="807471" y="1655064"/>
                        <a:pt x="780714" y="1655064"/>
                      </a:cubicBezTo>
                      <a:lnTo>
                        <a:pt x="771570" y="1655064"/>
                      </a:lnTo>
                      <a:lnTo>
                        <a:pt x="771570" y="1664208"/>
                      </a:lnTo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/>
              <p:cNvGrpSpPr/>
              <p:nvPr/>
            </p:nvGrpSpPr>
            <p:grpSpPr>
              <a:xfrm>
                <a:off x="5525245" y="2455548"/>
                <a:ext cx="1719193" cy="2299803"/>
                <a:chOff x="4870729" y="1914301"/>
                <a:chExt cx="1719193" cy="2299803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4870729" y="1914301"/>
                  <a:ext cx="1607707" cy="1298318"/>
                  <a:chOff x="8650224" y="438912"/>
                  <a:chExt cx="2862072" cy="2112264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18" name="Freeform 17"/>
                  <p:cNvSpPr/>
                  <p:nvPr/>
                </p:nvSpPr>
                <p:spPr>
                  <a:xfrm>
                    <a:off x="8746571" y="438912"/>
                    <a:ext cx="2765725" cy="2112264"/>
                  </a:xfrm>
                  <a:custGeom>
                    <a:avLst/>
                    <a:gdLst>
                      <a:gd name="connsiteX0" fmla="*/ 1366693 w 2765725"/>
                      <a:gd name="connsiteY0" fmla="*/ 740664 h 2112264"/>
                      <a:gd name="connsiteX1" fmla="*/ 1366693 w 2765725"/>
                      <a:gd name="connsiteY1" fmla="*/ 740664 h 2112264"/>
                      <a:gd name="connsiteX2" fmla="*/ 1458133 w 2765725"/>
                      <a:gd name="connsiteY2" fmla="*/ 749808 h 2112264"/>
                      <a:gd name="connsiteX3" fmla="*/ 1512997 w 2765725"/>
                      <a:gd name="connsiteY3" fmla="*/ 804672 h 2112264"/>
                      <a:gd name="connsiteX4" fmla="*/ 1540429 w 2765725"/>
                      <a:gd name="connsiteY4" fmla="*/ 813816 h 2112264"/>
                      <a:gd name="connsiteX5" fmla="*/ 1595293 w 2765725"/>
                      <a:gd name="connsiteY5" fmla="*/ 859536 h 2112264"/>
                      <a:gd name="connsiteX6" fmla="*/ 1622725 w 2765725"/>
                      <a:gd name="connsiteY6" fmla="*/ 914400 h 2112264"/>
                      <a:gd name="connsiteX7" fmla="*/ 1631869 w 2765725"/>
                      <a:gd name="connsiteY7" fmla="*/ 941832 h 2112264"/>
                      <a:gd name="connsiteX8" fmla="*/ 1622725 w 2765725"/>
                      <a:gd name="connsiteY8" fmla="*/ 1051560 h 2112264"/>
                      <a:gd name="connsiteX9" fmla="*/ 1595293 w 2765725"/>
                      <a:gd name="connsiteY9" fmla="*/ 1106424 h 2112264"/>
                      <a:gd name="connsiteX10" fmla="*/ 1567861 w 2765725"/>
                      <a:gd name="connsiteY10" fmla="*/ 1124712 h 2112264"/>
                      <a:gd name="connsiteX11" fmla="*/ 1540429 w 2765725"/>
                      <a:gd name="connsiteY11" fmla="*/ 1133856 h 2112264"/>
                      <a:gd name="connsiteX12" fmla="*/ 1512997 w 2765725"/>
                      <a:gd name="connsiteY12" fmla="*/ 1152144 h 2112264"/>
                      <a:gd name="connsiteX13" fmla="*/ 1412413 w 2765725"/>
                      <a:gd name="connsiteY13" fmla="*/ 1133856 h 2112264"/>
                      <a:gd name="connsiteX14" fmla="*/ 1320973 w 2765725"/>
                      <a:gd name="connsiteY14" fmla="*/ 1115568 h 2112264"/>
                      <a:gd name="connsiteX15" fmla="*/ 1293541 w 2765725"/>
                      <a:gd name="connsiteY15" fmla="*/ 1097280 h 2112264"/>
                      <a:gd name="connsiteX16" fmla="*/ 1238677 w 2765725"/>
                      <a:gd name="connsiteY16" fmla="*/ 1033272 h 2112264"/>
                      <a:gd name="connsiteX17" fmla="*/ 1220389 w 2765725"/>
                      <a:gd name="connsiteY17" fmla="*/ 978408 h 2112264"/>
                      <a:gd name="connsiteX18" fmla="*/ 1229533 w 2765725"/>
                      <a:gd name="connsiteY18" fmla="*/ 941832 h 2112264"/>
                      <a:gd name="connsiteX19" fmla="*/ 1247821 w 2765725"/>
                      <a:gd name="connsiteY19" fmla="*/ 914400 h 2112264"/>
                      <a:gd name="connsiteX20" fmla="*/ 1339261 w 2765725"/>
                      <a:gd name="connsiteY20" fmla="*/ 841248 h 2112264"/>
                      <a:gd name="connsiteX21" fmla="*/ 1503853 w 2765725"/>
                      <a:gd name="connsiteY21" fmla="*/ 822960 h 2112264"/>
                      <a:gd name="connsiteX22" fmla="*/ 1512997 w 2765725"/>
                      <a:gd name="connsiteY22" fmla="*/ 795528 h 2112264"/>
                      <a:gd name="connsiteX23" fmla="*/ 1531285 w 2765725"/>
                      <a:gd name="connsiteY23" fmla="*/ 758952 h 2112264"/>
                      <a:gd name="connsiteX24" fmla="*/ 1540429 w 2765725"/>
                      <a:gd name="connsiteY24" fmla="*/ 713232 h 2112264"/>
                      <a:gd name="connsiteX25" fmla="*/ 1558717 w 2765725"/>
                      <a:gd name="connsiteY25" fmla="*/ 667512 h 2112264"/>
                      <a:gd name="connsiteX26" fmla="*/ 1577005 w 2765725"/>
                      <a:gd name="connsiteY26" fmla="*/ 612648 h 2112264"/>
                      <a:gd name="connsiteX27" fmla="*/ 1613581 w 2765725"/>
                      <a:gd name="connsiteY27" fmla="*/ 557784 h 2112264"/>
                      <a:gd name="connsiteX28" fmla="*/ 1650157 w 2765725"/>
                      <a:gd name="connsiteY28" fmla="*/ 502920 h 2112264"/>
                      <a:gd name="connsiteX29" fmla="*/ 1668445 w 2765725"/>
                      <a:gd name="connsiteY29" fmla="*/ 475488 h 2112264"/>
                      <a:gd name="connsiteX30" fmla="*/ 1723309 w 2765725"/>
                      <a:gd name="connsiteY30" fmla="*/ 448056 h 2112264"/>
                      <a:gd name="connsiteX31" fmla="*/ 1805605 w 2765725"/>
                      <a:gd name="connsiteY31" fmla="*/ 374904 h 2112264"/>
                      <a:gd name="connsiteX32" fmla="*/ 1860469 w 2765725"/>
                      <a:gd name="connsiteY32" fmla="*/ 356616 h 2112264"/>
                      <a:gd name="connsiteX33" fmla="*/ 1924477 w 2765725"/>
                      <a:gd name="connsiteY33" fmla="*/ 320040 h 2112264"/>
                      <a:gd name="connsiteX34" fmla="*/ 1951909 w 2765725"/>
                      <a:gd name="connsiteY34" fmla="*/ 301752 h 2112264"/>
                      <a:gd name="connsiteX35" fmla="*/ 1979341 w 2765725"/>
                      <a:gd name="connsiteY35" fmla="*/ 292608 h 2112264"/>
                      <a:gd name="connsiteX36" fmla="*/ 2006773 w 2765725"/>
                      <a:gd name="connsiteY36" fmla="*/ 274320 h 2112264"/>
                      <a:gd name="connsiteX37" fmla="*/ 2089069 w 2765725"/>
                      <a:gd name="connsiteY37" fmla="*/ 256032 h 2112264"/>
                      <a:gd name="connsiteX38" fmla="*/ 2399965 w 2765725"/>
                      <a:gd name="connsiteY38" fmla="*/ 265176 h 2112264"/>
                      <a:gd name="connsiteX39" fmla="*/ 2445685 w 2765725"/>
                      <a:gd name="connsiteY39" fmla="*/ 274320 h 2112264"/>
                      <a:gd name="connsiteX40" fmla="*/ 2537125 w 2765725"/>
                      <a:gd name="connsiteY40" fmla="*/ 283464 h 2112264"/>
                      <a:gd name="connsiteX41" fmla="*/ 2573701 w 2765725"/>
                      <a:gd name="connsiteY41" fmla="*/ 301752 h 2112264"/>
                      <a:gd name="connsiteX42" fmla="*/ 2628565 w 2765725"/>
                      <a:gd name="connsiteY42" fmla="*/ 347472 h 2112264"/>
                      <a:gd name="connsiteX43" fmla="*/ 2646853 w 2765725"/>
                      <a:gd name="connsiteY43" fmla="*/ 374904 h 2112264"/>
                      <a:gd name="connsiteX44" fmla="*/ 2665141 w 2765725"/>
                      <a:gd name="connsiteY44" fmla="*/ 429768 h 2112264"/>
                      <a:gd name="connsiteX45" fmla="*/ 2655997 w 2765725"/>
                      <a:gd name="connsiteY45" fmla="*/ 484632 h 2112264"/>
                      <a:gd name="connsiteX46" fmla="*/ 2646853 w 2765725"/>
                      <a:gd name="connsiteY46" fmla="*/ 512064 h 2112264"/>
                      <a:gd name="connsiteX47" fmla="*/ 2619421 w 2765725"/>
                      <a:gd name="connsiteY47" fmla="*/ 521208 h 2112264"/>
                      <a:gd name="connsiteX48" fmla="*/ 2582845 w 2765725"/>
                      <a:gd name="connsiteY48" fmla="*/ 530352 h 2112264"/>
                      <a:gd name="connsiteX49" fmla="*/ 2555413 w 2765725"/>
                      <a:gd name="connsiteY49" fmla="*/ 539496 h 2112264"/>
                      <a:gd name="connsiteX50" fmla="*/ 2500549 w 2765725"/>
                      <a:gd name="connsiteY50" fmla="*/ 548640 h 2112264"/>
                      <a:gd name="connsiteX51" fmla="*/ 2509693 w 2765725"/>
                      <a:gd name="connsiteY51" fmla="*/ 585216 h 2112264"/>
                      <a:gd name="connsiteX52" fmla="*/ 2537125 w 2765725"/>
                      <a:gd name="connsiteY52" fmla="*/ 612648 h 2112264"/>
                      <a:gd name="connsiteX53" fmla="*/ 2591989 w 2765725"/>
                      <a:gd name="connsiteY53" fmla="*/ 649224 h 2112264"/>
                      <a:gd name="connsiteX54" fmla="*/ 2683429 w 2765725"/>
                      <a:gd name="connsiteY54" fmla="*/ 676656 h 2112264"/>
                      <a:gd name="connsiteX55" fmla="*/ 2738293 w 2765725"/>
                      <a:gd name="connsiteY55" fmla="*/ 704088 h 2112264"/>
                      <a:gd name="connsiteX56" fmla="*/ 2765725 w 2765725"/>
                      <a:gd name="connsiteY56" fmla="*/ 722376 h 2112264"/>
                      <a:gd name="connsiteX57" fmla="*/ 2756581 w 2765725"/>
                      <a:gd name="connsiteY57" fmla="*/ 786384 h 2112264"/>
                      <a:gd name="connsiteX58" fmla="*/ 2701717 w 2765725"/>
                      <a:gd name="connsiteY58" fmla="*/ 822960 h 2112264"/>
                      <a:gd name="connsiteX59" fmla="*/ 2674285 w 2765725"/>
                      <a:gd name="connsiteY59" fmla="*/ 841248 h 2112264"/>
                      <a:gd name="connsiteX60" fmla="*/ 2537125 w 2765725"/>
                      <a:gd name="connsiteY60" fmla="*/ 859536 h 2112264"/>
                      <a:gd name="connsiteX61" fmla="*/ 2601133 w 2765725"/>
                      <a:gd name="connsiteY61" fmla="*/ 905256 h 2112264"/>
                      <a:gd name="connsiteX62" fmla="*/ 2655997 w 2765725"/>
                      <a:gd name="connsiteY62" fmla="*/ 941832 h 2112264"/>
                      <a:gd name="connsiteX63" fmla="*/ 2710861 w 2765725"/>
                      <a:gd name="connsiteY63" fmla="*/ 978408 h 2112264"/>
                      <a:gd name="connsiteX64" fmla="*/ 2738293 w 2765725"/>
                      <a:gd name="connsiteY64" fmla="*/ 996696 h 2112264"/>
                      <a:gd name="connsiteX65" fmla="*/ 2765725 w 2765725"/>
                      <a:gd name="connsiteY65" fmla="*/ 1024128 h 2112264"/>
                      <a:gd name="connsiteX66" fmla="*/ 2756581 w 2765725"/>
                      <a:gd name="connsiteY66" fmla="*/ 1124712 h 2112264"/>
                      <a:gd name="connsiteX67" fmla="*/ 2738293 w 2765725"/>
                      <a:gd name="connsiteY67" fmla="*/ 1152144 h 2112264"/>
                      <a:gd name="connsiteX68" fmla="*/ 2345101 w 2765725"/>
                      <a:gd name="connsiteY68" fmla="*/ 1133856 h 2112264"/>
                      <a:gd name="connsiteX69" fmla="*/ 2125645 w 2765725"/>
                      <a:gd name="connsiteY69" fmla="*/ 1115568 h 2112264"/>
                      <a:gd name="connsiteX70" fmla="*/ 2079925 w 2765725"/>
                      <a:gd name="connsiteY70" fmla="*/ 1106424 h 2112264"/>
                      <a:gd name="connsiteX71" fmla="*/ 1997629 w 2765725"/>
                      <a:gd name="connsiteY71" fmla="*/ 1097280 h 2112264"/>
                      <a:gd name="connsiteX72" fmla="*/ 1951909 w 2765725"/>
                      <a:gd name="connsiteY72" fmla="*/ 1088136 h 2112264"/>
                      <a:gd name="connsiteX73" fmla="*/ 1650157 w 2765725"/>
                      <a:gd name="connsiteY73" fmla="*/ 1069848 h 2112264"/>
                      <a:gd name="connsiteX74" fmla="*/ 1677589 w 2765725"/>
                      <a:gd name="connsiteY74" fmla="*/ 1060704 h 2112264"/>
                      <a:gd name="connsiteX75" fmla="*/ 1787317 w 2765725"/>
                      <a:gd name="connsiteY75" fmla="*/ 1088136 h 2112264"/>
                      <a:gd name="connsiteX76" fmla="*/ 1833037 w 2765725"/>
                      <a:gd name="connsiteY76" fmla="*/ 1097280 h 2112264"/>
                      <a:gd name="connsiteX77" fmla="*/ 1887901 w 2765725"/>
                      <a:gd name="connsiteY77" fmla="*/ 1106424 h 2112264"/>
                      <a:gd name="connsiteX78" fmla="*/ 1942765 w 2765725"/>
                      <a:gd name="connsiteY78" fmla="*/ 1124712 h 2112264"/>
                      <a:gd name="connsiteX79" fmla="*/ 1979341 w 2765725"/>
                      <a:gd name="connsiteY79" fmla="*/ 1133856 h 2112264"/>
                      <a:gd name="connsiteX80" fmla="*/ 2034205 w 2765725"/>
                      <a:gd name="connsiteY80" fmla="*/ 1152144 h 2112264"/>
                      <a:gd name="connsiteX81" fmla="*/ 2134789 w 2765725"/>
                      <a:gd name="connsiteY81" fmla="*/ 1170432 h 2112264"/>
                      <a:gd name="connsiteX82" fmla="*/ 2198797 w 2765725"/>
                      <a:gd name="connsiteY82" fmla="*/ 1197864 h 2112264"/>
                      <a:gd name="connsiteX83" fmla="*/ 2299381 w 2765725"/>
                      <a:gd name="connsiteY83" fmla="*/ 1225296 h 2112264"/>
                      <a:gd name="connsiteX84" fmla="*/ 2354245 w 2765725"/>
                      <a:gd name="connsiteY84" fmla="*/ 1252728 h 2112264"/>
                      <a:gd name="connsiteX85" fmla="*/ 2372533 w 2765725"/>
                      <a:gd name="connsiteY85" fmla="*/ 1280160 h 2112264"/>
                      <a:gd name="connsiteX86" fmla="*/ 2399965 w 2765725"/>
                      <a:gd name="connsiteY86" fmla="*/ 1298448 h 2112264"/>
                      <a:gd name="connsiteX87" fmla="*/ 2473117 w 2765725"/>
                      <a:gd name="connsiteY87" fmla="*/ 1344168 h 2112264"/>
                      <a:gd name="connsiteX88" fmla="*/ 2482261 w 2765725"/>
                      <a:gd name="connsiteY88" fmla="*/ 1371600 h 2112264"/>
                      <a:gd name="connsiteX89" fmla="*/ 2509693 w 2765725"/>
                      <a:gd name="connsiteY89" fmla="*/ 1380744 h 2112264"/>
                      <a:gd name="connsiteX90" fmla="*/ 2537125 w 2765725"/>
                      <a:gd name="connsiteY90" fmla="*/ 1408176 h 2112264"/>
                      <a:gd name="connsiteX91" fmla="*/ 2573701 w 2765725"/>
                      <a:gd name="connsiteY91" fmla="*/ 1463040 h 2112264"/>
                      <a:gd name="connsiteX92" fmla="*/ 2591989 w 2765725"/>
                      <a:gd name="connsiteY92" fmla="*/ 1490472 h 2112264"/>
                      <a:gd name="connsiteX93" fmla="*/ 2582845 w 2765725"/>
                      <a:gd name="connsiteY93" fmla="*/ 1673352 h 2112264"/>
                      <a:gd name="connsiteX94" fmla="*/ 2482261 w 2765725"/>
                      <a:gd name="connsiteY94" fmla="*/ 1664208 h 2112264"/>
                      <a:gd name="connsiteX95" fmla="*/ 2445685 w 2765725"/>
                      <a:gd name="connsiteY95" fmla="*/ 1609344 h 2112264"/>
                      <a:gd name="connsiteX96" fmla="*/ 2418253 w 2765725"/>
                      <a:gd name="connsiteY96" fmla="*/ 1554480 h 2112264"/>
                      <a:gd name="connsiteX97" fmla="*/ 2372533 w 2765725"/>
                      <a:gd name="connsiteY97" fmla="*/ 1764792 h 2112264"/>
                      <a:gd name="connsiteX98" fmla="*/ 2345101 w 2765725"/>
                      <a:gd name="connsiteY98" fmla="*/ 1847088 h 2112264"/>
                      <a:gd name="connsiteX99" fmla="*/ 2308525 w 2765725"/>
                      <a:gd name="connsiteY99" fmla="*/ 1837944 h 2112264"/>
                      <a:gd name="connsiteX100" fmla="*/ 2271949 w 2765725"/>
                      <a:gd name="connsiteY100" fmla="*/ 1810512 h 2112264"/>
                      <a:gd name="connsiteX101" fmla="*/ 2244517 w 2765725"/>
                      <a:gd name="connsiteY101" fmla="*/ 1792224 h 2112264"/>
                      <a:gd name="connsiteX102" fmla="*/ 2180509 w 2765725"/>
                      <a:gd name="connsiteY102" fmla="*/ 1737360 h 2112264"/>
                      <a:gd name="connsiteX103" fmla="*/ 2162221 w 2765725"/>
                      <a:gd name="connsiteY103" fmla="*/ 1709928 h 2112264"/>
                      <a:gd name="connsiteX104" fmla="*/ 2134789 w 2765725"/>
                      <a:gd name="connsiteY104" fmla="*/ 1728216 h 2112264"/>
                      <a:gd name="connsiteX105" fmla="*/ 2043349 w 2765725"/>
                      <a:gd name="connsiteY105" fmla="*/ 1837944 h 2112264"/>
                      <a:gd name="connsiteX106" fmla="*/ 2006773 w 2765725"/>
                      <a:gd name="connsiteY106" fmla="*/ 1865376 h 2112264"/>
                      <a:gd name="connsiteX107" fmla="*/ 1951909 w 2765725"/>
                      <a:gd name="connsiteY107" fmla="*/ 1883664 h 2112264"/>
                      <a:gd name="connsiteX108" fmla="*/ 1906189 w 2765725"/>
                      <a:gd name="connsiteY108" fmla="*/ 1783080 h 2112264"/>
                      <a:gd name="connsiteX109" fmla="*/ 1778173 w 2765725"/>
                      <a:gd name="connsiteY109" fmla="*/ 1828800 h 2112264"/>
                      <a:gd name="connsiteX110" fmla="*/ 1723309 w 2765725"/>
                      <a:gd name="connsiteY110" fmla="*/ 1783080 h 2112264"/>
                      <a:gd name="connsiteX111" fmla="*/ 1714165 w 2765725"/>
                      <a:gd name="connsiteY111" fmla="*/ 1755648 h 2112264"/>
                      <a:gd name="connsiteX112" fmla="*/ 1695877 w 2765725"/>
                      <a:gd name="connsiteY112" fmla="*/ 1728216 h 2112264"/>
                      <a:gd name="connsiteX113" fmla="*/ 1686733 w 2765725"/>
                      <a:gd name="connsiteY113" fmla="*/ 1700784 h 2112264"/>
                      <a:gd name="connsiteX114" fmla="*/ 1650157 w 2765725"/>
                      <a:gd name="connsiteY114" fmla="*/ 1645920 h 2112264"/>
                      <a:gd name="connsiteX115" fmla="*/ 1641013 w 2765725"/>
                      <a:gd name="connsiteY115" fmla="*/ 1618488 h 2112264"/>
                      <a:gd name="connsiteX116" fmla="*/ 1622725 w 2765725"/>
                      <a:gd name="connsiteY116" fmla="*/ 1554480 h 2112264"/>
                      <a:gd name="connsiteX117" fmla="*/ 1604437 w 2765725"/>
                      <a:gd name="connsiteY117" fmla="*/ 1527048 h 2112264"/>
                      <a:gd name="connsiteX118" fmla="*/ 1595293 w 2765725"/>
                      <a:gd name="connsiteY118" fmla="*/ 1472184 h 2112264"/>
                      <a:gd name="connsiteX119" fmla="*/ 1567861 w 2765725"/>
                      <a:gd name="connsiteY119" fmla="*/ 1380744 h 2112264"/>
                      <a:gd name="connsiteX120" fmla="*/ 1558717 w 2765725"/>
                      <a:gd name="connsiteY120" fmla="*/ 1316736 h 2112264"/>
                      <a:gd name="connsiteX121" fmla="*/ 1577005 w 2765725"/>
                      <a:gd name="connsiteY121" fmla="*/ 1161288 h 2112264"/>
                      <a:gd name="connsiteX122" fmla="*/ 1567861 w 2765725"/>
                      <a:gd name="connsiteY122" fmla="*/ 1188720 h 2112264"/>
                      <a:gd name="connsiteX123" fmla="*/ 1549573 w 2765725"/>
                      <a:gd name="connsiteY123" fmla="*/ 1271016 h 2112264"/>
                      <a:gd name="connsiteX124" fmla="*/ 1558717 w 2765725"/>
                      <a:gd name="connsiteY124" fmla="*/ 1517904 h 2112264"/>
                      <a:gd name="connsiteX125" fmla="*/ 1577005 w 2765725"/>
                      <a:gd name="connsiteY125" fmla="*/ 1572768 h 2112264"/>
                      <a:gd name="connsiteX126" fmla="*/ 1586149 w 2765725"/>
                      <a:gd name="connsiteY126" fmla="*/ 1600200 h 2112264"/>
                      <a:gd name="connsiteX127" fmla="*/ 1631869 w 2765725"/>
                      <a:gd name="connsiteY127" fmla="*/ 1655064 h 2112264"/>
                      <a:gd name="connsiteX128" fmla="*/ 1668445 w 2765725"/>
                      <a:gd name="connsiteY128" fmla="*/ 1783080 h 2112264"/>
                      <a:gd name="connsiteX129" fmla="*/ 1677589 w 2765725"/>
                      <a:gd name="connsiteY129" fmla="*/ 1810512 h 2112264"/>
                      <a:gd name="connsiteX130" fmla="*/ 1686733 w 2765725"/>
                      <a:gd name="connsiteY130" fmla="*/ 1837944 h 2112264"/>
                      <a:gd name="connsiteX131" fmla="*/ 1631869 w 2765725"/>
                      <a:gd name="connsiteY131" fmla="*/ 2084832 h 2112264"/>
                      <a:gd name="connsiteX132" fmla="*/ 1604437 w 2765725"/>
                      <a:gd name="connsiteY132" fmla="*/ 2112264 h 2112264"/>
                      <a:gd name="connsiteX133" fmla="*/ 1494709 w 2765725"/>
                      <a:gd name="connsiteY133" fmla="*/ 2103120 h 2112264"/>
                      <a:gd name="connsiteX134" fmla="*/ 1421557 w 2765725"/>
                      <a:gd name="connsiteY134" fmla="*/ 2020824 h 2112264"/>
                      <a:gd name="connsiteX135" fmla="*/ 1394125 w 2765725"/>
                      <a:gd name="connsiteY135" fmla="*/ 1993392 h 2112264"/>
                      <a:gd name="connsiteX136" fmla="*/ 1384981 w 2765725"/>
                      <a:gd name="connsiteY136" fmla="*/ 1965960 h 2112264"/>
                      <a:gd name="connsiteX137" fmla="*/ 1330117 w 2765725"/>
                      <a:gd name="connsiteY137" fmla="*/ 2002536 h 2112264"/>
                      <a:gd name="connsiteX138" fmla="*/ 1320973 w 2765725"/>
                      <a:gd name="connsiteY138" fmla="*/ 2029968 h 2112264"/>
                      <a:gd name="connsiteX139" fmla="*/ 1266109 w 2765725"/>
                      <a:gd name="connsiteY139" fmla="*/ 2057400 h 2112264"/>
                      <a:gd name="connsiteX140" fmla="*/ 1229533 w 2765725"/>
                      <a:gd name="connsiteY140" fmla="*/ 2075688 h 2112264"/>
                      <a:gd name="connsiteX141" fmla="*/ 1202101 w 2765725"/>
                      <a:gd name="connsiteY141" fmla="*/ 2066544 h 2112264"/>
                      <a:gd name="connsiteX142" fmla="*/ 1183813 w 2765725"/>
                      <a:gd name="connsiteY142" fmla="*/ 2039112 h 2112264"/>
                      <a:gd name="connsiteX143" fmla="*/ 1156381 w 2765725"/>
                      <a:gd name="connsiteY143" fmla="*/ 2020824 h 2112264"/>
                      <a:gd name="connsiteX144" fmla="*/ 1147237 w 2765725"/>
                      <a:gd name="connsiteY144" fmla="*/ 1993392 h 2112264"/>
                      <a:gd name="connsiteX145" fmla="*/ 1110661 w 2765725"/>
                      <a:gd name="connsiteY145" fmla="*/ 1938528 h 2112264"/>
                      <a:gd name="connsiteX146" fmla="*/ 1083229 w 2765725"/>
                      <a:gd name="connsiteY146" fmla="*/ 1947672 h 2112264"/>
                      <a:gd name="connsiteX147" fmla="*/ 1000933 w 2765725"/>
                      <a:gd name="connsiteY147" fmla="*/ 2020824 h 2112264"/>
                      <a:gd name="connsiteX148" fmla="*/ 955213 w 2765725"/>
                      <a:gd name="connsiteY148" fmla="*/ 2029968 h 2112264"/>
                      <a:gd name="connsiteX149" fmla="*/ 882061 w 2765725"/>
                      <a:gd name="connsiteY149" fmla="*/ 2057400 h 2112264"/>
                      <a:gd name="connsiteX150" fmla="*/ 827197 w 2765725"/>
                      <a:gd name="connsiteY150" fmla="*/ 2066544 h 2112264"/>
                      <a:gd name="connsiteX151" fmla="*/ 790621 w 2765725"/>
                      <a:gd name="connsiteY151" fmla="*/ 2075688 h 2112264"/>
                      <a:gd name="connsiteX152" fmla="*/ 763189 w 2765725"/>
                      <a:gd name="connsiteY152" fmla="*/ 2066544 h 2112264"/>
                      <a:gd name="connsiteX153" fmla="*/ 717469 w 2765725"/>
                      <a:gd name="connsiteY153" fmla="*/ 1984248 h 2112264"/>
                      <a:gd name="connsiteX154" fmla="*/ 699181 w 2765725"/>
                      <a:gd name="connsiteY154" fmla="*/ 1956816 h 2112264"/>
                      <a:gd name="connsiteX155" fmla="*/ 699181 w 2765725"/>
                      <a:gd name="connsiteY155" fmla="*/ 1700784 h 2112264"/>
                      <a:gd name="connsiteX156" fmla="*/ 717469 w 2765725"/>
                      <a:gd name="connsiteY156" fmla="*/ 1673352 h 2112264"/>
                      <a:gd name="connsiteX157" fmla="*/ 735757 w 2765725"/>
                      <a:gd name="connsiteY157" fmla="*/ 1609344 h 2112264"/>
                      <a:gd name="connsiteX158" fmla="*/ 754045 w 2765725"/>
                      <a:gd name="connsiteY158" fmla="*/ 1581912 h 2112264"/>
                      <a:gd name="connsiteX159" fmla="*/ 772333 w 2765725"/>
                      <a:gd name="connsiteY159" fmla="*/ 1545336 h 2112264"/>
                      <a:gd name="connsiteX160" fmla="*/ 799765 w 2765725"/>
                      <a:gd name="connsiteY160" fmla="*/ 1517904 h 2112264"/>
                      <a:gd name="connsiteX161" fmla="*/ 808909 w 2765725"/>
                      <a:gd name="connsiteY161" fmla="*/ 1490472 h 2112264"/>
                      <a:gd name="connsiteX162" fmla="*/ 863773 w 2765725"/>
                      <a:gd name="connsiteY162" fmla="*/ 1444752 h 2112264"/>
                      <a:gd name="connsiteX163" fmla="*/ 891205 w 2765725"/>
                      <a:gd name="connsiteY163" fmla="*/ 1435608 h 2112264"/>
                      <a:gd name="connsiteX164" fmla="*/ 918637 w 2765725"/>
                      <a:gd name="connsiteY164" fmla="*/ 1417320 h 2112264"/>
                      <a:gd name="connsiteX165" fmla="*/ 955213 w 2765725"/>
                      <a:gd name="connsiteY165" fmla="*/ 1389888 h 2112264"/>
                      <a:gd name="connsiteX166" fmla="*/ 982645 w 2765725"/>
                      <a:gd name="connsiteY166" fmla="*/ 1380744 h 2112264"/>
                      <a:gd name="connsiteX167" fmla="*/ 1037509 w 2765725"/>
                      <a:gd name="connsiteY167" fmla="*/ 1344168 h 2112264"/>
                      <a:gd name="connsiteX168" fmla="*/ 1064941 w 2765725"/>
                      <a:gd name="connsiteY168" fmla="*/ 1335024 h 2112264"/>
                      <a:gd name="connsiteX169" fmla="*/ 1092373 w 2765725"/>
                      <a:gd name="connsiteY169" fmla="*/ 1316736 h 2112264"/>
                      <a:gd name="connsiteX170" fmla="*/ 1147237 w 2765725"/>
                      <a:gd name="connsiteY170" fmla="*/ 1298448 h 2112264"/>
                      <a:gd name="connsiteX171" fmla="*/ 1183813 w 2765725"/>
                      <a:gd name="connsiteY171" fmla="*/ 1280160 h 2112264"/>
                      <a:gd name="connsiteX172" fmla="*/ 1211245 w 2765725"/>
                      <a:gd name="connsiteY172" fmla="*/ 1271016 h 2112264"/>
                      <a:gd name="connsiteX173" fmla="*/ 1238677 w 2765725"/>
                      <a:gd name="connsiteY173" fmla="*/ 1252728 h 2112264"/>
                      <a:gd name="connsiteX174" fmla="*/ 1266109 w 2765725"/>
                      <a:gd name="connsiteY174" fmla="*/ 1243584 h 2112264"/>
                      <a:gd name="connsiteX175" fmla="*/ 1348405 w 2765725"/>
                      <a:gd name="connsiteY175" fmla="*/ 1179576 h 2112264"/>
                      <a:gd name="connsiteX176" fmla="*/ 1339261 w 2765725"/>
                      <a:gd name="connsiteY176" fmla="*/ 1207008 h 2112264"/>
                      <a:gd name="connsiteX177" fmla="*/ 1311829 w 2765725"/>
                      <a:gd name="connsiteY177" fmla="*/ 1216152 h 2112264"/>
                      <a:gd name="connsiteX178" fmla="*/ 1275253 w 2765725"/>
                      <a:gd name="connsiteY178" fmla="*/ 1234440 h 2112264"/>
                      <a:gd name="connsiteX179" fmla="*/ 1247821 w 2765725"/>
                      <a:gd name="connsiteY179" fmla="*/ 1252728 h 2112264"/>
                      <a:gd name="connsiteX180" fmla="*/ 1192957 w 2765725"/>
                      <a:gd name="connsiteY180" fmla="*/ 1271016 h 2112264"/>
                      <a:gd name="connsiteX181" fmla="*/ 1165525 w 2765725"/>
                      <a:gd name="connsiteY181" fmla="*/ 1280160 h 2112264"/>
                      <a:gd name="connsiteX182" fmla="*/ 1119805 w 2765725"/>
                      <a:gd name="connsiteY182" fmla="*/ 1289304 h 2112264"/>
                      <a:gd name="connsiteX183" fmla="*/ 1064941 w 2765725"/>
                      <a:gd name="connsiteY183" fmla="*/ 1307592 h 2112264"/>
                      <a:gd name="connsiteX184" fmla="*/ 1037509 w 2765725"/>
                      <a:gd name="connsiteY184" fmla="*/ 1316736 h 2112264"/>
                      <a:gd name="connsiteX185" fmla="*/ 1010077 w 2765725"/>
                      <a:gd name="connsiteY185" fmla="*/ 1325880 h 2112264"/>
                      <a:gd name="connsiteX186" fmla="*/ 955213 w 2765725"/>
                      <a:gd name="connsiteY186" fmla="*/ 1353312 h 2112264"/>
                      <a:gd name="connsiteX187" fmla="*/ 927781 w 2765725"/>
                      <a:gd name="connsiteY187" fmla="*/ 1371600 h 2112264"/>
                      <a:gd name="connsiteX188" fmla="*/ 872917 w 2765725"/>
                      <a:gd name="connsiteY188" fmla="*/ 1389888 h 2112264"/>
                      <a:gd name="connsiteX189" fmla="*/ 818053 w 2765725"/>
                      <a:gd name="connsiteY189" fmla="*/ 1408176 h 2112264"/>
                      <a:gd name="connsiteX190" fmla="*/ 790621 w 2765725"/>
                      <a:gd name="connsiteY190" fmla="*/ 1417320 h 2112264"/>
                      <a:gd name="connsiteX191" fmla="*/ 653461 w 2765725"/>
                      <a:gd name="connsiteY191" fmla="*/ 1399032 h 2112264"/>
                      <a:gd name="connsiteX192" fmla="*/ 580309 w 2765725"/>
                      <a:gd name="connsiteY192" fmla="*/ 1380744 h 2112264"/>
                      <a:gd name="connsiteX193" fmla="*/ 552877 w 2765725"/>
                      <a:gd name="connsiteY193" fmla="*/ 1371600 h 2112264"/>
                      <a:gd name="connsiteX194" fmla="*/ 525445 w 2765725"/>
                      <a:gd name="connsiteY194" fmla="*/ 1353312 h 2112264"/>
                      <a:gd name="connsiteX195" fmla="*/ 498013 w 2765725"/>
                      <a:gd name="connsiteY195" fmla="*/ 1344168 h 2112264"/>
                      <a:gd name="connsiteX196" fmla="*/ 470581 w 2765725"/>
                      <a:gd name="connsiteY196" fmla="*/ 1325880 h 2112264"/>
                      <a:gd name="connsiteX197" fmla="*/ 424861 w 2765725"/>
                      <a:gd name="connsiteY197" fmla="*/ 1316736 h 2112264"/>
                      <a:gd name="connsiteX198" fmla="*/ 369997 w 2765725"/>
                      <a:gd name="connsiteY198" fmla="*/ 1298448 h 2112264"/>
                      <a:gd name="connsiteX199" fmla="*/ 342565 w 2765725"/>
                      <a:gd name="connsiteY199" fmla="*/ 1289304 h 2112264"/>
                      <a:gd name="connsiteX200" fmla="*/ 278557 w 2765725"/>
                      <a:gd name="connsiteY200" fmla="*/ 1252728 h 2112264"/>
                      <a:gd name="connsiteX201" fmla="*/ 223693 w 2765725"/>
                      <a:gd name="connsiteY201" fmla="*/ 1216152 h 2112264"/>
                      <a:gd name="connsiteX202" fmla="*/ 177973 w 2765725"/>
                      <a:gd name="connsiteY202" fmla="*/ 1207008 h 2112264"/>
                      <a:gd name="connsiteX203" fmla="*/ 141397 w 2765725"/>
                      <a:gd name="connsiteY203" fmla="*/ 1188720 h 2112264"/>
                      <a:gd name="connsiteX204" fmla="*/ 104821 w 2765725"/>
                      <a:gd name="connsiteY204" fmla="*/ 1179576 h 2112264"/>
                      <a:gd name="connsiteX205" fmla="*/ 49957 w 2765725"/>
                      <a:gd name="connsiteY205" fmla="*/ 1133856 h 2112264"/>
                      <a:gd name="connsiteX206" fmla="*/ 22525 w 2765725"/>
                      <a:gd name="connsiteY206" fmla="*/ 1124712 h 2112264"/>
                      <a:gd name="connsiteX207" fmla="*/ 22525 w 2765725"/>
                      <a:gd name="connsiteY207" fmla="*/ 1024128 h 2112264"/>
                      <a:gd name="connsiteX208" fmla="*/ 77389 w 2765725"/>
                      <a:gd name="connsiteY208" fmla="*/ 996696 h 2112264"/>
                      <a:gd name="connsiteX209" fmla="*/ 104821 w 2765725"/>
                      <a:gd name="connsiteY209" fmla="*/ 978408 h 2112264"/>
                      <a:gd name="connsiteX210" fmla="*/ 168829 w 2765725"/>
                      <a:gd name="connsiteY210" fmla="*/ 950976 h 2112264"/>
                      <a:gd name="connsiteX211" fmla="*/ 196261 w 2765725"/>
                      <a:gd name="connsiteY211" fmla="*/ 932688 h 2112264"/>
                      <a:gd name="connsiteX212" fmla="*/ 251125 w 2765725"/>
                      <a:gd name="connsiteY212" fmla="*/ 923544 h 2112264"/>
                      <a:gd name="connsiteX213" fmla="*/ 260269 w 2765725"/>
                      <a:gd name="connsiteY213" fmla="*/ 859536 h 2112264"/>
                      <a:gd name="connsiteX214" fmla="*/ 278557 w 2765725"/>
                      <a:gd name="connsiteY214" fmla="*/ 832104 h 2112264"/>
                      <a:gd name="connsiteX215" fmla="*/ 269413 w 2765725"/>
                      <a:gd name="connsiteY215" fmla="*/ 731520 h 2112264"/>
                      <a:gd name="connsiteX216" fmla="*/ 278557 w 2765725"/>
                      <a:gd name="connsiteY216" fmla="*/ 621792 h 2112264"/>
                      <a:gd name="connsiteX217" fmla="*/ 305989 w 2765725"/>
                      <a:gd name="connsiteY217" fmla="*/ 603504 h 2112264"/>
                      <a:gd name="connsiteX218" fmla="*/ 434005 w 2765725"/>
                      <a:gd name="connsiteY218" fmla="*/ 612648 h 2112264"/>
                      <a:gd name="connsiteX219" fmla="*/ 488869 w 2765725"/>
                      <a:gd name="connsiteY219" fmla="*/ 630936 h 2112264"/>
                      <a:gd name="connsiteX220" fmla="*/ 571165 w 2765725"/>
                      <a:gd name="connsiteY220" fmla="*/ 694944 h 2112264"/>
                      <a:gd name="connsiteX221" fmla="*/ 607741 w 2765725"/>
                      <a:gd name="connsiteY221" fmla="*/ 685800 h 2112264"/>
                      <a:gd name="connsiteX222" fmla="*/ 616885 w 2765725"/>
                      <a:gd name="connsiteY222" fmla="*/ 658368 h 2112264"/>
                      <a:gd name="connsiteX223" fmla="*/ 653461 w 2765725"/>
                      <a:gd name="connsiteY223" fmla="*/ 603504 h 2112264"/>
                      <a:gd name="connsiteX224" fmla="*/ 680893 w 2765725"/>
                      <a:gd name="connsiteY224" fmla="*/ 539496 h 2112264"/>
                      <a:gd name="connsiteX225" fmla="*/ 662605 w 2765725"/>
                      <a:gd name="connsiteY225" fmla="*/ 256032 h 2112264"/>
                      <a:gd name="connsiteX226" fmla="*/ 653461 w 2765725"/>
                      <a:gd name="connsiteY226" fmla="*/ 228600 h 2112264"/>
                      <a:gd name="connsiteX227" fmla="*/ 662605 w 2765725"/>
                      <a:gd name="connsiteY227" fmla="*/ 201168 h 2112264"/>
                      <a:gd name="connsiteX228" fmla="*/ 744901 w 2765725"/>
                      <a:gd name="connsiteY228" fmla="*/ 228600 h 2112264"/>
                      <a:gd name="connsiteX229" fmla="*/ 763189 w 2765725"/>
                      <a:gd name="connsiteY229" fmla="*/ 256032 h 2112264"/>
                      <a:gd name="connsiteX230" fmla="*/ 781477 w 2765725"/>
                      <a:gd name="connsiteY230" fmla="*/ 292608 h 2112264"/>
                      <a:gd name="connsiteX231" fmla="*/ 808909 w 2765725"/>
                      <a:gd name="connsiteY231" fmla="*/ 320040 h 2112264"/>
                      <a:gd name="connsiteX232" fmla="*/ 863773 w 2765725"/>
                      <a:gd name="connsiteY232" fmla="*/ 411480 h 2112264"/>
                      <a:gd name="connsiteX233" fmla="*/ 946069 w 2765725"/>
                      <a:gd name="connsiteY233" fmla="*/ 493776 h 2112264"/>
                      <a:gd name="connsiteX234" fmla="*/ 973501 w 2765725"/>
                      <a:gd name="connsiteY234" fmla="*/ 521208 h 2112264"/>
                      <a:gd name="connsiteX235" fmla="*/ 1037509 w 2765725"/>
                      <a:gd name="connsiteY235" fmla="*/ 566928 h 2112264"/>
                      <a:gd name="connsiteX236" fmla="*/ 1092373 w 2765725"/>
                      <a:gd name="connsiteY236" fmla="*/ 621792 h 2112264"/>
                      <a:gd name="connsiteX237" fmla="*/ 1119805 w 2765725"/>
                      <a:gd name="connsiteY237" fmla="*/ 649224 h 2112264"/>
                      <a:gd name="connsiteX238" fmla="*/ 1147237 w 2765725"/>
                      <a:gd name="connsiteY238" fmla="*/ 667512 h 2112264"/>
                      <a:gd name="connsiteX239" fmla="*/ 1174669 w 2765725"/>
                      <a:gd name="connsiteY239" fmla="*/ 704088 h 2112264"/>
                      <a:gd name="connsiteX240" fmla="*/ 1229533 w 2765725"/>
                      <a:gd name="connsiteY240" fmla="*/ 731520 h 2112264"/>
                      <a:gd name="connsiteX241" fmla="*/ 1284397 w 2765725"/>
                      <a:gd name="connsiteY241" fmla="*/ 786384 h 2112264"/>
                      <a:gd name="connsiteX242" fmla="*/ 1320973 w 2765725"/>
                      <a:gd name="connsiteY242" fmla="*/ 841248 h 2112264"/>
                      <a:gd name="connsiteX243" fmla="*/ 1320973 w 2765725"/>
                      <a:gd name="connsiteY243" fmla="*/ 749808 h 2112264"/>
                      <a:gd name="connsiteX244" fmla="*/ 1293541 w 2765725"/>
                      <a:gd name="connsiteY244" fmla="*/ 740664 h 2112264"/>
                      <a:gd name="connsiteX245" fmla="*/ 1266109 w 2765725"/>
                      <a:gd name="connsiteY245" fmla="*/ 713232 h 2112264"/>
                      <a:gd name="connsiteX246" fmla="*/ 1192957 w 2765725"/>
                      <a:gd name="connsiteY246" fmla="*/ 630936 h 2112264"/>
                      <a:gd name="connsiteX247" fmla="*/ 1110661 w 2765725"/>
                      <a:gd name="connsiteY247" fmla="*/ 557784 h 2112264"/>
                      <a:gd name="connsiteX248" fmla="*/ 1064941 w 2765725"/>
                      <a:gd name="connsiteY248" fmla="*/ 502920 h 2112264"/>
                      <a:gd name="connsiteX249" fmla="*/ 1046653 w 2765725"/>
                      <a:gd name="connsiteY249" fmla="*/ 475488 h 2112264"/>
                      <a:gd name="connsiteX250" fmla="*/ 1010077 w 2765725"/>
                      <a:gd name="connsiteY250" fmla="*/ 429768 h 2112264"/>
                      <a:gd name="connsiteX251" fmla="*/ 991789 w 2765725"/>
                      <a:gd name="connsiteY251" fmla="*/ 374904 h 2112264"/>
                      <a:gd name="connsiteX252" fmla="*/ 973501 w 2765725"/>
                      <a:gd name="connsiteY252" fmla="*/ 347472 h 2112264"/>
                      <a:gd name="connsiteX253" fmla="*/ 955213 w 2765725"/>
                      <a:gd name="connsiteY253" fmla="*/ 292608 h 2112264"/>
                      <a:gd name="connsiteX254" fmla="*/ 936925 w 2765725"/>
                      <a:gd name="connsiteY254" fmla="*/ 219456 h 2112264"/>
                      <a:gd name="connsiteX255" fmla="*/ 927781 w 2765725"/>
                      <a:gd name="connsiteY255" fmla="*/ 164592 h 2112264"/>
                      <a:gd name="connsiteX256" fmla="*/ 927781 w 2765725"/>
                      <a:gd name="connsiteY256" fmla="*/ 109728 h 2112264"/>
                      <a:gd name="connsiteX257" fmla="*/ 1165525 w 2765725"/>
                      <a:gd name="connsiteY257" fmla="*/ 91440 h 2112264"/>
                      <a:gd name="connsiteX258" fmla="*/ 1229533 w 2765725"/>
                      <a:gd name="connsiteY258" fmla="*/ 155448 h 2112264"/>
                      <a:gd name="connsiteX259" fmla="*/ 1247821 w 2765725"/>
                      <a:gd name="connsiteY259" fmla="*/ 182880 h 2112264"/>
                      <a:gd name="connsiteX260" fmla="*/ 1302685 w 2765725"/>
                      <a:gd name="connsiteY260" fmla="*/ 173736 h 2112264"/>
                      <a:gd name="connsiteX261" fmla="*/ 1366693 w 2765725"/>
                      <a:gd name="connsiteY261" fmla="*/ 146304 h 2112264"/>
                      <a:gd name="connsiteX262" fmla="*/ 1394125 w 2765725"/>
                      <a:gd name="connsiteY262" fmla="*/ 128016 h 2112264"/>
                      <a:gd name="connsiteX263" fmla="*/ 1476421 w 2765725"/>
                      <a:gd name="connsiteY263" fmla="*/ 64008 h 2112264"/>
                      <a:gd name="connsiteX264" fmla="*/ 1549573 w 2765725"/>
                      <a:gd name="connsiteY264" fmla="*/ 27432 h 2112264"/>
                      <a:gd name="connsiteX265" fmla="*/ 1577005 w 2765725"/>
                      <a:gd name="connsiteY265" fmla="*/ 9144 h 2112264"/>
                      <a:gd name="connsiteX266" fmla="*/ 1604437 w 2765725"/>
                      <a:gd name="connsiteY266" fmla="*/ 0 h 2112264"/>
                      <a:gd name="connsiteX267" fmla="*/ 1631869 w 2765725"/>
                      <a:gd name="connsiteY267" fmla="*/ 18288 h 2112264"/>
                      <a:gd name="connsiteX268" fmla="*/ 1641013 w 2765725"/>
                      <a:gd name="connsiteY268" fmla="*/ 173736 h 2112264"/>
                      <a:gd name="connsiteX269" fmla="*/ 1732453 w 2765725"/>
                      <a:gd name="connsiteY269" fmla="*/ 155448 h 2112264"/>
                      <a:gd name="connsiteX270" fmla="*/ 1805605 w 2765725"/>
                      <a:gd name="connsiteY270" fmla="*/ 128016 h 2112264"/>
                      <a:gd name="connsiteX271" fmla="*/ 1842181 w 2765725"/>
                      <a:gd name="connsiteY271" fmla="*/ 118872 h 2112264"/>
                      <a:gd name="connsiteX272" fmla="*/ 1878757 w 2765725"/>
                      <a:gd name="connsiteY272" fmla="*/ 100584 h 2112264"/>
                      <a:gd name="connsiteX273" fmla="*/ 1970197 w 2765725"/>
                      <a:gd name="connsiteY273" fmla="*/ 73152 h 2112264"/>
                      <a:gd name="connsiteX274" fmla="*/ 2061637 w 2765725"/>
                      <a:gd name="connsiteY274" fmla="*/ 45720 h 2112264"/>
                      <a:gd name="connsiteX275" fmla="*/ 2171365 w 2765725"/>
                      <a:gd name="connsiteY275" fmla="*/ 54864 h 2112264"/>
                      <a:gd name="connsiteX276" fmla="*/ 2189653 w 2765725"/>
                      <a:gd name="connsiteY276" fmla="*/ 109728 h 2112264"/>
                      <a:gd name="connsiteX277" fmla="*/ 2180509 w 2765725"/>
                      <a:gd name="connsiteY277" fmla="*/ 192024 h 2112264"/>
                      <a:gd name="connsiteX278" fmla="*/ 2153077 w 2765725"/>
                      <a:gd name="connsiteY278" fmla="*/ 210312 h 2112264"/>
                      <a:gd name="connsiteX279" fmla="*/ 2098213 w 2765725"/>
                      <a:gd name="connsiteY279" fmla="*/ 228600 h 2112264"/>
                      <a:gd name="connsiteX280" fmla="*/ 2015917 w 2765725"/>
                      <a:gd name="connsiteY280" fmla="*/ 256032 h 2112264"/>
                      <a:gd name="connsiteX281" fmla="*/ 1988485 w 2765725"/>
                      <a:gd name="connsiteY281" fmla="*/ 265176 h 2112264"/>
                      <a:gd name="connsiteX282" fmla="*/ 1924477 w 2765725"/>
                      <a:gd name="connsiteY282" fmla="*/ 310896 h 2112264"/>
                      <a:gd name="connsiteX283" fmla="*/ 1887901 w 2765725"/>
                      <a:gd name="connsiteY283" fmla="*/ 310896 h 2112264"/>
                      <a:gd name="connsiteX284" fmla="*/ 1988485 w 2765725"/>
                      <a:gd name="connsiteY284" fmla="*/ 338328 h 2112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</a:cxnLst>
                    <a:rect l="l" t="t" r="r" b="b"/>
                    <a:pathLst>
                      <a:path w="2765725" h="2112264">
                        <a:moveTo>
                          <a:pt x="1366693" y="740664"/>
                        </a:moveTo>
                        <a:lnTo>
                          <a:pt x="1366693" y="740664"/>
                        </a:lnTo>
                        <a:cubicBezTo>
                          <a:pt x="1397173" y="743712"/>
                          <a:pt x="1430069" y="737530"/>
                          <a:pt x="1458133" y="749808"/>
                        </a:cubicBezTo>
                        <a:cubicBezTo>
                          <a:pt x="1481828" y="760174"/>
                          <a:pt x="1488461" y="796493"/>
                          <a:pt x="1512997" y="804672"/>
                        </a:cubicBezTo>
                        <a:cubicBezTo>
                          <a:pt x="1522141" y="807720"/>
                          <a:pt x="1531808" y="809505"/>
                          <a:pt x="1540429" y="813816"/>
                        </a:cubicBezTo>
                        <a:cubicBezTo>
                          <a:pt x="1565890" y="826547"/>
                          <a:pt x="1575070" y="839313"/>
                          <a:pt x="1595293" y="859536"/>
                        </a:cubicBezTo>
                        <a:cubicBezTo>
                          <a:pt x="1618277" y="928487"/>
                          <a:pt x="1587273" y="843496"/>
                          <a:pt x="1622725" y="914400"/>
                        </a:cubicBezTo>
                        <a:cubicBezTo>
                          <a:pt x="1627036" y="923021"/>
                          <a:pt x="1628821" y="932688"/>
                          <a:pt x="1631869" y="941832"/>
                        </a:cubicBezTo>
                        <a:cubicBezTo>
                          <a:pt x="1628821" y="978408"/>
                          <a:pt x="1627576" y="1015179"/>
                          <a:pt x="1622725" y="1051560"/>
                        </a:cubicBezTo>
                        <a:cubicBezTo>
                          <a:pt x="1620437" y="1068722"/>
                          <a:pt x="1607148" y="1094569"/>
                          <a:pt x="1595293" y="1106424"/>
                        </a:cubicBezTo>
                        <a:cubicBezTo>
                          <a:pt x="1587522" y="1114195"/>
                          <a:pt x="1577691" y="1119797"/>
                          <a:pt x="1567861" y="1124712"/>
                        </a:cubicBezTo>
                        <a:cubicBezTo>
                          <a:pt x="1559240" y="1129023"/>
                          <a:pt x="1549050" y="1129545"/>
                          <a:pt x="1540429" y="1133856"/>
                        </a:cubicBezTo>
                        <a:cubicBezTo>
                          <a:pt x="1530599" y="1138771"/>
                          <a:pt x="1522141" y="1146048"/>
                          <a:pt x="1512997" y="1152144"/>
                        </a:cubicBezTo>
                        <a:cubicBezTo>
                          <a:pt x="1387255" y="1134181"/>
                          <a:pt x="1498641" y="1152333"/>
                          <a:pt x="1412413" y="1133856"/>
                        </a:cubicBezTo>
                        <a:cubicBezTo>
                          <a:pt x="1382019" y="1127343"/>
                          <a:pt x="1320973" y="1115568"/>
                          <a:pt x="1320973" y="1115568"/>
                        </a:cubicBezTo>
                        <a:cubicBezTo>
                          <a:pt x="1311829" y="1109472"/>
                          <a:pt x="1301984" y="1104315"/>
                          <a:pt x="1293541" y="1097280"/>
                        </a:cubicBezTo>
                        <a:cubicBezTo>
                          <a:pt x="1268069" y="1076053"/>
                          <a:pt x="1258858" y="1060180"/>
                          <a:pt x="1238677" y="1033272"/>
                        </a:cubicBezTo>
                        <a:cubicBezTo>
                          <a:pt x="1232581" y="1014984"/>
                          <a:pt x="1215714" y="997110"/>
                          <a:pt x="1220389" y="978408"/>
                        </a:cubicBezTo>
                        <a:cubicBezTo>
                          <a:pt x="1223437" y="966216"/>
                          <a:pt x="1224583" y="953383"/>
                          <a:pt x="1229533" y="941832"/>
                        </a:cubicBezTo>
                        <a:cubicBezTo>
                          <a:pt x="1233862" y="931731"/>
                          <a:pt x="1240520" y="922614"/>
                          <a:pt x="1247821" y="914400"/>
                        </a:cubicBezTo>
                        <a:cubicBezTo>
                          <a:pt x="1265557" y="894447"/>
                          <a:pt x="1304200" y="847623"/>
                          <a:pt x="1339261" y="841248"/>
                        </a:cubicBezTo>
                        <a:cubicBezTo>
                          <a:pt x="1393572" y="831373"/>
                          <a:pt x="1503853" y="822960"/>
                          <a:pt x="1503853" y="822960"/>
                        </a:cubicBezTo>
                        <a:cubicBezTo>
                          <a:pt x="1506901" y="813816"/>
                          <a:pt x="1509200" y="804387"/>
                          <a:pt x="1512997" y="795528"/>
                        </a:cubicBezTo>
                        <a:cubicBezTo>
                          <a:pt x="1518367" y="782999"/>
                          <a:pt x="1526974" y="771884"/>
                          <a:pt x="1531285" y="758952"/>
                        </a:cubicBezTo>
                        <a:cubicBezTo>
                          <a:pt x="1536200" y="744208"/>
                          <a:pt x="1535963" y="728118"/>
                          <a:pt x="1540429" y="713232"/>
                        </a:cubicBezTo>
                        <a:cubicBezTo>
                          <a:pt x="1545146" y="697510"/>
                          <a:pt x="1553108" y="682938"/>
                          <a:pt x="1558717" y="667512"/>
                        </a:cubicBezTo>
                        <a:cubicBezTo>
                          <a:pt x="1565305" y="649395"/>
                          <a:pt x="1566312" y="628688"/>
                          <a:pt x="1577005" y="612648"/>
                        </a:cubicBezTo>
                        <a:lnTo>
                          <a:pt x="1613581" y="557784"/>
                        </a:lnTo>
                        <a:lnTo>
                          <a:pt x="1650157" y="502920"/>
                        </a:lnTo>
                        <a:cubicBezTo>
                          <a:pt x="1656253" y="493776"/>
                          <a:pt x="1659301" y="481584"/>
                          <a:pt x="1668445" y="475488"/>
                        </a:cubicBezTo>
                        <a:cubicBezTo>
                          <a:pt x="1703897" y="451853"/>
                          <a:pt x="1685451" y="460675"/>
                          <a:pt x="1723309" y="448056"/>
                        </a:cubicBezTo>
                        <a:cubicBezTo>
                          <a:pt x="1739863" y="431502"/>
                          <a:pt x="1776234" y="387958"/>
                          <a:pt x="1805605" y="374904"/>
                        </a:cubicBezTo>
                        <a:cubicBezTo>
                          <a:pt x="1823221" y="367075"/>
                          <a:pt x="1860469" y="356616"/>
                          <a:pt x="1860469" y="356616"/>
                        </a:cubicBezTo>
                        <a:cubicBezTo>
                          <a:pt x="1912583" y="304502"/>
                          <a:pt x="1860005" y="347671"/>
                          <a:pt x="1924477" y="320040"/>
                        </a:cubicBezTo>
                        <a:cubicBezTo>
                          <a:pt x="1934578" y="315711"/>
                          <a:pt x="1942079" y="306667"/>
                          <a:pt x="1951909" y="301752"/>
                        </a:cubicBezTo>
                        <a:cubicBezTo>
                          <a:pt x="1960530" y="297441"/>
                          <a:pt x="1970720" y="296919"/>
                          <a:pt x="1979341" y="292608"/>
                        </a:cubicBezTo>
                        <a:cubicBezTo>
                          <a:pt x="1989171" y="287693"/>
                          <a:pt x="1996943" y="279235"/>
                          <a:pt x="2006773" y="274320"/>
                        </a:cubicBezTo>
                        <a:cubicBezTo>
                          <a:pt x="2029283" y="263065"/>
                          <a:pt x="2067997" y="259544"/>
                          <a:pt x="2089069" y="256032"/>
                        </a:cubicBezTo>
                        <a:cubicBezTo>
                          <a:pt x="2192701" y="259080"/>
                          <a:pt x="2296424" y="259866"/>
                          <a:pt x="2399965" y="265176"/>
                        </a:cubicBezTo>
                        <a:cubicBezTo>
                          <a:pt x="2415486" y="265972"/>
                          <a:pt x="2430280" y="272266"/>
                          <a:pt x="2445685" y="274320"/>
                        </a:cubicBezTo>
                        <a:cubicBezTo>
                          <a:pt x="2476048" y="278368"/>
                          <a:pt x="2506645" y="280416"/>
                          <a:pt x="2537125" y="283464"/>
                        </a:cubicBezTo>
                        <a:cubicBezTo>
                          <a:pt x="2549317" y="289560"/>
                          <a:pt x="2561866" y="294989"/>
                          <a:pt x="2573701" y="301752"/>
                        </a:cubicBezTo>
                        <a:cubicBezTo>
                          <a:pt x="2596587" y="314830"/>
                          <a:pt x="2611372" y="326841"/>
                          <a:pt x="2628565" y="347472"/>
                        </a:cubicBezTo>
                        <a:cubicBezTo>
                          <a:pt x="2635600" y="355915"/>
                          <a:pt x="2642390" y="364861"/>
                          <a:pt x="2646853" y="374904"/>
                        </a:cubicBezTo>
                        <a:cubicBezTo>
                          <a:pt x="2654682" y="392520"/>
                          <a:pt x="2665141" y="429768"/>
                          <a:pt x="2665141" y="429768"/>
                        </a:cubicBezTo>
                        <a:cubicBezTo>
                          <a:pt x="2662093" y="448056"/>
                          <a:pt x="2660019" y="466533"/>
                          <a:pt x="2655997" y="484632"/>
                        </a:cubicBezTo>
                        <a:cubicBezTo>
                          <a:pt x="2653906" y="494041"/>
                          <a:pt x="2653669" y="505248"/>
                          <a:pt x="2646853" y="512064"/>
                        </a:cubicBezTo>
                        <a:cubicBezTo>
                          <a:pt x="2640037" y="518880"/>
                          <a:pt x="2628689" y="518560"/>
                          <a:pt x="2619421" y="521208"/>
                        </a:cubicBezTo>
                        <a:cubicBezTo>
                          <a:pt x="2607337" y="524660"/>
                          <a:pt x="2594929" y="526900"/>
                          <a:pt x="2582845" y="530352"/>
                        </a:cubicBezTo>
                        <a:cubicBezTo>
                          <a:pt x="2573577" y="533000"/>
                          <a:pt x="2564822" y="537405"/>
                          <a:pt x="2555413" y="539496"/>
                        </a:cubicBezTo>
                        <a:cubicBezTo>
                          <a:pt x="2537314" y="543518"/>
                          <a:pt x="2518837" y="545592"/>
                          <a:pt x="2500549" y="548640"/>
                        </a:cubicBezTo>
                        <a:cubicBezTo>
                          <a:pt x="2503597" y="560832"/>
                          <a:pt x="2503458" y="574305"/>
                          <a:pt x="2509693" y="585216"/>
                        </a:cubicBezTo>
                        <a:cubicBezTo>
                          <a:pt x="2516109" y="596444"/>
                          <a:pt x="2526917" y="604709"/>
                          <a:pt x="2537125" y="612648"/>
                        </a:cubicBezTo>
                        <a:cubicBezTo>
                          <a:pt x="2554475" y="626142"/>
                          <a:pt x="2570666" y="643893"/>
                          <a:pt x="2591989" y="649224"/>
                        </a:cubicBezTo>
                        <a:cubicBezTo>
                          <a:pt x="2612435" y="654336"/>
                          <a:pt x="2670072" y="667751"/>
                          <a:pt x="2683429" y="676656"/>
                        </a:cubicBezTo>
                        <a:cubicBezTo>
                          <a:pt x="2762045" y="729067"/>
                          <a:pt x="2662577" y="666230"/>
                          <a:pt x="2738293" y="704088"/>
                        </a:cubicBezTo>
                        <a:cubicBezTo>
                          <a:pt x="2748123" y="709003"/>
                          <a:pt x="2756581" y="716280"/>
                          <a:pt x="2765725" y="722376"/>
                        </a:cubicBezTo>
                        <a:cubicBezTo>
                          <a:pt x="2762677" y="743712"/>
                          <a:pt x="2764585" y="766373"/>
                          <a:pt x="2756581" y="786384"/>
                        </a:cubicBezTo>
                        <a:cubicBezTo>
                          <a:pt x="2743581" y="818885"/>
                          <a:pt x="2725580" y="811028"/>
                          <a:pt x="2701717" y="822960"/>
                        </a:cubicBezTo>
                        <a:cubicBezTo>
                          <a:pt x="2691887" y="827875"/>
                          <a:pt x="2684115" y="836333"/>
                          <a:pt x="2674285" y="841248"/>
                        </a:cubicBezTo>
                        <a:cubicBezTo>
                          <a:pt x="2636934" y="859923"/>
                          <a:pt x="2561640" y="857493"/>
                          <a:pt x="2537125" y="859536"/>
                        </a:cubicBezTo>
                        <a:cubicBezTo>
                          <a:pt x="2619683" y="942094"/>
                          <a:pt x="2535449" y="868765"/>
                          <a:pt x="2601133" y="905256"/>
                        </a:cubicBezTo>
                        <a:cubicBezTo>
                          <a:pt x="2620346" y="915930"/>
                          <a:pt x="2637709" y="929640"/>
                          <a:pt x="2655997" y="941832"/>
                        </a:cubicBezTo>
                        <a:lnTo>
                          <a:pt x="2710861" y="978408"/>
                        </a:lnTo>
                        <a:cubicBezTo>
                          <a:pt x="2720005" y="984504"/>
                          <a:pt x="2730522" y="988925"/>
                          <a:pt x="2738293" y="996696"/>
                        </a:cubicBezTo>
                        <a:lnTo>
                          <a:pt x="2765725" y="1024128"/>
                        </a:lnTo>
                        <a:cubicBezTo>
                          <a:pt x="2762677" y="1057656"/>
                          <a:pt x="2763635" y="1091793"/>
                          <a:pt x="2756581" y="1124712"/>
                        </a:cubicBezTo>
                        <a:cubicBezTo>
                          <a:pt x="2754278" y="1135458"/>
                          <a:pt x="2749253" y="1151332"/>
                          <a:pt x="2738293" y="1152144"/>
                        </a:cubicBezTo>
                        <a:cubicBezTo>
                          <a:pt x="2704272" y="1154664"/>
                          <a:pt x="2406075" y="1137243"/>
                          <a:pt x="2345101" y="1133856"/>
                        </a:cubicBezTo>
                        <a:cubicBezTo>
                          <a:pt x="2211698" y="1111622"/>
                          <a:pt x="2380880" y="1137762"/>
                          <a:pt x="2125645" y="1115568"/>
                        </a:cubicBezTo>
                        <a:cubicBezTo>
                          <a:pt x="2110162" y="1114222"/>
                          <a:pt x="2095311" y="1108622"/>
                          <a:pt x="2079925" y="1106424"/>
                        </a:cubicBezTo>
                        <a:cubicBezTo>
                          <a:pt x="2052602" y="1102521"/>
                          <a:pt x="2024952" y="1101183"/>
                          <a:pt x="1997629" y="1097280"/>
                        </a:cubicBezTo>
                        <a:cubicBezTo>
                          <a:pt x="1982243" y="1095082"/>
                          <a:pt x="1967403" y="1089359"/>
                          <a:pt x="1951909" y="1088136"/>
                        </a:cubicBezTo>
                        <a:cubicBezTo>
                          <a:pt x="1851453" y="1080205"/>
                          <a:pt x="1650157" y="1069848"/>
                          <a:pt x="1650157" y="1069848"/>
                        </a:cubicBezTo>
                        <a:cubicBezTo>
                          <a:pt x="1659301" y="1066800"/>
                          <a:pt x="1667950" y="1060704"/>
                          <a:pt x="1677589" y="1060704"/>
                        </a:cubicBezTo>
                        <a:cubicBezTo>
                          <a:pt x="1736357" y="1060704"/>
                          <a:pt x="1730575" y="1076788"/>
                          <a:pt x="1787317" y="1088136"/>
                        </a:cubicBezTo>
                        <a:lnTo>
                          <a:pt x="1833037" y="1097280"/>
                        </a:lnTo>
                        <a:cubicBezTo>
                          <a:pt x="1851278" y="1100597"/>
                          <a:pt x="1869914" y="1101927"/>
                          <a:pt x="1887901" y="1106424"/>
                        </a:cubicBezTo>
                        <a:cubicBezTo>
                          <a:pt x="1906603" y="1111099"/>
                          <a:pt x="1924063" y="1120037"/>
                          <a:pt x="1942765" y="1124712"/>
                        </a:cubicBezTo>
                        <a:cubicBezTo>
                          <a:pt x="1954957" y="1127760"/>
                          <a:pt x="1967304" y="1130245"/>
                          <a:pt x="1979341" y="1133856"/>
                        </a:cubicBezTo>
                        <a:cubicBezTo>
                          <a:pt x="1997805" y="1139395"/>
                          <a:pt x="2015190" y="1148975"/>
                          <a:pt x="2034205" y="1152144"/>
                        </a:cubicBezTo>
                        <a:cubicBezTo>
                          <a:pt x="2058662" y="1156220"/>
                          <a:pt x="2109229" y="1164042"/>
                          <a:pt x="2134789" y="1170432"/>
                        </a:cubicBezTo>
                        <a:cubicBezTo>
                          <a:pt x="2198707" y="1186412"/>
                          <a:pt x="2120289" y="1171695"/>
                          <a:pt x="2198797" y="1197864"/>
                        </a:cubicBezTo>
                        <a:cubicBezTo>
                          <a:pt x="2233149" y="1209315"/>
                          <a:pt x="2267319" y="1203921"/>
                          <a:pt x="2299381" y="1225296"/>
                        </a:cubicBezTo>
                        <a:cubicBezTo>
                          <a:pt x="2334833" y="1248931"/>
                          <a:pt x="2316387" y="1240109"/>
                          <a:pt x="2354245" y="1252728"/>
                        </a:cubicBezTo>
                        <a:cubicBezTo>
                          <a:pt x="2360341" y="1261872"/>
                          <a:pt x="2364762" y="1272389"/>
                          <a:pt x="2372533" y="1280160"/>
                        </a:cubicBezTo>
                        <a:cubicBezTo>
                          <a:pt x="2380304" y="1287931"/>
                          <a:pt x="2391022" y="1292060"/>
                          <a:pt x="2399965" y="1298448"/>
                        </a:cubicBezTo>
                        <a:cubicBezTo>
                          <a:pt x="2455359" y="1338015"/>
                          <a:pt x="2415832" y="1315525"/>
                          <a:pt x="2473117" y="1344168"/>
                        </a:cubicBezTo>
                        <a:cubicBezTo>
                          <a:pt x="2476165" y="1353312"/>
                          <a:pt x="2475445" y="1364784"/>
                          <a:pt x="2482261" y="1371600"/>
                        </a:cubicBezTo>
                        <a:cubicBezTo>
                          <a:pt x="2489077" y="1378416"/>
                          <a:pt x="2501673" y="1375397"/>
                          <a:pt x="2509693" y="1380744"/>
                        </a:cubicBezTo>
                        <a:cubicBezTo>
                          <a:pt x="2520453" y="1387917"/>
                          <a:pt x="2529186" y="1397968"/>
                          <a:pt x="2537125" y="1408176"/>
                        </a:cubicBezTo>
                        <a:cubicBezTo>
                          <a:pt x="2550619" y="1425526"/>
                          <a:pt x="2561509" y="1444752"/>
                          <a:pt x="2573701" y="1463040"/>
                        </a:cubicBezTo>
                        <a:lnTo>
                          <a:pt x="2591989" y="1490472"/>
                        </a:lnTo>
                        <a:cubicBezTo>
                          <a:pt x="2588941" y="1551432"/>
                          <a:pt x="2615438" y="1621747"/>
                          <a:pt x="2582845" y="1673352"/>
                        </a:cubicBezTo>
                        <a:cubicBezTo>
                          <a:pt x="2564867" y="1701816"/>
                          <a:pt x="2512769" y="1678445"/>
                          <a:pt x="2482261" y="1664208"/>
                        </a:cubicBezTo>
                        <a:cubicBezTo>
                          <a:pt x="2462344" y="1654913"/>
                          <a:pt x="2457877" y="1627632"/>
                          <a:pt x="2445685" y="1609344"/>
                        </a:cubicBezTo>
                        <a:cubicBezTo>
                          <a:pt x="2422050" y="1573892"/>
                          <a:pt x="2430872" y="1592338"/>
                          <a:pt x="2418253" y="1554480"/>
                        </a:cubicBezTo>
                        <a:cubicBezTo>
                          <a:pt x="2313100" y="1580768"/>
                          <a:pt x="2400705" y="1546455"/>
                          <a:pt x="2372533" y="1764792"/>
                        </a:cubicBezTo>
                        <a:cubicBezTo>
                          <a:pt x="2368833" y="1793470"/>
                          <a:pt x="2345101" y="1847088"/>
                          <a:pt x="2345101" y="1847088"/>
                        </a:cubicBezTo>
                        <a:cubicBezTo>
                          <a:pt x="2332909" y="1844040"/>
                          <a:pt x="2319765" y="1843564"/>
                          <a:pt x="2308525" y="1837944"/>
                        </a:cubicBezTo>
                        <a:cubicBezTo>
                          <a:pt x="2294894" y="1831128"/>
                          <a:pt x="2284350" y="1819370"/>
                          <a:pt x="2271949" y="1810512"/>
                        </a:cubicBezTo>
                        <a:cubicBezTo>
                          <a:pt x="2263006" y="1804124"/>
                          <a:pt x="2252861" y="1799376"/>
                          <a:pt x="2244517" y="1792224"/>
                        </a:cubicBezTo>
                        <a:cubicBezTo>
                          <a:pt x="2166910" y="1725704"/>
                          <a:pt x="2243487" y="1779345"/>
                          <a:pt x="2180509" y="1737360"/>
                        </a:cubicBezTo>
                        <a:cubicBezTo>
                          <a:pt x="2174413" y="1728216"/>
                          <a:pt x="2172997" y="1712083"/>
                          <a:pt x="2162221" y="1709928"/>
                        </a:cubicBezTo>
                        <a:cubicBezTo>
                          <a:pt x="2151445" y="1707773"/>
                          <a:pt x="2142026" y="1719945"/>
                          <a:pt x="2134789" y="1728216"/>
                        </a:cubicBezTo>
                        <a:cubicBezTo>
                          <a:pt x="2075650" y="1795804"/>
                          <a:pt x="2123424" y="1777888"/>
                          <a:pt x="2043349" y="1837944"/>
                        </a:cubicBezTo>
                        <a:cubicBezTo>
                          <a:pt x="2031157" y="1847088"/>
                          <a:pt x="2020404" y="1858560"/>
                          <a:pt x="2006773" y="1865376"/>
                        </a:cubicBezTo>
                        <a:cubicBezTo>
                          <a:pt x="1989531" y="1873997"/>
                          <a:pt x="1951909" y="1883664"/>
                          <a:pt x="1951909" y="1883664"/>
                        </a:cubicBezTo>
                        <a:cubicBezTo>
                          <a:pt x="1906712" y="1815868"/>
                          <a:pt x="1919644" y="1850353"/>
                          <a:pt x="1906189" y="1783080"/>
                        </a:cubicBezTo>
                        <a:cubicBezTo>
                          <a:pt x="1833949" y="1855320"/>
                          <a:pt x="1876988" y="1841152"/>
                          <a:pt x="1778173" y="1828800"/>
                        </a:cubicBezTo>
                        <a:cubicBezTo>
                          <a:pt x="1757931" y="1815306"/>
                          <a:pt x="1737390" y="1804202"/>
                          <a:pt x="1723309" y="1783080"/>
                        </a:cubicBezTo>
                        <a:cubicBezTo>
                          <a:pt x="1717962" y="1775060"/>
                          <a:pt x="1718476" y="1764269"/>
                          <a:pt x="1714165" y="1755648"/>
                        </a:cubicBezTo>
                        <a:cubicBezTo>
                          <a:pt x="1709250" y="1745818"/>
                          <a:pt x="1700792" y="1738046"/>
                          <a:pt x="1695877" y="1728216"/>
                        </a:cubicBezTo>
                        <a:cubicBezTo>
                          <a:pt x="1691566" y="1719595"/>
                          <a:pt x="1691414" y="1709210"/>
                          <a:pt x="1686733" y="1700784"/>
                        </a:cubicBezTo>
                        <a:cubicBezTo>
                          <a:pt x="1676059" y="1681571"/>
                          <a:pt x="1657108" y="1666772"/>
                          <a:pt x="1650157" y="1645920"/>
                        </a:cubicBezTo>
                        <a:cubicBezTo>
                          <a:pt x="1647109" y="1636776"/>
                          <a:pt x="1643661" y="1627756"/>
                          <a:pt x="1641013" y="1618488"/>
                        </a:cubicBezTo>
                        <a:cubicBezTo>
                          <a:pt x="1637107" y="1604816"/>
                          <a:pt x="1630033" y="1569096"/>
                          <a:pt x="1622725" y="1554480"/>
                        </a:cubicBezTo>
                        <a:cubicBezTo>
                          <a:pt x="1617810" y="1544650"/>
                          <a:pt x="1610533" y="1536192"/>
                          <a:pt x="1604437" y="1527048"/>
                        </a:cubicBezTo>
                        <a:cubicBezTo>
                          <a:pt x="1601389" y="1508760"/>
                          <a:pt x="1599790" y="1490171"/>
                          <a:pt x="1595293" y="1472184"/>
                        </a:cubicBezTo>
                        <a:cubicBezTo>
                          <a:pt x="1579388" y="1408562"/>
                          <a:pt x="1577536" y="1433959"/>
                          <a:pt x="1567861" y="1380744"/>
                        </a:cubicBezTo>
                        <a:cubicBezTo>
                          <a:pt x="1564006" y="1359539"/>
                          <a:pt x="1561765" y="1338072"/>
                          <a:pt x="1558717" y="1316736"/>
                        </a:cubicBezTo>
                        <a:cubicBezTo>
                          <a:pt x="1564813" y="1264920"/>
                          <a:pt x="1573288" y="1213329"/>
                          <a:pt x="1577005" y="1161288"/>
                        </a:cubicBezTo>
                        <a:cubicBezTo>
                          <a:pt x="1577692" y="1151674"/>
                          <a:pt x="1570509" y="1179452"/>
                          <a:pt x="1567861" y="1188720"/>
                        </a:cubicBezTo>
                        <a:cubicBezTo>
                          <a:pt x="1559252" y="1218851"/>
                          <a:pt x="1555858" y="1239589"/>
                          <a:pt x="1549573" y="1271016"/>
                        </a:cubicBezTo>
                        <a:cubicBezTo>
                          <a:pt x="1552621" y="1353312"/>
                          <a:pt x="1551261" y="1435890"/>
                          <a:pt x="1558717" y="1517904"/>
                        </a:cubicBezTo>
                        <a:cubicBezTo>
                          <a:pt x="1560462" y="1537102"/>
                          <a:pt x="1570909" y="1554480"/>
                          <a:pt x="1577005" y="1572768"/>
                        </a:cubicBezTo>
                        <a:cubicBezTo>
                          <a:pt x="1580053" y="1581912"/>
                          <a:pt x="1579333" y="1593384"/>
                          <a:pt x="1586149" y="1600200"/>
                        </a:cubicBezTo>
                        <a:cubicBezTo>
                          <a:pt x="1621352" y="1635403"/>
                          <a:pt x="1606408" y="1616872"/>
                          <a:pt x="1631869" y="1655064"/>
                        </a:cubicBezTo>
                        <a:cubicBezTo>
                          <a:pt x="1654832" y="1746918"/>
                          <a:pt x="1642209" y="1704371"/>
                          <a:pt x="1668445" y="1783080"/>
                        </a:cubicBezTo>
                        <a:lnTo>
                          <a:pt x="1677589" y="1810512"/>
                        </a:lnTo>
                        <a:lnTo>
                          <a:pt x="1686733" y="1837944"/>
                        </a:lnTo>
                        <a:cubicBezTo>
                          <a:pt x="1673965" y="2144367"/>
                          <a:pt x="1741071" y="2002931"/>
                          <a:pt x="1631869" y="2084832"/>
                        </a:cubicBezTo>
                        <a:cubicBezTo>
                          <a:pt x="1621524" y="2092591"/>
                          <a:pt x="1613581" y="2103120"/>
                          <a:pt x="1604437" y="2112264"/>
                        </a:cubicBezTo>
                        <a:cubicBezTo>
                          <a:pt x="1567861" y="2109216"/>
                          <a:pt x="1528916" y="2116423"/>
                          <a:pt x="1494709" y="2103120"/>
                        </a:cubicBezTo>
                        <a:cubicBezTo>
                          <a:pt x="1450859" y="2086067"/>
                          <a:pt x="1446209" y="2050407"/>
                          <a:pt x="1421557" y="2020824"/>
                        </a:cubicBezTo>
                        <a:cubicBezTo>
                          <a:pt x="1413278" y="2010890"/>
                          <a:pt x="1403269" y="2002536"/>
                          <a:pt x="1394125" y="1993392"/>
                        </a:cubicBezTo>
                        <a:cubicBezTo>
                          <a:pt x="1391077" y="1984248"/>
                          <a:pt x="1393602" y="1970271"/>
                          <a:pt x="1384981" y="1965960"/>
                        </a:cubicBezTo>
                        <a:cubicBezTo>
                          <a:pt x="1367337" y="1957138"/>
                          <a:pt x="1334774" y="1997879"/>
                          <a:pt x="1330117" y="2002536"/>
                        </a:cubicBezTo>
                        <a:cubicBezTo>
                          <a:pt x="1327069" y="2011680"/>
                          <a:pt x="1326994" y="2022442"/>
                          <a:pt x="1320973" y="2029968"/>
                        </a:cubicBezTo>
                        <a:cubicBezTo>
                          <a:pt x="1305693" y="2049069"/>
                          <a:pt x="1286275" y="2048757"/>
                          <a:pt x="1266109" y="2057400"/>
                        </a:cubicBezTo>
                        <a:cubicBezTo>
                          <a:pt x="1253580" y="2062770"/>
                          <a:pt x="1241725" y="2069592"/>
                          <a:pt x="1229533" y="2075688"/>
                        </a:cubicBezTo>
                        <a:cubicBezTo>
                          <a:pt x="1220389" y="2072640"/>
                          <a:pt x="1209627" y="2072565"/>
                          <a:pt x="1202101" y="2066544"/>
                        </a:cubicBezTo>
                        <a:cubicBezTo>
                          <a:pt x="1193519" y="2059679"/>
                          <a:pt x="1191584" y="2046883"/>
                          <a:pt x="1183813" y="2039112"/>
                        </a:cubicBezTo>
                        <a:cubicBezTo>
                          <a:pt x="1176042" y="2031341"/>
                          <a:pt x="1165525" y="2026920"/>
                          <a:pt x="1156381" y="2020824"/>
                        </a:cubicBezTo>
                        <a:cubicBezTo>
                          <a:pt x="1153333" y="2011680"/>
                          <a:pt x="1151918" y="2001818"/>
                          <a:pt x="1147237" y="1993392"/>
                        </a:cubicBezTo>
                        <a:cubicBezTo>
                          <a:pt x="1136563" y="1974179"/>
                          <a:pt x="1110661" y="1938528"/>
                          <a:pt x="1110661" y="1938528"/>
                        </a:cubicBezTo>
                        <a:cubicBezTo>
                          <a:pt x="1101517" y="1941576"/>
                          <a:pt x="1090837" y="1941754"/>
                          <a:pt x="1083229" y="1947672"/>
                        </a:cubicBezTo>
                        <a:cubicBezTo>
                          <a:pt x="1069459" y="1958382"/>
                          <a:pt x="1029121" y="2010254"/>
                          <a:pt x="1000933" y="2020824"/>
                        </a:cubicBezTo>
                        <a:cubicBezTo>
                          <a:pt x="986381" y="2026281"/>
                          <a:pt x="970291" y="2026199"/>
                          <a:pt x="955213" y="2029968"/>
                        </a:cubicBezTo>
                        <a:cubicBezTo>
                          <a:pt x="890113" y="2046243"/>
                          <a:pt x="974358" y="2032228"/>
                          <a:pt x="882061" y="2057400"/>
                        </a:cubicBezTo>
                        <a:cubicBezTo>
                          <a:pt x="864174" y="2062278"/>
                          <a:pt x="845377" y="2062908"/>
                          <a:pt x="827197" y="2066544"/>
                        </a:cubicBezTo>
                        <a:cubicBezTo>
                          <a:pt x="814874" y="2069009"/>
                          <a:pt x="802813" y="2072640"/>
                          <a:pt x="790621" y="2075688"/>
                        </a:cubicBezTo>
                        <a:cubicBezTo>
                          <a:pt x="781477" y="2072640"/>
                          <a:pt x="770005" y="2073360"/>
                          <a:pt x="763189" y="2066544"/>
                        </a:cubicBezTo>
                        <a:cubicBezTo>
                          <a:pt x="705527" y="2008882"/>
                          <a:pt x="740466" y="2030242"/>
                          <a:pt x="717469" y="1984248"/>
                        </a:cubicBezTo>
                        <a:cubicBezTo>
                          <a:pt x="712554" y="1974418"/>
                          <a:pt x="705277" y="1965960"/>
                          <a:pt x="699181" y="1956816"/>
                        </a:cubicBezTo>
                        <a:cubicBezTo>
                          <a:pt x="689557" y="1850949"/>
                          <a:pt x="681555" y="1818288"/>
                          <a:pt x="699181" y="1700784"/>
                        </a:cubicBezTo>
                        <a:cubicBezTo>
                          <a:pt x="700811" y="1689916"/>
                          <a:pt x="711373" y="1682496"/>
                          <a:pt x="717469" y="1673352"/>
                        </a:cubicBezTo>
                        <a:cubicBezTo>
                          <a:pt x="720399" y="1661633"/>
                          <a:pt x="729198" y="1622462"/>
                          <a:pt x="735757" y="1609344"/>
                        </a:cubicBezTo>
                        <a:cubicBezTo>
                          <a:pt x="740672" y="1599514"/>
                          <a:pt x="748593" y="1591454"/>
                          <a:pt x="754045" y="1581912"/>
                        </a:cubicBezTo>
                        <a:cubicBezTo>
                          <a:pt x="760808" y="1570077"/>
                          <a:pt x="764410" y="1556428"/>
                          <a:pt x="772333" y="1545336"/>
                        </a:cubicBezTo>
                        <a:cubicBezTo>
                          <a:pt x="779849" y="1534813"/>
                          <a:pt x="790621" y="1527048"/>
                          <a:pt x="799765" y="1517904"/>
                        </a:cubicBezTo>
                        <a:cubicBezTo>
                          <a:pt x="802813" y="1508760"/>
                          <a:pt x="803562" y="1498492"/>
                          <a:pt x="808909" y="1490472"/>
                        </a:cubicBezTo>
                        <a:cubicBezTo>
                          <a:pt x="819020" y="1475305"/>
                          <a:pt x="846905" y="1453186"/>
                          <a:pt x="863773" y="1444752"/>
                        </a:cubicBezTo>
                        <a:cubicBezTo>
                          <a:pt x="872394" y="1440441"/>
                          <a:pt x="882584" y="1439919"/>
                          <a:pt x="891205" y="1435608"/>
                        </a:cubicBezTo>
                        <a:cubicBezTo>
                          <a:pt x="901035" y="1430693"/>
                          <a:pt x="909694" y="1423708"/>
                          <a:pt x="918637" y="1417320"/>
                        </a:cubicBezTo>
                        <a:cubicBezTo>
                          <a:pt x="931038" y="1408462"/>
                          <a:pt x="941981" y="1397449"/>
                          <a:pt x="955213" y="1389888"/>
                        </a:cubicBezTo>
                        <a:cubicBezTo>
                          <a:pt x="963582" y="1385106"/>
                          <a:pt x="974219" y="1385425"/>
                          <a:pt x="982645" y="1380744"/>
                        </a:cubicBezTo>
                        <a:cubicBezTo>
                          <a:pt x="1001858" y="1370070"/>
                          <a:pt x="1016657" y="1351119"/>
                          <a:pt x="1037509" y="1344168"/>
                        </a:cubicBezTo>
                        <a:cubicBezTo>
                          <a:pt x="1046653" y="1341120"/>
                          <a:pt x="1056320" y="1339335"/>
                          <a:pt x="1064941" y="1335024"/>
                        </a:cubicBezTo>
                        <a:cubicBezTo>
                          <a:pt x="1074771" y="1330109"/>
                          <a:pt x="1082330" y="1321199"/>
                          <a:pt x="1092373" y="1316736"/>
                        </a:cubicBezTo>
                        <a:cubicBezTo>
                          <a:pt x="1109989" y="1308907"/>
                          <a:pt x="1129995" y="1307069"/>
                          <a:pt x="1147237" y="1298448"/>
                        </a:cubicBezTo>
                        <a:cubicBezTo>
                          <a:pt x="1159429" y="1292352"/>
                          <a:pt x="1171284" y="1285530"/>
                          <a:pt x="1183813" y="1280160"/>
                        </a:cubicBezTo>
                        <a:cubicBezTo>
                          <a:pt x="1192672" y="1276363"/>
                          <a:pt x="1202624" y="1275327"/>
                          <a:pt x="1211245" y="1271016"/>
                        </a:cubicBezTo>
                        <a:cubicBezTo>
                          <a:pt x="1221075" y="1266101"/>
                          <a:pt x="1228847" y="1257643"/>
                          <a:pt x="1238677" y="1252728"/>
                        </a:cubicBezTo>
                        <a:cubicBezTo>
                          <a:pt x="1247298" y="1248417"/>
                          <a:pt x="1257683" y="1248265"/>
                          <a:pt x="1266109" y="1243584"/>
                        </a:cubicBezTo>
                        <a:cubicBezTo>
                          <a:pt x="1315327" y="1216241"/>
                          <a:pt x="1315084" y="1212897"/>
                          <a:pt x="1348405" y="1179576"/>
                        </a:cubicBezTo>
                        <a:cubicBezTo>
                          <a:pt x="1345357" y="1188720"/>
                          <a:pt x="1346077" y="1200192"/>
                          <a:pt x="1339261" y="1207008"/>
                        </a:cubicBezTo>
                        <a:cubicBezTo>
                          <a:pt x="1332445" y="1213824"/>
                          <a:pt x="1320688" y="1212355"/>
                          <a:pt x="1311829" y="1216152"/>
                        </a:cubicBezTo>
                        <a:cubicBezTo>
                          <a:pt x="1299300" y="1221522"/>
                          <a:pt x="1287088" y="1227677"/>
                          <a:pt x="1275253" y="1234440"/>
                        </a:cubicBezTo>
                        <a:cubicBezTo>
                          <a:pt x="1265711" y="1239892"/>
                          <a:pt x="1257864" y="1248265"/>
                          <a:pt x="1247821" y="1252728"/>
                        </a:cubicBezTo>
                        <a:cubicBezTo>
                          <a:pt x="1230205" y="1260557"/>
                          <a:pt x="1211245" y="1264920"/>
                          <a:pt x="1192957" y="1271016"/>
                        </a:cubicBezTo>
                        <a:cubicBezTo>
                          <a:pt x="1183813" y="1274064"/>
                          <a:pt x="1174976" y="1278270"/>
                          <a:pt x="1165525" y="1280160"/>
                        </a:cubicBezTo>
                        <a:cubicBezTo>
                          <a:pt x="1150285" y="1283208"/>
                          <a:pt x="1134799" y="1285215"/>
                          <a:pt x="1119805" y="1289304"/>
                        </a:cubicBezTo>
                        <a:cubicBezTo>
                          <a:pt x="1101207" y="1294376"/>
                          <a:pt x="1083229" y="1301496"/>
                          <a:pt x="1064941" y="1307592"/>
                        </a:cubicBezTo>
                        <a:lnTo>
                          <a:pt x="1037509" y="1316736"/>
                        </a:lnTo>
                        <a:cubicBezTo>
                          <a:pt x="1028365" y="1319784"/>
                          <a:pt x="1018097" y="1320533"/>
                          <a:pt x="1010077" y="1325880"/>
                        </a:cubicBezTo>
                        <a:cubicBezTo>
                          <a:pt x="931461" y="1378291"/>
                          <a:pt x="1030929" y="1315454"/>
                          <a:pt x="955213" y="1353312"/>
                        </a:cubicBezTo>
                        <a:cubicBezTo>
                          <a:pt x="945383" y="1358227"/>
                          <a:pt x="937824" y="1367137"/>
                          <a:pt x="927781" y="1371600"/>
                        </a:cubicBezTo>
                        <a:cubicBezTo>
                          <a:pt x="910165" y="1379429"/>
                          <a:pt x="891205" y="1383792"/>
                          <a:pt x="872917" y="1389888"/>
                        </a:cubicBezTo>
                        <a:lnTo>
                          <a:pt x="818053" y="1408176"/>
                        </a:lnTo>
                        <a:lnTo>
                          <a:pt x="790621" y="1417320"/>
                        </a:lnTo>
                        <a:cubicBezTo>
                          <a:pt x="595433" y="1401054"/>
                          <a:pt x="735633" y="1421442"/>
                          <a:pt x="653461" y="1399032"/>
                        </a:cubicBezTo>
                        <a:cubicBezTo>
                          <a:pt x="629212" y="1392419"/>
                          <a:pt x="604154" y="1388692"/>
                          <a:pt x="580309" y="1380744"/>
                        </a:cubicBezTo>
                        <a:cubicBezTo>
                          <a:pt x="571165" y="1377696"/>
                          <a:pt x="561498" y="1375911"/>
                          <a:pt x="552877" y="1371600"/>
                        </a:cubicBezTo>
                        <a:cubicBezTo>
                          <a:pt x="543047" y="1366685"/>
                          <a:pt x="535275" y="1358227"/>
                          <a:pt x="525445" y="1353312"/>
                        </a:cubicBezTo>
                        <a:cubicBezTo>
                          <a:pt x="516824" y="1349001"/>
                          <a:pt x="506634" y="1348479"/>
                          <a:pt x="498013" y="1344168"/>
                        </a:cubicBezTo>
                        <a:cubicBezTo>
                          <a:pt x="488183" y="1339253"/>
                          <a:pt x="480871" y="1329739"/>
                          <a:pt x="470581" y="1325880"/>
                        </a:cubicBezTo>
                        <a:cubicBezTo>
                          <a:pt x="456029" y="1320423"/>
                          <a:pt x="439855" y="1320825"/>
                          <a:pt x="424861" y="1316736"/>
                        </a:cubicBezTo>
                        <a:cubicBezTo>
                          <a:pt x="406263" y="1311664"/>
                          <a:pt x="388285" y="1304544"/>
                          <a:pt x="369997" y="1298448"/>
                        </a:cubicBezTo>
                        <a:cubicBezTo>
                          <a:pt x="360853" y="1295400"/>
                          <a:pt x="350585" y="1294651"/>
                          <a:pt x="342565" y="1289304"/>
                        </a:cubicBezTo>
                        <a:cubicBezTo>
                          <a:pt x="247671" y="1226042"/>
                          <a:pt x="394571" y="1322336"/>
                          <a:pt x="278557" y="1252728"/>
                        </a:cubicBezTo>
                        <a:cubicBezTo>
                          <a:pt x="259710" y="1241420"/>
                          <a:pt x="245246" y="1220463"/>
                          <a:pt x="223693" y="1216152"/>
                        </a:cubicBezTo>
                        <a:lnTo>
                          <a:pt x="177973" y="1207008"/>
                        </a:lnTo>
                        <a:cubicBezTo>
                          <a:pt x="165781" y="1200912"/>
                          <a:pt x="154160" y="1193506"/>
                          <a:pt x="141397" y="1188720"/>
                        </a:cubicBezTo>
                        <a:cubicBezTo>
                          <a:pt x="129630" y="1184307"/>
                          <a:pt x="116372" y="1184526"/>
                          <a:pt x="104821" y="1179576"/>
                        </a:cubicBezTo>
                        <a:cubicBezTo>
                          <a:pt x="62938" y="1161626"/>
                          <a:pt x="89504" y="1160221"/>
                          <a:pt x="49957" y="1133856"/>
                        </a:cubicBezTo>
                        <a:cubicBezTo>
                          <a:pt x="41937" y="1128509"/>
                          <a:pt x="31669" y="1127760"/>
                          <a:pt x="22525" y="1124712"/>
                        </a:cubicBezTo>
                        <a:cubicBezTo>
                          <a:pt x="-4470" y="1084220"/>
                          <a:pt x="-10402" y="1089982"/>
                          <a:pt x="22525" y="1024128"/>
                        </a:cubicBezTo>
                        <a:cubicBezTo>
                          <a:pt x="31260" y="1006658"/>
                          <a:pt x="62963" y="1003909"/>
                          <a:pt x="77389" y="996696"/>
                        </a:cubicBezTo>
                        <a:cubicBezTo>
                          <a:pt x="87219" y="991781"/>
                          <a:pt x="94991" y="983323"/>
                          <a:pt x="104821" y="978408"/>
                        </a:cubicBezTo>
                        <a:cubicBezTo>
                          <a:pt x="207407" y="927115"/>
                          <a:pt x="35636" y="1027086"/>
                          <a:pt x="168829" y="950976"/>
                        </a:cubicBezTo>
                        <a:cubicBezTo>
                          <a:pt x="178371" y="945524"/>
                          <a:pt x="185835" y="936163"/>
                          <a:pt x="196261" y="932688"/>
                        </a:cubicBezTo>
                        <a:cubicBezTo>
                          <a:pt x="213850" y="926825"/>
                          <a:pt x="232837" y="926592"/>
                          <a:pt x="251125" y="923544"/>
                        </a:cubicBezTo>
                        <a:cubicBezTo>
                          <a:pt x="254173" y="902208"/>
                          <a:pt x="254076" y="880180"/>
                          <a:pt x="260269" y="859536"/>
                        </a:cubicBezTo>
                        <a:cubicBezTo>
                          <a:pt x="263427" y="849010"/>
                          <a:pt x="277774" y="843066"/>
                          <a:pt x="278557" y="832104"/>
                        </a:cubicBezTo>
                        <a:cubicBezTo>
                          <a:pt x="280956" y="798523"/>
                          <a:pt x="272461" y="765048"/>
                          <a:pt x="269413" y="731520"/>
                        </a:cubicBezTo>
                        <a:cubicBezTo>
                          <a:pt x="272461" y="694944"/>
                          <a:pt x="268474" y="657083"/>
                          <a:pt x="278557" y="621792"/>
                        </a:cubicBezTo>
                        <a:cubicBezTo>
                          <a:pt x="281576" y="611225"/>
                          <a:pt x="295018" y="604149"/>
                          <a:pt x="305989" y="603504"/>
                        </a:cubicBezTo>
                        <a:cubicBezTo>
                          <a:pt x="348696" y="600992"/>
                          <a:pt x="391333" y="609600"/>
                          <a:pt x="434005" y="612648"/>
                        </a:cubicBezTo>
                        <a:cubicBezTo>
                          <a:pt x="452293" y="618744"/>
                          <a:pt x="475238" y="617305"/>
                          <a:pt x="488869" y="630936"/>
                        </a:cubicBezTo>
                        <a:cubicBezTo>
                          <a:pt x="550549" y="692616"/>
                          <a:pt x="519197" y="677621"/>
                          <a:pt x="571165" y="694944"/>
                        </a:cubicBezTo>
                        <a:cubicBezTo>
                          <a:pt x="583357" y="691896"/>
                          <a:pt x="597928" y="693651"/>
                          <a:pt x="607741" y="685800"/>
                        </a:cubicBezTo>
                        <a:cubicBezTo>
                          <a:pt x="615267" y="679779"/>
                          <a:pt x="612204" y="666794"/>
                          <a:pt x="616885" y="658368"/>
                        </a:cubicBezTo>
                        <a:cubicBezTo>
                          <a:pt x="627559" y="639155"/>
                          <a:pt x="646510" y="624356"/>
                          <a:pt x="653461" y="603504"/>
                        </a:cubicBezTo>
                        <a:cubicBezTo>
                          <a:pt x="666916" y="563140"/>
                          <a:pt x="658294" y="584693"/>
                          <a:pt x="680893" y="539496"/>
                        </a:cubicBezTo>
                        <a:cubicBezTo>
                          <a:pt x="676880" y="435160"/>
                          <a:pt x="686180" y="350331"/>
                          <a:pt x="662605" y="256032"/>
                        </a:cubicBezTo>
                        <a:cubicBezTo>
                          <a:pt x="660267" y="246681"/>
                          <a:pt x="656509" y="237744"/>
                          <a:pt x="653461" y="228600"/>
                        </a:cubicBezTo>
                        <a:cubicBezTo>
                          <a:pt x="656509" y="219456"/>
                          <a:pt x="653337" y="203816"/>
                          <a:pt x="662605" y="201168"/>
                        </a:cubicBezTo>
                        <a:cubicBezTo>
                          <a:pt x="697100" y="191312"/>
                          <a:pt x="720542" y="212361"/>
                          <a:pt x="744901" y="228600"/>
                        </a:cubicBezTo>
                        <a:cubicBezTo>
                          <a:pt x="750997" y="237744"/>
                          <a:pt x="757737" y="246490"/>
                          <a:pt x="763189" y="256032"/>
                        </a:cubicBezTo>
                        <a:cubicBezTo>
                          <a:pt x="769952" y="267867"/>
                          <a:pt x="773554" y="281516"/>
                          <a:pt x="781477" y="292608"/>
                        </a:cubicBezTo>
                        <a:cubicBezTo>
                          <a:pt x="788993" y="303131"/>
                          <a:pt x="801393" y="309517"/>
                          <a:pt x="808909" y="320040"/>
                        </a:cubicBezTo>
                        <a:cubicBezTo>
                          <a:pt x="844987" y="370549"/>
                          <a:pt x="806800" y="354507"/>
                          <a:pt x="863773" y="411480"/>
                        </a:cubicBezTo>
                        <a:lnTo>
                          <a:pt x="946069" y="493776"/>
                        </a:lnTo>
                        <a:cubicBezTo>
                          <a:pt x="955213" y="502920"/>
                          <a:pt x="962741" y="514035"/>
                          <a:pt x="973501" y="521208"/>
                        </a:cubicBezTo>
                        <a:cubicBezTo>
                          <a:pt x="992582" y="533929"/>
                          <a:pt x="1021306" y="552346"/>
                          <a:pt x="1037509" y="566928"/>
                        </a:cubicBezTo>
                        <a:cubicBezTo>
                          <a:pt x="1056733" y="584230"/>
                          <a:pt x="1074085" y="603504"/>
                          <a:pt x="1092373" y="621792"/>
                        </a:cubicBezTo>
                        <a:cubicBezTo>
                          <a:pt x="1101517" y="630936"/>
                          <a:pt x="1109045" y="642051"/>
                          <a:pt x="1119805" y="649224"/>
                        </a:cubicBezTo>
                        <a:cubicBezTo>
                          <a:pt x="1128949" y="655320"/>
                          <a:pt x="1139466" y="659741"/>
                          <a:pt x="1147237" y="667512"/>
                        </a:cubicBezTo>
                        <a:cubicBezTo>
                          <a:pt x="1158013" y="678288"/>
                          <a:pt x="1163893" y="693312"/>
                          <a:pt x="1174669" y="704088"/>
                        </a:cubicBezTo>
                        <a:cubicBezTo>
                          <a:pt x="1192395" y="721814"/>
                          <a:pt x="1207222" y="724083"/>
                          <a:pt x="1229533" y="731520"/>
                        </a:cubicBezTo>
                        <a:cubicBezTo>
                          <a:pt x="1247821" y="749808"/>
                          <a:pt x="1270051" y="764865"/>
                          <a:pt x="1284397" y="786384"/>
                        </a:cubicBezTo>
                        <a:lnTo>
                          <a:pt x="1320973" y="841248"/>
                        </a:lnTo>
                        <a:cubicBezTo>
                          <a:pt x="1332234" y="807466"/>
                          <a:pt x="1341987" y="791836"/>
                          <a:pt x="1320973" y="749808"/>
                        </a:cubicBezTo>
                        <a:cubicBezTo>
                          <a:pt x="1316662" y="741187"/>
                          <a:pt x="1302685" y="743712"/>
                          <a:pt x="1293541" y="740664"/>
                        </a:cubicBezTo>
                        <a:cubicBezTo>
                          <a:pt x="1284397" y="731520"/>
                          <a:pt x="1274388" y="723166"/>
                          <a:pt x="1266109" y="713232"/>
                        </a:cubicBezTo>
                        <a:cubicBezTo>
                          <a:pt x="1231752" y="672004"/>
                          <a:pt x="1259646" y="675395"/>
                          <a:pt x="1192957" y="630936"/>
                        </a:cubicBezTo>
                        <a:cubicBezTo>
                          <a:pt x="1159974" y="608948"/>
                          <a:pt x="1135715" y="595365"/>
                          <a:pt x="1110661" y="557784"/>
                        </a:cubicBezTo>
                        <a:cubicBezTo>
                          <a:pt x="1065255" y="489676"/>
                          <a:pt x="1123613" y="573326"/>
                          <a:pt x="1064941" y="502920"/>
                        </a:cubicBezTo>
                        <a:cubicBezTo>
                          <a:pt x="1057906" y="494477"/>
                          <a:pt x="1053247" y="484280"/>
                          <a:pt x="1046653" y="475488"/>
                        </a:cubicBezTo>
                        <a:cubicBezTo>
                          <a:pt x="1034943" y="459875"/>
                          <a:pt x="1022269" y="445008"/>
                          <a:pt x="1010077" y="429768"/>
                        </a:cubicBezTo>
                        <a:cubicBezTo>
                          <a:pt x="1003981" y="411480"/>
                          <a:pt x="1002482" y="390944"/>
                          <a:pt x="991789" y="374904"/>
                        </a:cubicBezTo>
                        <a:cubicBezTo>
                          <a:pt x="985693" y="365760"/>
                          <a:pt x="977964" y="357515"/>
                          <a:pt x="973501" y="347472"/>
                        </a:cubicBezTo>
                        <a:cubicBezTo>
                          <a:pt x="965672" y="329856"/>
                          <a:pt x="961309" y="310896"/>
                          <a:pt x="955213" y="292608"/>
                        </a:cubicBezTo>
                        <a:cubicBezTo>
                          <a:pt x="942523" y="254538"/>
                          <a:pt x="945752" y="268007"/>
                          <a:pt x="936925" y="219456"/>
                        </a:cubicBezTo>
                        <a:cubicBezTo>
                          <a:pt x="933608" y="201215"/>
                          <a:pt x="929321" y="183068"/>
                          <a:pt x="927781" y="164592"/>
                        </a:cubicBezTo>
                        <a:cubicBezTo>
                          <a:pt x="926262" y="146367"/>
                          <a:pt x="927781" y="128016"/>
                          <a:pt x="927781" y="109728"/>
                        </a:cubicBezTo>
                        <a:lnTo>
                          <a:pt x="1165525" y="91440"/>
                        </a:lnTo>
                        <a:cubicBezTo>
                          <a:pt x="1186861" y="112776"/>
                          <a:pt x="1209348" y="133020"/>
                          <a:pt x="1229533" y="155448"/>
                        </a:cubicBezTo>
                        <a:cubicBezTo>
                          <a:pt x="1236885" y="163617"/>
                          <a:pt x="1237159" y="180215"/>
                          <a:pt x="1247821" y="182880"/>
                        </a:cubicBezTo>
                        <a:cubicBezTo>
                          <a:pt x="1265808" y="187377"/>
                          <a:pt x="1284586" y="177758"/>
                          <a:pt x="1302685" y="173736"/>
                        </a:cubicBezTo>
                        <a:cubicBezTo>
                          <a:pt x="1323669" y="169073"/>
                          <a:pt x="1348903" y="156469"/>
                          <a:pt x="1366693" y="146304"/>
                        </a:cubicBezTo>
                        <a:cubicBezTo>
                          <a:pt x="1376235" y="140852"/>
                          <a:pt x="1385911" y="135317"/>
                          <a:pt x="1394125" y="128016"/>
                        </a:cubicBezTo>
                        <a:cubicBezTo>
                          <a:pt x="1468140" y="62224"/>
                          <a:pt x="1419856" y="82863"/>
                          <a:pt x="1476421" y="64008"/>
                        </a:cubicBezTo>
                        <a:cubicBezTo>
                          <a:pt x="1557653" y="3084"/>
                          <a:pt x="1469678" y="61673"/>
                          <a:pt x="1549573" y="27432"/>
                        </a:cubicBezTo>
                        <a:cubicBezTo>
                          <a:pt x="1559674" y="23103"/>
                          <a:pt x="1567175" y="14059"/>
                          <a:pt x="1577005" y="9144"/>
                        </a:cubicBezTo>
                        <a:cubicBezTo>
                          <a:pt x="1585626" y="4833"/>
                          <a:pt x="1595293" y="3048"/>
                          <a:pt x="1604437" y="0"/>
                        </a:cubicBezTo>
                        <a:cubicBezTo>
                          <a:pt x="1613581" y="6096"/>
                          <a:pt x="1629605" y="7534"/>
                          <a:pt x="1631869" y="18288"/>
                        </a:cubicBezTo>
                        <a:cubicBezTo>
                          <a:pt x="1642562" y="69080"/>
                          <a:pt x="1610318" y="131879"/>
                          <a:pt x="1641013" y="173736"/>
                        </a:cubicBezTo>
                        <a:cubicBezTo>
                          <a:pt x="1659395" y="198802"/>
                          <a:pt x="1703593" y="166992"/>
                          <a:pt x="1732453" y="155448"/>
                        </a:cubicBezTo>
                        <a:cubicBezTo>
                          <a:pt x="1756609" y="145786"/>
                          <a:pt x="1780520" y="135183"/>
                          <a:pt x="1805605" y="128016"/>
                        </a:cubicBezTo>
                        <a:cubicBezTo>
                          <a:pt x="1817689" y="124564"/>
                          <a:pt x="1830414" y="123285"/>
                          <a:pt x="1842181" y="118872"/>
                        </a:cubicBezTo>
                        <a:cubicBezTo>
                          <a:pt x="1854944" y="114086"/>
                          <a:pt x="1865994" y="105370"/>
                          <a:pt x="1878757" y="100584"/>
                        </a:cubicBezTo>
                        <a:cubicBezTo>
                          <a:pt x="1931260" y="80895"/>
                          <a:pt x="1907667" y="104417"/>
                          <a:pt x="1970197" y="73152"/>
                        </a:cubicBezTo>
                        <a:cubicBezTo>
                          <a:pt x="2023356" y="46573"/>
                          <a:pt x="1993327" y="57105"/>
                          <a:pt x="2061637" y="45720"/>
                        </a:cubicBezTo>
                        <a:cubicBezTo>
                          <a:pt x="2098213" y="48768"/>
                          <a:pt x="2138537" y="38450"/>
                          <a:pt x="2171365" y="54864"/>
                        </a:cubicBezTo>
                        <a:cubicBezTo>
                          <a:pt x="2188607" y="63485"/>
                          <a:pt x="2189653" y="109728"/>
                          <a:pt x="2189653" y="109728"/>
                        </a:cubicBezTo>
                        <a:cubicBezTo>
                          <a:pt x="2186605" y="137160"/>
                          <a:pt x="2189941" y="166085"/>
                          <a:pt x="2180509" y="192024"/>
                        </a:cubicBezTo>
                        <a:cubicBezTo>
                          <a:pt x="2176753" y="202352"/>
                          <a:pt x="2163120" y="205849"/>
                          <a:pt x="2153077" y="210312"/>
                        </a:cubicBezTo>
                        <a:cubicBezTo>
                          <a:pt x="2135461" y="218141"/>
                          <a:pt x="2116501" y="222504"/>
                          <a:pt x="2098213" y="228600"/>
                        </a:cubicBezTo>
                        <a:lnTo>
                          <a:pt x="2015917" y="256032"/>
                        </a:lnTo>
                        <a:cubicBezTo>
                          <a:pt x="2006773" y="259080"/>
                          <a:pt x="1996505" y="259829"/>
                          <a:pt x="1988485" y="265176"/>
                        </a:cubicBezTo>
                        <a:cubicBezTo>
                          <a:pt x="1930034" y="304143"/>
                          <a:pt x="1949163" y="286210"/>
                          <a:pt x="1924477" y="310896"/>
                        </a:cubicBezTo>
                        <a:lnTo>
                          <a:pt x="1887901" y="310896"/>
                        </a:lnTo>
                        <a:lnTo>
                          <a:pt x="1988485" y="338328"/>
                        </a:lnTo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" name="Freeform 18"/>
                  <p:cNvSpPr/>
                  <p:nvPr/>
                </p:nvSpPr>
                <p:spPr>
                  <a:xfrm>
                    <a:off x="8650224" y="553725"/>
                    <a:ext cx="1527048" cy="872739"/>
                  </a:xfrm>
                  <a:custGeom>
                    <a:avLst/>
                    <a:gdLst>
                      <a:gd name="connsiteX0" fmla="*/ 1527048 w 1527048"/>
                      <a:gd name="connsiteY0" fmla="*/ 872739 h 872739"/>
                      <a:gd name="connsiteX1" fmla="*/ 1527048 w 1527048"/>
                      <a:gd name="connsiteY1" fmla="*/ 872739 h 872739"/>
                      <a:gd name="connsiteX2" fmla="*/ 1481328 w 1527048"/>
                      <a:gd name="connsiteY2" fmla="*/ 808731 h 872739"/>
                      <a:gd name="connsiteX3" fmla="*/ 1435608 w 1527048"/>
                      <a:gd name="connsiteY3" fmla="*/ 799587 h 872739"/>
                      <a:gd name="connsiteX4" fmla="*/ 1408176 w 1527048"/>
                      <a:gd name="connsiteY4" fmla="*/ 781299 h 872739"/>
                      <a:gd name="connsiteX5" fmla="*/ 1325880 w 1527048"/>
                      <a:gd name="connsiteY5" fmla="*/ 699003 h 872739"/>
                      <a:gd name="connsiteX6" fmla="*/ 1298448 w 1527048"/>
                      <a:gd name="connsiteY6" fmla="*/ 671571 h 872739"/>
                      <a:gd name="connsiteX7" fmla="*/ 1261872 w 1527048"/>
                      <a:gd name="connsiteY7" fmla="*/ 607563 h 872739"/>
                      <a:gd name="connsiteX8" fmla="*/ 1252728 w 1527048"/>
                      <a:gd name="connsiteY8" fmla="*/ 570987 h 872739"/>
                      <a:gd name="connsiteX9" fmla="*/ 1225296 w 1527048"/>
                      <a:gd name="connsiteY9" fmla="*/ 552699 h 872739"/>
                      <a:gd name="connsiteX10" fmla="*/ 1179576 w 1527048"/>
                      <a:gd name="connsiteY10" fmla="*/ 506979 h 872739"/>
                      <a:gd name="connsiteX11" fmla="*/ 1161288 w 1527048"/>
                      <a:gd name="connsiteY11" fmla="*/ 479547 h 872739"/>
                      <a:gd name="connsiteX12" fmla="*/ 1106424 w 1527048"/>
                      <a:gd name="connsiteY12" fmla="*/ 442971 h 872739"/>
                      <a:gd name="connsiteX13" fmla="*/ 1088136 w 1527048"/>
                      <a:gd name="connsiteY13" fmla="*/ 415539 h 872739"/>
                      <a:gd name="connsiteX14" fmla="*/ 1060704 w 1527048"/>
                      <a:gd name="connsiteY14" fmla="*/ 397251 h 872739"/>
                      <a:gd name="connsiteX15" fmla="*/ 1024128 w 1527048"/>
                      <a:gd name="connsiteY15" fmla="*/ 360675 h 872739"/>
                      <a:gd name="connsiteX16" fmla="*/ 1014984 w 1527048"/>
                      <a:gd name="connsiteY16" fmla="*/ 333243 h 872739"/>
                      <a:gd name="connsiteX17" fmla="*/ 960120 w 1527048"/>
                      <a:gd name="connsiteY17" fmla="*/ 278379 h 872739"/>
                      <a:gd name="connsiteX18" fmla="*/ 932688 w 1527048"/>
                      <a:gd name="connsiteY18" fmla="*/ 250947 h 872739"/>
                      <a:gd name="connsiteX19" fmla="*/ 914400 w 1527048"/>
                      <a:gd name="connsiteY19" fmla="*/ 223515 h 872739"/>
                      <a:gd name="connsiteX20" fmla="*/ 886968 w 1527048"/>
                      <a:gd name="connsiteY20" fmla="*/ 214371 h 872739"/>
                      <a:gd name="connsiteX21" fmla="*/ 822960 w 1527048"/>
                      <a:gd name="connsiteY21" fmla="*/ 186939 h 872739"/>
                      <a:gd name="connsiteX22" fmla="*/ 768096 w 1527048"/>
                      <a:gd name="connsiteY22" fmla="*/ 168651 h 872739"/>
                      <a:gd name="connsiteX23" fmla="*/ 740664 w 1527048"/>
                      <a:gd name="connsiteY23" fmla="*/ 159507 h 872739"/>
                      <a:gd name="connsiteX24" fmla="*/ 694944 w 1527048"/>
                      <a:gd name="connsiteY24" fmla="*/ 150363 h 872739"/>
                      <a:gd name="connsiteX25" fmla="*/ 640080 w 1527048"/>
                      <a:gd name="connsiteY25" fmla="*/ 132075 h 872739"/>
                      <a:gd name="connsiteX26" fmla="*/ 603504 w 1527048"/>
                      <a:gd name="connsiteY26" fmla="*/ 113787 h 872739"/>
                      <a:gd name="connsiteX27" fmla="*/ 466344 w 1527048"/>
                      <a:gd name="connsiteY27" fmla="*/ 104643 h 872739"/>
                      <a:gd name="connsiteX28" fmla="*/ 411480 w 1527048"/>
                      <a:gd name="connsiteY28" fmla="*/ 95499 h 872739"/>
                      <a:gd name="connsiteX29" fmla="*/ 374904 w 1527048"/>
                      <a:gd name="connsiteY29" fmla="*/ 86355 h 872739"/>
                      <a:gd name="connsiteX30" fmla="*/ 265176 w 1527048"/>
                      <a:gd name="connsiteY30" fmla="*/ 77211 h 872739"/>
                      <a:gd name="connsiteX31" fmla="*/ 109728 w 1527048"/>
                      <a:gd name="connsiteY31" fmla="*/ 86355 h 872739"/>
                      <a:gd name="connsiteX32" fmla="*/ 118872 w 1527048"/>
                      <a:gd name="connsiteY32" fmla="*/ 113787 h 872739"/>
                      <a:gd name="connsiteX33" fmla="*/ 173736 w 1527048"/>
                      <a:gd name="connsiteY33" fmla="*/ 132075 h 872739"/>
                      <a:gd name="connsiteX34" fmla="*/ 201168 w 1527048"/>
                      <a:gd name="connsiteY34" fmla="*/ 141219 h 872739"/>
                      <a:gd name="connsiteX35" fmla="*/ 228600 w 1527048"/>
                      <a:gd name="connsiteY35" fmla="*/ 122931 h 872739"/>
                      <a:gd name="connsiteX36" fmla="*/ 256032 w 1527048"/>
                      <a:gd name="connsiteY36" fmla="*/ 113787 h 872739"/>
                      <a:gd name="connsiteX37" fmla="*/ 237744 w 1527048"/>
                      <a:gd name="connsiteY37" fmla="*/ 168651 h 872739"/>
                      <a:gd name="connsiteX38" fmla="*/ 201168 w 1527048"/>
                      <a:gd name="connsiteY38" fmla="*/ 223515 h 872739"/>
                      <a:gd name="connsiteX39" fmla="*/ 402336 w 1527048"/>
                      <a:gd name="connsiteY39" fmla="*/ 214371 h 872739"/>
                      <a:gd name="connsiteX40" fmla="*/ 429768 w 1527048"/>
                      <a:gd name="connsiteY40" fmla="*/ 186939 h 872739"/>
                      <a:gd name="connsiteX41" fmla="*/ 438912 w 1527048"/>
                      <a:gd name="connsiteY41" fmla="*/ 159507 h 872739"/>
                      <a:gd name="connsiteX42" fmla="*/ 466344 w 1527048"/>
                      <a:gd name="connsiteY42" fmla="*/ 150363 h 872739"/>
                      <a:gd name="connsiteX43" fmla="*/ 484632 w 1527048"/>
                      <a:gd name="connsiteY43" fmla="*/ 177795 h 872739"/>
                      <a:gd name="connsiteX44" fmla="*/ 512064 w 1527048"/>
                      <a:gd name="connsiteY44" fmla="*/ 232659 h 872739"/>
                      <a:gd name="connsiteX45" fmla="*/ 539496 w 1527048"/>
                      <a:gd name="connsiteY45" fmla="*/ 241803 h 872739"/>
                      <a:gd name="connsiteX46" fmla="*/ 630936 w 1527048"/>
                      <a:gd name="connsiteY46" fmla="*/ 223515 h 872739"/>
                      <a:gd name="connsiteX47" fmla="*/ 694944 w 1527048"/>
                      <a:gd name="connsiteY47" fmla="*/ 196083 h 872739"/>
                      <a:gd name="connsiteX48" fmla="*/ 731520 w 1527048"/>
                      <a:gd name="connsiteY48" fmla="*/ 214371 h 872739"/>
                      <a:gd name="connsiteX49" fmla="*/ 740664 w 1527048"/>
                      <a:gd name="connsiteY49" fmla="*/ 241803 h 872739"/>
                      <a:gd name="connsiteX50" fmla="*/ 795528 w 1527048"/>
                      <a:gd name="connsiteY50" fmla="*/ 305811 h 872739"/>
                      <a:gd name="connsiteX51" fmla="*/ 896112 w 1527048"/>
                      <a:gd name="connsiteY51" fmla="*/ 305811 h 872739"/>
                      <a:gd name="connsiteX52" fmla="*/ 905256 w 1527048"/>
                      <a:gd name="connsiteY52" fmla="*/ 333243 h 872739"/>
                      <a:gd name="connsiteX53" fmla="*/ 978408 w 1527048"/>
                      <a:gd name="connsiteY53" fmla="*/ 397251 h 872739"/>
                      <a:gd name="connsiteX54" fmla="*/ 1106424 w 1527048"/>
                      <a:gd name="connsiteY54" fmla="*/ 388107 h 872739"/>
                      <a:gd name="connsiteX55" fmla="*/ 1115568 w 1527048"/>
                      <a:gd name="connsiteY55" fmla="*/ 442971 h 872739"/>
                      <a:gd name="connsiteX56" fmla="*/ 1143000 w 1527048"/>
                      <a:gd name="connsiteY56" fmla="*/ 497835 h 872739"/>
                      <a:gd name="connsiteX57" fmla="*/ 1170432 w 1527048"/>
                      <a:gd name="connsiteY57" fmla="*/ 552699 h 872739"/>
                      <a:gd name="connsiteX58" fmla="*/ 1197864 w 1527048"/>
                      <a:gd name="connsiteY58" fmla="*/ 561843 h 872739"/>
                      <a:gd name="connsiteX59" fmla="*/ 1280160 w 1527048"/>
                      <a:gd name="connsiteY59" fmla="*/ 552699 h 872739"/>
                      <a:gd name="connsiteX60" fmla="*/ 1307592 w 1527048"/>
                      <a:gd name="connsiteY60" fmla="*/ 543555 h 872739"/>
                      <a:gd name="connsiteX61" fmla="*/ 1298448 w 1527048"/>
                      <a:gd name="connsiteY61" fmla="*/ 644139 h 872739"/>
                      <a:gd name="connsiteX62" fmla="*/ 1280160 w 1527048"/>
                      <a:gd name="connsiteY62" fmla="*/ 699003 h 872739"/>
                      <a:gd name="connsiteX63" fmla="*/ 1289304 w 1527048"/>
                      <a:gd name="connsiteY63" fmla="*/ 808731 h 872739"/>
                      <a:gd name="connsiteX64" fmla="*/ 1453896 w 1527048"/>
                      <a:gd name="connsiteY64" fmla="*/ 781299 h 872739"/>
                      <a:gd name="connsiteX65" fmla="*/ 1463040 w 1527048"/>
                      <a:gd name="connsiteY65" fmla="*/ 753867 h 872739"/>
                      <a:gd name="connsiteX66" fmla="*/ 1453896 w 1527048"/>
                      <a:gd name="connsiteY66" fmla="*/ 726435 h 872739"/>
                      <a:gd name="connsiteX67" fmla="*/ 1408176 w 1527048"/>
                      <a:gd name="connsiteY67" fmla="*/ 671571 h 872739"/>
                      <a:gd name="connsiteX68" fmla="*/ 1399032 w 1527048"/>
                      <a:gd name="connsiteY68" fmla="*/ 580131 h 872739"/>
                      <a:gd name="connsiteX69" fmla="*/ 1371600 w 1527048"/>
                      <a:gd name="connsiteY69" fmla="*/ 598419 h 872739"/>
                      <a:gd name="connsiteX70" fmla="*/ 1344168 w 1527048"/>
                      <a:gd name="connsiteY70" fmla="*/ 570987 h 872739"/>
                      <a:gd name="connsiteX71" fmla="*/ 1325880 w 1527048"/>
                      <a:gd name="connsiteY71" fmla="*/ 516123 h 872739"/>
                      <a:gd name="connsiteX72" fmla="*/ 1289304 w 1527048"/>
                      <a:gd name="connsiteY72" fmla="*/ 461259 h 872739"/>
                      <a:gd name="connsiteX73" fmla="*/ 1216152 w 1527048"/>
                      <a:gd name="connsiteY73" fmla="*/ 470403 h 872739"/>
                      <a:gd name="connsiteX74" fmla="*/ 1207008 w 1527048"/>
                      <a:gd name="connsiteY74" fmla="*/ 497835 h 872739"/>
                      <a:gd name="connsiteX75" fmla="*/ 1179576 w 1527048"/>
                      <a:gd name="connsiteY75" fmla="*/ 552699 h 872739"/>
                      <a:gd name="connsiteX76" fmla="*/ 1188720 w 1527048"/>
                      <a:gd name="connsiteY76" fmla="*/ 287523 h 872739"/>
                      <a:gd name="connsiteX77" fmla="*/ 1152144 w 1527048"/>
                      <a:gd name="connsiteY77" fmla="*/ 278379 h 872739"/>
                      <a:gd name="connsiteX78" fmla="*/ 1033272 w 1527048"/>
                      <a:gd name="connsiteY78" fmla="*/ 287523 h 872739"/>
                      <a:gd name="connsiteX79" fmla="*/ 1005840 w 1527048"/>
                      <a:gd name="connsiteY79" fmla="*/ 305811 h 872739"/>
                      <a:gd name="connsiteX80" fmla="*/ 996696 w 1527048"/>
                      <a:gd name="connsiteY80" fmla="*/ 269235 h 872739"/>
                      <a:gd name="connsiteX81" fmla="*/ 987552 w 1527048"/>
                      <a:gd name="connsiteY81" fmla="*/ 241803 h 872739"/>
                      <a:gd name="connsiteX82" fmla="*/ 960120 w 1527048"/>
                      <a:gd name="connsiteY82" fmla="*/ 132075 h 872739"/>
                      <a:gd name="connsiteX83" fmla="*/ 896112 w 1527048"/>
                      <a:gd name="connsiteY83" fmla="*/ 141219 h 872739"/>
                      <a:gd name="connsiteX84" fmla="*/ 868680 w 1527048"/>
                      <a:gd name="connsiteY84" fmla="*/ 177795 h 872739"/>
                      <a:gd name="connsiteX85" fmla="*/ 850392 w 1527048"/>
                      <a:gd name="connsiteY85" fmla="*/ 122931 h 872739"/>
                      <a:gd name="connsiteX86" fmla="*/ 841248 w 1527048"/>
                      <a:gd name="connsiteY86" fmla="*/ 58923 h 872739"/>
                      <a:gd name="connsiteX87" fmla="*/ 813816 w 1527048"/>
                      <a:gd name="connsiteY87" fmla="*/ 49779 h 872739"/>
                      <a:gd name="connsiteX88" fmla="*/ 786384 w 1527048"/>
                      <a:gd name="connsiteY88" fmla="*/ 68067 h 872739"/>
                      <a:gd name="connsiteX89" fmla="*/ 758952 w 1527048"/>
                      <a:gd name="connsiteY89" fmla="*/ 77211 h 872739"/>
                      <a:gd name="connsiteX90" fmla="*/ 749808 w 1527048"/>
                      <a:gd name="connsiteY90" fmla="*/ 104643 h 872739"/>
                      <a:gd name="connsiteX91" fmla="*/ 704088 w 1527048"/>
                      <a:gd name="connsiteY91" fmla="*/ 68067 h 872739"/>
                      <a:gd name="connsiteX92" fmla="*/ 685800 w 1527048"/>
                      <a:gd name="connsiteY92" fmla="*/ 40635 h 872739"/>
                      <a:gd name="connsiteX93" fmla="*/ 630936 w 1527048"/>
                      <a:gd name="connsiteY93" fmla="*/ 58923 h 872739"/>
                      <a:gd name="connsiteX94" fmla="*/ 603504 w 1527048"/>
                      <a:gd name="connsiteY94" fmla="*/ 113787 h 872739"/>
                      <a:gd name="connsiteX95" fmla="*/ 566928 w 1527048"/>
                      <a:gd name="connsiteY95" fmla="*/ 31491 h 872739"/>
                      <a:gd name="connsiteX96" fmla="*/ 539496 w 1527048"/>
                      <a:gd name="connsiteY96" fmla="*/ 22347 h 872739"/>
                      <a:gd name="connsiteX97" fmla="*/ 484632 w 1527048"/>
                      <a:gd name="connsiteY97" fmla="*/ 58923 h 872739"/>
                      <a:gd name="connsiteX98" fmla="*/ 457200 w 1527048"/>
                      <a:gd name="connsiteY98" fmla="*/ 68067 h 872739"/>
                      <a:gd name="connsiteX99" fmla="*/ 411480 w 1527048"/>
                      <a:gd name="connsiteY99" fmla="*/ 13203 h 872739"/>
                      <a:gd name="connsiteX100" fmla="*/ 347472 w 1527048"/>
                      <a:gd name="connsiteY100" fmla="*/ 31491 h 872739"/>
                      <a:gd name="connsiteX101" fmla="*/ 338328 w 1527048"/>
                      <a:gd name="connsiteY101" fmla="*/ 58923 h 872739"/>
                      <a:gd name="connsiteX102" fmla="*/ 274320 w 1527048"/>
                      <a:gd name="connsiteY102" fmla="*/ 58923 h 872739"/>
                      <a:gd name="connsiteX103" fmla="*/ 265176 w 1527048"/>
                      <a:gd name="connsiteY103" fmla="*/ 31491 h 872739"/>
                      <a:gd name="connsiteX104" fmla="*/ 164592 w 1527048"/>
                      <a:gd name="connsiteY104" fmla="*/ 13203 h 872739"/>
                      <a:gd name="connsiteX105" fmla="*/ 109728 w 1527048"/>
                      <a:gd name="connsiteY105" fmla="*/ 58923 h 872739"/>
                      <a:gd name="connsiteX106" fmla="*/ 82296 w 1527048"/>
                      <a:gd name="connsiteY106" fmla="*/ 68067 h 872739"/>
                      <a:gd name="connsiteX107" fmla="*/ 54864 w 1527048"/>
                      <a:gd name="connsiteY107" fmla="*/ 95499 h 872739"/>
                      <a:gd name="connsiteX108" fmla="*/ 27432 w 1527048"/>
                      <a:gd name="connsiteY108" fmla="*/ 104643 h 872739"/>
                      <a:gd name="connsiteX109" fmla="*/ 0 w 1527048"/>
                      <a:gd name="connsiteY109" fmla="*/ 159507 h 872739"/>
                      <a:gd name="connsiteX110" fmla="*/ 9144 w 1527048"/>
                      <a:gd name="connsiteY110" fmla="*/ 196083 h 872739"/>
                      <a:gd name="connsiteX111" fmla="*/ 118872 w 1527048"/>
                      <a:gd name="connsiteY111" fmla="*/ 168651 h 872739"/>
                      <a:gd name="connsiteX112" fmla="*/ 146304 w 1527048"/>
                      <a:gd name="connsiteY112" fmla="*/ 141219 h 872739"/>
                      <a:gd name="connsiteX113" fmla="*/ 283464 w 1527048"/>
                      <a:gd name="connsiteY113" fmla="*/ 132075 h 872739"/>
                      <a:gd name="connsiteX114" fmla="*/ 246888 w 1527048"/>
                      <a:gd name="connsiteY114" fmla="*/ 113787 h 872739"/>
                      <a:gd name="connsiteX115" fmla="*/ 219456 w 1527048"/>
                      <a:gd name="connsiteY115" fmla="*/ 104643 h 872739"/>
                      <a:gd name="connsiteX116" fmla="*/ 210312 w 1527048"/>
                      <a:gd name="connsiteY116" fmla="*/ 77211 h 872739"/>
                      <a:gd name="connsiteX117" fmla="*/ 201168 w 1527048"/>
                      <a:gd name="connsiteY117" fmla="*/ 68067 h 8727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</a:cxnLst>
                    <a:rect l="l" t="t" r="r" b="b"/>
                    <a:pathLst>
                      <a:path w="1527048" h="872739">
                        <a:moveTo>
                          <a:pt x="1527048" y="872739"/>
                        </a:moveTo>
                        <a:lnTo>
                          <a:pt x="1527048" y="872739"/>
                        </a:lnTo>
                        <a:cubicBezTo>
                          <a:pt x="1511808" y="851403"/>
                          <a:pt x="1501802" y="825110"/>
                          <a:pt x="1481328" y="808731"/>
                        </a:cubicBezTo>
                        <a:cubicBezTo>
                          <a:pt x="1469192" y="799022"/>
                          <a:pt x="1450160" y="805044"/>
                          <a:pt x="1435608" y="799587"/>
                        </a:cubicBezTo>
                        <a:cubicBezTo>
                          <a:pt x="1425318" y="795728"/>
                          <a:pt x="1416390" y="788600"/>
                          <a:pt x="1408176" y="781299"/>
                        </a:cubicBezTo>
                        <a:lnTo>
                          <a:pt x="1325880" y="699003"/>
                        </a:lnTo>
                        <a:cubicBezTo>
                          <a:pt x="1316736" y="689859"/>
                          <a:pt x="1304231" y="683137"/>
                          <a:pt x="1298448" y="671571"/>
                        </a:cubicBezTo>
                        <a:cubicBezTo>
                          <a:pt x="1275245" y="625165"/>
                          <a:pt x="1287721" y="646337"/>
                          <a:pt x="1261872" y="607563"/>
                        </a:cubicBezTo>
                        <a:cubicBezTo>
                          <a:pt x="1258824" y="595371"/>
                          <a:pt x="1259699" y="581444"/>
                          <a:pt x="1252728" y="570987"/>
                        </a:cubicBezTo>
                        <a:cubicBezTo>
                          <a:pt x="1246632" y="561843"/>
                          <a:pt x="1233067" y="560470"/>
                          <a:pt x="1225296" y="552699"/>
                        </a:cubicBezTo>
                        <a:cubicBezTo>
                          <a:pt x="1164336" y="491739"/>
                          <a:pt x="1252728" y="555747"/>
                          <a:pt x="1179576" y="506979"/>
                        </a:cubicBezTo>
                        <a:cubicBezTo>
                          <a:pt x="1173480" y="497835"/>
                          <a:pt x="1169559" y="486784"/>
                          <a:pt x="1161288" y="479547"/>
                        </a:cubicBezTo>
                        <a:cubicBezTo>
                          <a:pt x="1144747" y="465073"/>
                          <a:pt x="1106424" y="442971"/>
                          <a:pt x="1106424" y="442971"/>
                        </a:cubicBezTo>
                        <a:cubicBezTo>
                          <a:pt x="1100328" y="433827"/>
                          <a:pt x="1095907" y="423310"/>
                          <a:pt x="1088136" y="415539"/>
                        </a:cubicBezTo>
                        <a:cubicBezTo>
                          <a:pt x="1080365" y="407768"/>
                          <a:pt x="1069048" y="404403"/>
                          <a:pt x="1060704" y="397251"/>
                        </a:cubicBezTo>
                        <a:cubicBezTo>
                          <a:pt x="1047613" y="386030"/>
                          <a:pt x="1036320" y="372867"/>
                          <a:pt x="1024128" y="360675"/>
                        </a:cubicBezTo>
                        <a:cubicBezTo>
                          <a:pt x="1021080" y="351531"/>
                          <a:pt x="1020902" y="340851"/>
                          <a:pt x="1014984" y="333243"/>
                        </a:cubicBezTo>
                        <a:cubicBezTo>
                          <a:pt x="999106" y="312828"/>
                          <a:pt x="978408" y="296667"/>
                          <a:pt x="960120" y="278379"/>
                        </a:cubicBezTo>
                        <a:cubicBezTo>
                          <a:pt x="950976" y="269235"/>
                          <a:pt x="939861" y="261707"/>
                          <a:pt x="932688" y="250947"/>
                        </a:cubicBezTo>
                        <a:cubicBezTo>
                          <a:pt x="926592" y="241803"/>
                          <a:pt x="922982" y="230380"/>
                          <a:pt x="914400" y="223515"/>
                        </a:cubicBezTo>
                        <a:cubicBezTo>
                          <a:pt x="906874" y="217494"/>
                          <a:pt x="895589" y="218682"/>
                          <a:pt x="886968" y="214371"/>
                        </a:cubicBezTo>
                        <a:cubicBezTo>
                          <a:pt x="807179" y="174476"/>
                          <a:pt x="918113" y="215485"/>
                          <a:pt x="822960" y="186939"/>
                        </a:cubicBezTo>
                        <a:cubicBezTo>
                          <a:pt x="804496" y="181400"/>
                          <a:pt x="786384" y="174747"/>
                          <a:pt x="768096" y="168651"/>
                        </a:cubicBezTo>
                        <a:cubicBezTo>
                          <a:pt x="758952" y="165603"/>
                          <a:pt x="750115" y="161397"/>
                          <a:pt x="740664" y="159507"/>
                        </a:cubicBezTo>
                        <a:cubicBezTo>
                          <a:pt x="725424" y="156459"/>
                          <a:pt x="709938" y="154452"/>
                          <a:pt x="694944" y="150363"/>
                        </a:cubicBezTo>
                        <a:cubicBezTo>
                          <a:pt x="676346" y="145291"/>
                          <a:pt x="657322" y="140696"/>
                          <a:pt x="640080" y="132075"/>
                        </a:cubicBezTo>
                        <a:cubicBezTo>
                          <a:pt x="627888" y="125979"/>
                          <a:pt x="616968" y="115913"/>
                          <a:pt x="603504" y="113787"/>
                        </a:cubicBezTo>
                        <a:cubicBezTo>
                          <a:pt x="558243" y="106641"/>
                          <a:pt x="512064" y="107691"/>
                          <a:pt x="466344" y="104643"/>
                        </a:cubicBezTo>
                        <a:cubicBezTo>
                          <a:pt x="448056" y="101595"/>
                          <a:pt x="429660" y="99135"/>
                          <a:pt x="411480" y="95499"/>
                        </a:cubicBezTo>
                        <a:cubicBezTo>
                          <a:pt x="399157" y="93034"/>
                          <a:pt x="387374" y="87914"/>
                          <a:pt x="374904" y="86355"/>
                        </a:cubicBezTo>
                        <a:cubicBezTo>
                          <a:pt x="338485" y="81803"/>
                          <a:pt x="301752" y="80259"/>
                          <a:pt x="265176" y="77211"/>
                        </a:cubicBezTo>
                        <a:cubicBezTo>
                          <a:pt x="213360" y="80259"/>
                          <a:pt x="160084" y="73766"/>
                          <a:pt x="109728" y="86355"/>
                        </a:cubicBezTo>
                        <a:cubicBezTo>
                          <a:pt x="100377" y="88693"/>
                          <a:pt x="111029" y="108185"/>
                          <a:pt x="118872" y="113787"/>
                        </a:cubicBezTo>
                        <a:cubicBezTo>
                          <a:pt x="134559" y="124992"/>
                          <a:pt x="155448" y="125979"/>
                          <a:pt x="173736" y="132075"/>
                        </a:cubicBezTo>
                        <a:lnTo>
                          <a:pt x="201168" y="141219"/>
                        </a:lnTo>
                        <a:cubicBezTo>
                          <a:pt x="210312" y="135123"/>
                          <a:pt x="218770" y="127846"/>
                          <a:pt x="228600" y="122931"/>
                        </a:cubicBezTo>
                        <a:cubicBezTo>
                          <a:pt x="237221" y="118620"/>
                          <a:pt x="254142" y="104336"/>
                          <a:pt x="256032" y="113787"/>
                        </a:cubicBezTo>
                        <a:cubicBezTo>
                          <a:pt x="259813" y="132690"/>
                          <a:pt x="248437" y="152611"/>
                          <a:pt x="237744" y="168651"/>
                        </a:cubicBezTo>
                        <a:cubicBezTo>
                          <a:pt x="225552" y="186939"/>
                          <a:pt x="179211" y="224513"/>
                          <a:pt x="201168" y="223515"/>
                        </a:cubicBezTo>
                        <a:lnTo>
                          <a:pt x="402336" y="214371"/>
                        </a:lnTo>
                        <a:cubicBezTo>
                          <a:pt x="411480" y="205227"/>
                          <a:pt x="422595" y="197699"/>
                          <a:pt x="429768" y="186939"/>
                        </a:cubicBezTo>
                        <a:cubicBezTo>
                          <a:pt x="435115" y="178919"/>
                          <a:pt x="432096" y="166323"/>
                          <a:pt x="438912" y="159507"/>
                        </a:cubicBezTo>
                        <a:cubicBezTo>
                          <a:pt x="445728" y="152691"/>
                          <a:pt x="457200" y="153411"/>
                          <a:pt x="466344" y="150363"/>
                        </a:cubicBezTo>
                        <a:cubicBezTo>
                          <a:pt x="472440" y="159507"/>
                          <a:pt x="479717" y="167965"/>
                          <a:pt x="484632" y="177795"/>
                        </a:cubicBezTo>
                        <a:cubicBezTo>
                          <a:pt x="495675" y="199882"/>
                          <a:pt x="490226" y="215189"/>
                          <a:pt x="512064" y="232659"/>
                        </a:cubicBezTo>
                        <a:cubicBezTo>
                          <a:pt x="519590" y="238680"/>
                          <a:pt x="530352" y="238755"/>
                          <a:pt x="539496" y="241803"/>
                        </a:cubicBezTo>
                        <a:cubicBezTo>
                          <a:pt x="563085" y="238433"/>
                          <a:pt x="605401" y="236283"/>
                          <a:pt x="630936" y="223515"/>
                        </a:cubicBezTo>
                        <a:cubicBezTo>
                          <a:pt x="694084" y="191941"/>
                          <a:pt x="618822" y="215114"/>
                          <a:pt x="694944" y="196083"/>
                        </a:cubicBezTo>
                        <a:cubicBezTo>
                          <a:pt x="707136" y="202179"/>
                          <a:pt x="721881" y="204732"/>
                          <a:pt x="731520" y="214371"/>
                        </a:cubicBezTo>
                        <a:cubicBezTo>
                          <a:pt x="738336" y="221187"/>
                          <a:pt x="735882" y="233434"/>
                          <a:pt x="740664" y="241803"/>
                        </a:cubicBezTo>
                        <a:cubicBezTo>
                          <a:pt x="756304" y="269174"/>
                          <a:pt x="773909" y="284192"/>
                          <a:pt x="795528" y="305811"/>
                        </a:cubicBezTo>
                        <a:cubicBezTo>
                          <a:pt x="801578" y="305055"/>
                          <a:pt x="875438" y="285137"/>
                          <a:pt x="896112" y="305811"/>
                        </a:cubicBezTo>
                        <a:cubicBezTo>
                          <a:pt x="902928" y="312627"/>
                          <a:pt x="900575" y="324817"/>
                          <a:pt x="905256" y="333243"/>
                        </a:cubicBezTo>
                        <a:cubicBezTo>
                          <a:pt x="940375" y="396456"/>
                          <a:pt x="925328" y="383981"/>
                          <a:pt x="978408" y="397251"/>
                        </a:cubicBezTo>
                        <a:cubicBezTo>
                          <a:pt x="1021080" y="394203"/>
                          <a:pt x="1065839" y="374579"/>
                          <a:pt x="1106424" y="388107"/>
                        </a:cubicBezTo>
                        <a:cubicBezTo>
                          <a:pt x="1124013" y="393970"/>
                          <a:pt x="1111546" y="424872"/>
                          <a:pt x="1115568" y="442971"/>
                        </a:cubicBezTo>
                        <a:cubicBezTo>
                          <a:pt x="1124761" y="484342"/>
                          <a:pt x="1123271" y="458378"/>
                          <a:pt x="1143000" y="497835"/>
                        </a:cubicBezTo>
                        <a:cubicBezTo>
                          <a:pt x="1154043" y="519922"/>
                          <a:pt x="1148594" y="535229"/>
                          <a:pt x="1170432" y="552699"/>
                        </a:cubicBezTo>
                        <a:cubicBezTo>
                          <a:pt x="1177958" y="558720"/>
                          <a:pt x="1188720" y="558795"/>
                          <a:pt x="1197864" y="561843"/>
                        </a:cubicBezTo>
                        <a:cubicBezTo>
                          <a:pt x="1225296" y="558795"/>
                          <a:pt x="1252935" y="557237"/>
                          <a:pt x="1280160" y="552699"/>
                        </a:cubicBezTo>
                        <a:cubicBezTo>
                          <a:pt x="1289667" y="551114"/>
                          <a:pt x="1305702" y="534104"/>
                          <a:pt x="1307592" y="543555"/>
                        </a:cubicBezTo>
                        <a:cubicBezTo>
                          <a:pt x="1314194" y="576567"/>
                          <a:pt x="1304299" y="610985"/>
                          <a:pt x="1298448" y="644139"/>
                        </a:cubicBezTo>
                        <a:cubicBezTo>
                          <a:pt x="1295098" y="663123"/>
                          <a:pt x="1280160" y="699003"/>
                          <a:pt x="1280160" y="699003"/>
                        </a:cubicBezTo>
                        <a:cubicBezTo>
                          <a:pt x="1283208" y="735579"/>
                          <a:pt x="1259059" y="787938"/>
                          <a:pt x="1289304" y="808731"/>
                        </a:cubicBezTo>
                        <a:cubicBezTo>
                          <a:pt x="1354935" y="853852"/>
                          <a:pt x="1408123" y="811814"/>
                          <a:pt x="1453896" y="781299"/>
                        </a:cubicBezTo>
                        <a:cubicBezTo>
                          <a:pt x="1456944" y="772155"/>
                          <a:pt x="1463040" y="763506"/>
                          <a:pt x="1463040" y="753867"/>
                        </a:cubicBezTo>
                        <a:cubicBezTo>
                          <a:pt x="1463040" y="744228"/>
                          <a:pt x="1458207" y="735056"/>
                          <a:pt x="1453896" y="726435"/>
                        </a:cubicBezTo>
                        <a:cubicBezTo>
                          <a:pt x="1441165" y="700974"/>
                          <a:pt x="1428399" y="691794"/>
                          <a:pt x="1408176" y="671571"/>
                        </a:cubicBezTo>
                        <a:cubicBezTo>
                          <a:pt x="1405128" y="641091"/>
                          <a:pt x="1412731" y="607529"/>
                          <a:pt x="1399032" y="580131"/>
                        </a:cubicBezTo>
                        <a:cubicBezTo>
                          <a:pt x="1394117" y="570301"/>
                          <a:pt x="1382440" y="600226"/>
                          <a:pt x="1371600" y="598419"/>
                        </a:cubicBezTo>
                        <a:cubicBezTo>
                          <a:pt x="1358844" y="596293"/>
                          <a:pt x="1353312" y="580131"/>
                          <a:pt x="1344168" y="570987"/>
                        </a:cubicBezTo>
                        <a:cubicBezTo>
                          <a:pt x="1338072" y="552699"/>
                          <a:pt x="1336573" y="532163"/>
                          <a:pt x="1325880" y="516123"/>
                        </a:cubicBezTo>
                        <a:lnTo>
                          <a:pt x="1289304" y="461259"/>
                        </a:lnTo>
                        <a:cubicBezTo>
                          <a:pt x="1264920" y="464307"/>
                          <a:pt x="1238608" y="460423"/>
                          <a:pt x="1216152" y="470403"/>
                        </a:cubicBezTo>
                        <a:cubicBezTo>
                          <a:pt x="1207344" y="474318"/>
                          <a:pt x="1211319" y="489214"/>
                          <a:pt x="1207008" y="497835"/>
                        </a:cubicBezTo>
                        <a:cubicBezTo>
                          <a:pt x="1171556" y="568739"/>
                          <a:pt x="1202560" y="483748"/>
                          <a:pt x="1179576" y="552699"/>
                        </a:cubicBezTo>
                        <a:cubicBezTo>
                          <a:pt x="1187711" y="487623"/>
                          <a:pt x="1213829" y="357830"/>
                          <a:pt x="1188720" y="287523"/>
                        </a:cubicBezTo>
                        <a:cubicBezTo>
                          <a:pt x="1184493" y="275688"/>
                          <a:pt x="1164336" y="281427"/>
                          <a:pt x="1152144" y="278379"/>
                        </a:cubicBezTo>
                        <a:cubicBezTo>
                          <a:pt x="1112520" y="281427"/>
                          <a:pt x="1072332" y="280199"/>
                          <a:pt x="1033272" y="287523"/>
                        </a:cubicBezTo>
                        <a:cubicBezTo>
                          <a:pt x="1022471" y="289548"/>
                          <a:pt x="1015670" y="310726"/>
                          <a:pt x="1005840" y="305811"/>
                        </a:cubicBezTo>
                        <a:cubicBezTo>
                          <a:pt x="994600" y="300191"/>
                          <a:pt x="1000148" y="281319"/>
                          <a:pt x="996696" y="269235"/>
                        </a:cubicBezTo>
                        <a:cubicBezTo>
                          <a:pt x="994048" y="259967"/>
                          <a:pt x="990036" y="251116"/>
                          <a:pt x="987552" y="241803"/>
                        </a:cubicBezTo>
                        <a:cubicBezTo>
                          <a:pt x="977838" y="205374"/>
                          <a:pt x="960120" y="132075"/>
                          <a:pt x="960120" y="132075"/>
                        </a:cubicBezTo>
                        <a:cubicBezTo>
                          <a:pt x="938784" y="135123"/>
                          <a:pt x="915389" y="131580"/>
                          <a:pt x="896112" y="141219"/>
                        </a:cubicBezTo>
                        <a:cubicBezTo>
                          <a:pt x="882481" y="148035"/>
                          <a:pt x="882830" y="183455"/>
                          <a:pt x="868680" y="177795"/>
                        </a:cubicBezTo>
                        <a:cubicBezTo>
                          <a:pt x="850782" y="170636"/>
                          <a:pt x="850392" y="122931"/>
                          <a:pt x="850392" y="122931"/>
                        </a:cubicBezTo>
                        <a:cubicBezTo>
                          <a:pt x="847344" y="101595"/>
                          <a:pt x="850887" y="78200"/>
                          <a:pt x="841248" y="58923"/>
                        </a:cubicBezTo>
                        <a:cubicBezTo>
                          <a:pt x="836937" y="50302"/>
                          <a:pt x="823323" y="48194"/>
                          <a:pt x="813816" y="49779"/>
                        </a:cubicBezTo>
                        <a:cubicBezTo>
                          <a:pt x="802976" y="51586"/>
                          <a:pt x="796214" y="63152"/>
                          <a:pt x="786384" y="68067"/>
                        </a:cubicBezTo>
                        <a:cubicBezTo>
                          <a:pt x="777763" y="72378"/>
                          <a:pt x="768096" y="74163"/>
                          <a:pt x="758952" y="77211"/>
                        </a:cubicBezTo>
                        <a:cubicBezTo>
                          <a:pt x="755904" y="86355"/>
                          <a:pt x="755829" y="97117"/>
                          <a:pt x="749808" y="104643"/>
                        </a:cubicBezTo>
                        <a:cubicBezTo>
                          <a:pt x="708790" y="155915"/>
                          <a:pt x="721547" y="94255"/>
                          <a:pt x="704088" y="68067"/>
                        </a:cubicBezTo>
                        <a:lnTo>
                          <a:pt x="685800" y="40635"/>
                        </a:lnTo>
                        <a:cubicBezTo>
                          <a:pt x="667512" y="46731"/>
                          <a:pt x="647283" y="48706"/>
                          <a:pt x="630936" y="58923"/>
                        </a:cubicBezTo>
                        <a:cubicBezTo>
                          <a:pt x="616009" y="68252"/>
                          <a:pt x="608486" y="98840"/>
                          <a:pt x="603504" y="113787"/>
                        </a:cubicBezTo>
                        <a:cubicBezTo>
                          <a:pt x="597916" y="97023"/>
                          <a:pt x="586688" y="47299"/>
                          <a:pt x="566928" y="31491"/>
                        </a:cubicBezTo>
                        <a:cubicBezTo>
                          <a:pt x="559402" y="25470"/>
                          <a:pt x="548640" y="25395"/>
                          <a:pt x="539496" y="22347"/>
                        </a:cubicBezTo>
                        <a:cubicBezTo>
                          <a:pt x="474269" y="44089"/>
                          <a:pt x="553127" y="13260"/>
                          <a:pt x="484632" y="58923"/>
                        </a:cubicBezTo>
                        <a:cubicBezTo>
                          <a:pt x="476612" y="64270"/>
                          <a:pt x="466344" y="65019"/>
                          <a:pt x="457200" y="68067"/>
                        </a:cubicBezTo>
                        <a:cubicBezTo>
                          <a:pt x="449337" y="56272"/>
                          <a:pt x="425975" y="17345"/>
                          <a:pt x="411480" y="13203"/>
                        </a:cubicBezTo>
                        <a:lnTo>
                          <a:pt x="347472" y="31491"/>
                        </a:lnTo>
                        <a:cubicBezTo>
                          <a:pt x="344424" y="40635"/>
                          <a:pt x="345144" y="52107"/>
                          <a:pt x="338328" y="58923"/>
                        </a:cubicBezTo>
                        <a:cubicBezTo>
                          <a:pt x="319963" y="77288"/>
                          <a:pt x="292881" y="63563"/>
                          <a:pt x="274320" y="58923"/>
                        </a:cubicBezTo>
                        <a:cubicBezTo>
                          <a:pt x="271272" y="49779"/>
                          <a:pt x="269487" y="40112"/>
                          <a:pt x="265176" y="31491"/>
                        </a:cubicBezTo>
                        <a:cubicBezTo>
                          <a:pt x="239535" y="-19790"/>
                          <a:pt x="237825" y="5066"/>
                          <a:pt x="164592" y="13203"/>
                        </a:cubicBezTo>
                        <a:cubicBezTo>
                          <a:pt x="144369" y="33426"/>
                          <a:pt x="135189" y="46192"/>
                          <a:pt x="109728" y="58923"/>
                        </a:cubicBezTo>
                        <a:cubicBezTo>
                          <a:pt x="101107" y="63234"/>
                          <a:pt x="91440" y="65019"/>
                          <a:pt x="82296" y="68067"/>
                        </a:cubicBezTo>
                        <a:cubicBezTo>
                          <a:pt x="73152" y="77211"/>
                          <a:pt x="65624" y="88326"/>
                          <a:pt x="54864" y="95499"/>
                        </a:cubicBezTo>
                        <a:cubicBezTo>
                          <a:pt x="46844" y="100846"/>
                          <a:pt x="34958" y="98622"/>
                          <a:pt x="27432" y="104643"/>
                        </a:cubicBezTo>
                        <a:cubicBezTo>
                          <a:pt x="11318" y="117535"/>
                          <a:pt x="6024" y="141436"/>
                          <a:pt x="0" y="159507"/>
                        </a:cubicBezTo>
                        <a:cubicBezTo>
                          <a:pt x="3048" y="171699"/>
                          <a:pt x="-2893" y="192472"/>
                          <a:pt x="9144" y="196083"/>
                        </a:cubicBezTo>
                        <a:cubicBezTo>
                          <a:pt x="49934" y="208320"/>
                          <a:pt x="89350" y="193253"/>
                          <a:pt x="118872" y="168651"/>
                        </a:cubicBezTo>
                        <a:cubicBezTo>
                          <a:pt x="128806" y="160372"/>
                          <a:pt x="133680" y="144024"/>
                          <a:pt x="146304" y="141219"/>
                        </a:cubicBezTo>
                        <a:cubicBezTo>
                          <a:pt x="191034" y="131279"/>
                          <a:pt x="237744" y="135123"/>
                          <a:pt x="283464" y="132075"/>
                        </a:cubicBezTo>
                        <a:cubicBezTo>
                          <a:pt x="271272" y="125979"/>
                          <a:pt x="259417" y="119157"/>
                          <a:pt x="246888" y="113787"/>
                        </a:cubicBezTo>
                        <a:cubicBezTo>
                          <a:pt x="238029" y="109990"/>
                          <a:pt x="226272" y="111459"/>
                          <a:pt x="219456" y="104643"/>
                        </a:cubicBezTo>
                        <a:cubicBezTo>
                          <a:pt x="212640" y="97827"/>
                          <a:pt x="210312" y="77211"/>
                          <a:pt x="210312" y="77211"/>
                        </a:cubicBezTo>
                        <a:lnTo>
                          <a:pt x="201168" y="68067"/>
                        </a:lnTo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7" name="Freeform 16"/>
                <p:cNvSpPr/>
                <p:nvPr/>
              </p:nvSpPr>
              <p:spPr>
                <a:xfrm>
                  <a:off x="5273041" y="2960749"/>
                  <a:ext cx="1316881" cy="1253355"/>
                </a:xfrm>
                <a:custGeom>
                  <a:avLst/>
                  <a:gdLst>
                    <a:gd name="connsiteX0" fmla="*/ 1173906 w 2344338"/>
                    <a:gd name="connsiteY0" fmla="*/ 0 h 2039112"/>
                    <a:gd name="connsiteX1" fmla="*/ 1173906 w 2344338"/>
                    <a:gd name="connsiteY1" fmla="*/ 0 h 2039112"/>
                    <a:gd name="connsiteX2" fmla="*/ 1192194 w 2344338"/>
                    <a:gd name="connsiteY2" fmla="*/ 182880 h 2039112"/>
                    <a:gd name="connsiteX3" fmla="*/ 1201338 w 2344338"/>
                    <a:gd name="connsiteY3" fmla="*/ 338328 h 2039112"/>
                    <a:gd name="connsiteX4" fmla="*/ 1219626 w 2344338"/>
                    <a:gd name="connsiteY4" fmla="*/ 448056 h 2039112"/>
                    <a:gd name="connsiteX5" fmla="*/ 1228770 w 2344338"/>
                    <a:gd name="connsiteY5" fmla="*/ 475488 h 2039112"/>
                    <a:gd name="connsiteX6" fmla="*/ 1219626 w 2344338"/>
                    <a:gd name="connsiteY6" fmla="*/ 896112 h 2039112"/>
                    <a:gd name="connsiteX7" fmla="*/ 1210482 w 2344338"/>
                    <a:gd name="connsiteY7" fmla="*/ 932688 h 2039112"/>
                    <a:gd name="connsiteX8" fmla="*/ 1192194 w 2344338"/>
                    <a:gd name="connsiteY8" fmla="*/ 987552 h 2039112"/>
                    <a:gd name="connsiteX9" fmla="*/ 1183050 w 2344338"/>
                    <a:gd name="connsiteY9" fmla="*/ 1014984 h 2039112"/>
                    <a:gd name="connsiteX10" fmla="*/ 1164762 w 2344338"/>
                    <a:gd name="connsiteY10" fmla="*/ 1060704 h 2039112"/>
                    <a:gd name="connsiteX11" fmla="*/ 1155618 w 2344338"/>
                    <a:gd name="connsiteY11" fmla="*/ 1097280 h 2039112"/>
                    <a:gd name="connsiteX12" fmla="*/ 1119042 w 2344338"/>
                    <a:gd name="connsiteY12" fmla="*/ 1170432 h 2039112"/>
                    <a:gd name="connsiteX13" fmla="*/ 1109898 w 2344338"/>
                    <a:gd name="connsiteY13" fmla="*/ 1197864 h 2039112"/>
                    <a:gd name="connsiteX14" fmla="*/ 1073322 w 2344338"/>
                    <a:gd name="connsiteY14" fmla="*/ 1252728 h 2039112"/>
                    <a:gd name="connsiteX15" fmla="*/ 1055034 w 2344338"/>
                    <a:gd name="connsiteY15" fmla="*/ 1289304 h 2039112"/>
                    <a:gd name="connsiteX16" fmla="*/ 1036746 w 2344338"/>
                    <a:gd name="connsiteY16" fmla="*/ 1316736 h 2039112"/>
                    <a:gd name="connsiteX17" fmla="*/ 963594 w 2344338"/>
                    <a:gd name="connsiteY17" fmla="*/ 1444752 h 2039112"/>
                    <a:gd name="connsiteX18" fmla="*/ 936162 w 2344338"/>
                    <a:gd name="connsiteY18" fmla="*/ 1472184 h 2039112"/>
                    <a:gd name="connsiteX19" fmla="*/ 917874 w 2344338"/>
                    <a:gd name="connsiteY19" fmla="*/ 1508760 h 2039112"/>
                    <a:gd name="connsiteX20" fmla="*/ 863010 w 2344338"/>
                    <a:gd name="connsiteY20" fmla="*/ 1563624 h 2039112"/>
                    <a:gd name="connsiteX21" fmla="*/ 808146 w 2344338"/>
                    <a:gd name="connsiteY21" fmla="*/ 1636776 h 2039112"/>
                    <a:gd name="connsiteX22" fmla="*/ 780714 w 2344338"/>
                    <a:gd name="connsiteY22" fmla="*/ 1673352 h 2039112"/>
                    <a:gd name="connsiteX23" fmla="*/ 716706 w 2344338"/>
                    <a:gd name="connsiteY23" fmla="*/ 1737360 h 2039112"/>
                    <a:gd name="connsiteX24" fmla="*/ 616122 w 2344338"/>
                    <a:gd name="connsiteY24" fmla="*/ 1847088 h 2039112"/>
                    <a:gd name="connsiteX25" fmla="*/ 552114 w 2344338"/>
                    <a:gd name="connsiteY25" fmla="*/ 1892808 h 2039112"/>
                    <a:gd name="connsiteX26" fmla="*/ 524682 w 2344338"/>
                    <a:gd name="connsiteY26" fmla="*/ 1920240 h 2039112"/>
                    <a:gd name="connsiteX27" fmla="*/ 469818 w 2344338"/>
                    <a:gd name="connsiteY27" fmla="*/ 1956816 h 2039112"/>
                    <a:gd name="connsiteX28" fmla="*/ 442386 w 2344338"/>
                    <a:gd name="connsiteY28" fmla="*/ 1984248 h 2039112"/>
                    <a:gd name="connsiteX29" fmla="*/ 414954 w 2344338"/>
                    <a:gd name="connsiteY29" fmla="*/ 1993392 h 2039112"/>
                    <a:gd name="connsiteX30" fmla="*/ 341802 w 2344338"/>
                    <a:gd name="connsiteY30" fmla="*/ 2029968 h 2039112"/>
                    <a:gd name="connsiteX31" fmla="*/ 314370 w 2344338"/>
                    <a:gd name="connsiteY31" fmla="*/ 2039112 h 2039112"/>
                    <a:gd name="connsiteX32" fmla="*/ 286938 w 2344338"/>
                    <a:gd name="connsiteY32" fmla="*/ 2002536 h 2039112"/>
                    <a:gd name="connsiteX33" fmla="*/ 296082 w 2344338"/>
                    <a:gd name="connsiteY33" fmla="*/ 1975104 h 2039112"/>
                    <a:gd name="connsiteX34" fmla="*/ 369234 w 2344338"/>
                    <a:gd name="connsiteY34" fmla="*/ 1947672 h 2039112"/>
                    <a:gd name="connsiteX35" fmla="*/ 396666 w 2344338"/>
                    <a:gd name="connsiteY35" fmla="*/ 1938528 h 2039112"/>
                    <a:gd name="connsiteX36" fmla="*/ 451530 w 2344338"/>
                    <a:gd name="connsiteY36" fmla="*/ 1901952 h 2039112"/>
                    <a:gd name="connsiteX37" fmla="*/ 478962 w 2344338"/>
                    <a:gd name="connsiteY37" fmla="*/ 1874520 h 2039112"/>
                    <a:gd name="connsiteX38" fmla="*/ 506394 w 2344338"/>
                    <a:gd name="connsiteY38" fmla="*/ 1865376 h 2039112"/>
                    <a:gd name="connsiteX39" fmla="*/ 588690 w 2344338"/>
                    <a:gd name="connsiteY39" fmla="*/ 1810512 h 2039112"/>
                    <a:gd name="connsiteX40" fmla="*/ 616122 w 2344338"/>
                    <a:gd name="connsiteY40" fmla="*/ 1792224 h 2039112"/>
                    <a:gd name="connsiteX41" fmla="*/ 643554 w 2344338"/>
                    <a:gd name="connsiteY41" fmla="*/ 1764792 h 2039112"/>
                    <a:gd name="connsiteX42" fmla="*/ 670986 w 2344338"/>
                    <a:gd name="connsiteY42" fmla="*/ 1746504 h 2039112"/>
                    <a:gd name="connsiteX43" fmla="*/ 716706 w 2344338"/>
                    <a:gd name="connsiteY43" fmla="*/ 1691640 h 2039112"/>
                    <a:gd name="connsiteX44" fmla="*/ 734994 w 2344338"/>
                    <a:gd name="connsiteY44" fmla="*/ 1655064 h 2039112"/>
                    <a:gd name="connsiteX45" fmla="*/ 734994 w 2344338"/>
                    <a:gd name="connsiteY45" fmla="*/ 1655064 h 2039112"/>
                    <a:gd name="connsiteX46" fmla="*/ 661842 w 2344338"/>
                    <a:gd name="connsiteY46" fmla="*/ 1618488 h 2039112"/>
                    <a:gd name="connsiteX47" fmla="*/ 625266 w 2344338"/>
                    <a:gd name="connsiteY47" fmla="*/ 1627632 h 2039112"/>
                    <a:gd name="connsiteX48" fmla="*/ 597834 w 2344338"/>
                    <a:gd name="connsiteY48" fmla="*/ 1636776 h 2039112"/>
                    <a:gd name="connsiteX49" fmla="*/ 533826 w 2344338"/>
                    <a:gd name="connsiteY49" fmla="*/ 1655064 h 2039112"/>
                    <a:gd name="connsiteX50" fmla="*/ 277794 w 2344338"/>
                    <a:gd name="connsiteY50" fmla="*/ 1645920 h 2039112"/>
                    <a:gd name="connsiteX51" fmla="*/ 222930 w 2344338"/>
                    <a:gd name="connsiteY51" fmla="*/ 1609344 h 2039112"/>
                    <a:gd name="connsiteX52" fmla="*/ 213786 w 2344338"/>
                    <a:gd name="connsiteY52" fmla="*/ 1581912 h 2039112"/>
                    <a:gd name="connsiteX53" fmla="*/ 222930 w 2344338"/>
                    <a:gd name="connsiteY53" fmla="*/ 1527048 h 2039112"/>
                    <a:gd name="connsiteX54" fmla="*/ 204642 w 2344338"/>
                    <a:gd name="connsiteY54" fmla="*/ 1499616 h 2039112"/>
                    <a:gd name="connsiteX55" fmla="*/ 149778 w 2344338"/>
                    <a:gd name="connsiteY55" fmla="*/ 1481328 h 2039112"/>
                    <a:gd name="connsiteX56" fmla="*/ 94914 w 2344338"/>
                    <a:gd name="connsiteY56" fmla="*/ 1435608 h 2039112"/>
                    <a:gd name="connsiteX57" fmla="*/ 85770 w 2344338"/>
                    <a:gd name="connsiteY57" fmla="*/ 1325880 h 2039112"/>
                    <a:gd name="connsiteX58" fmla="*/ 113202 w 2344338"/>
                    <a:gd name="connsiteY58" fmla="*/ 1307592 h 2039112"/>
                    <a:gd name="connsiteX59" fmla="*/ 158922 w 2344338"/>
                    <a:gd name="connsiteY59" fmla="*/ 1298448 h 2039112"/>
                    <a:gd name="connsiteX60" fmla="*/ 113202 w 2344338"/>
                    <a:gd name="connsiteY60" fmla="*/ 1216152 h 2039112"/>
                    <a:gd name="connsiteX61" fmla="*/ 85770 w 2344338"/>
                    <a:gd name="connsiteY61" fmla="*/ 1188720 h 2039112"/>
                    <a:gd name="connsiteX62" fmla="*/ 58338 w 2344338"/>
                    <a:gd name="connsiteY62" fmla="*/ 1152144 h 2039112"/>
                    <a:gd name="connsiteX63" fmla="*/ 30906 w 2344338"/>
                    <a:gd name="connsiteY63" fmla="*/ 1124712 h 2039112"/>
                    <a:gd name="connsiteX64" fmla="*/ 3474 w 2344338"/>
                    <a:gd name="connsiteY64" fmla="*/ 1069848 h 2039112"/>
                    <a:gd name="connsiteX65" fmla="*/ 12618 w 2344338"/>
                    <a:gd name="connsiteY65" fmla="*/ 1014984 h 2039112"/>
                    <a:gd name="connsiteX66" fmla="*/ 85770 w 2344338"/>
                    <a:gd name="connsiteY66" fmla="*/ 987552 h 2039112"/>
                    <a:gd name="connsiteX67" fmla="*/ 49194 w 2344338"/>
                    <a:gd name="connsiteY67" fmla="*/ 877824 h 2039112"/>
                    <a:gd name="connsiteX68" fmla="*/ 40050 w 2344338"/>
                    <a:gd name="connsiteY68" fmla="*/ 850392 h 2039112"/>
                    <a:gd name="connsiteX69" fmla="*/ 30906 w 2344338"/>
                    <a:gd name="connsiteY69" fmla="*/ 822960 h 2039112"/>
                    <a:gd name="connsiteX70" fmla="*/ 12618 w 2344338"/>
                    <a:gd name="connsiteY70" fmla="*/ 758952 h 2039112"/>
                    <a:gd name="connsiteX71" fmla="*/ 3474 w 2344338"/>
                    <a:gd name="connsiteY71" fmla="*/ 722376 h 2039112"/>
                    <a:gd name="connsiteX72" fmla="*/ 58338 w 2344338"/>
                    <a:gd name="connsiteY72" fmla="*/ 804672 h 2039112"/>
                    <a:gd name="connsiteX73" fmla="*/ 85770 w 2344338"/>
                    <a:gd name="connsiteY73" fmla="*/ 841248 h 2039112"/>
                    <a:gd name="connsiteX74" fmla="*/ 104058 w 2344338"/>
                    <a:gd name="connsiteY74" fmla="*/ 868680 h 2039112"/>
                    <a:gd name="connsiteX75" fmla="*/ 131490 w 2344338"/>
                    <a:gd name="connsiteY75" fmla="*/ 896112 h 2039112"/>
                    <a:gd name="connsiteX76" fmla="*/ 177210 w 2344338"/>
                    <a:gd name="connsiteY76" fmla="*/ 950976 h 2039112"/>
                    <a:gd name="connsiteX77" fmla="*/ 195498 w 2344338"/>
                    <a:gd name="connsiteY77" fmla="*/ 923544 h 2039112"/>
                    <a:gd name="connsiteX78" fmla="*/ 204642 w 2344338"/>
                    <a:gd name="connsiteY78" fmla="*/ 886968 h 2039112"/>
                    <a:gd name="connsiteX79" fmla="*/ 259506 w 2344338"/>
                    <a:gd name="connsiteY79" fmla="*/ 850392 h 2039112"/>
                    <a:gd name="connsiteX80" fmla="*/ 286938 w 2344338"/>
                    <a:gd name="connsiteY80" fmla="*/ 868680 h 2039112"/>
                    <a:gd name="connsiteX81" fmla="*/ 296082 w 2344338"/>
                    <a:gd name="connsiteY81" fmla="*/ 896112 h 2039112"/>
                    <a:gd name="connsiteX82" fmla="*/ 305226 w 2344338"/>
                    <a:gd name="connsiteY82" fmla="*/ 1014984 h 2039112"/>
                    <a:gd name="connsiteX83" fmla="*/ 360090 w 2344338"/>
                    <a:gd name="connsiteY83" fmla="*/ 950976 h 2039112"/>
                    <a:gd name="connsiteX84" fmla="*/ 387522 w 2344338"/>
                    <a:gd name="connsiteY84" fmla="*/ 932688 h 2039112"/>
                    <a:gd name="connsiteX85" fmla="*/ 442386 w 2344338"/>
                    <a:gd name="connsiteY85" fmla="*/ 914400 h 2039112"/>
                    <a:gd name="connsiteX86" fmla="*/ 497250 w 2344338"/>
                    <a:gd name="connsiteY86" fmla="*/ 923544 h 2039112"/>
                    <a:gd name="connsiteX87" fmla="*/ 506394 w 2344338"/>
                    <a:gd name="connsiteY87" fmla="*/ 950976 h 2039112"/>
                    <a:gd name="connsiteX88" fmla="*/ 497250 w 2344338"/>
                    <a:gd name="connsiteY88" fmla="*/ 1060704 h 2039112"/>
                    <a:gd name="connsiteX89" fmla="*/ 488106 w 2344338"/>
                    <a:gd name="connsiteY89" fmla="*/ 1088136 h 2039112"/>
                    <a:gd name="connsiteX90" fmla="*/ 515538 w 2344338"/>
                    <a:gd name="connsiteY90" fmla="*/ 1078992 h 2039112"/>
                    <a:gd name="connsiteX91" fmla="*/ 570402 w 2344338"/>
                    <a:gd name="connsiteY91" fmla="*/ 1042416 h 2039112"/>
                    <a:gd name="connsiteX92" fmla="*/ 597834 w 2344338"/>
                    <a:gd name="connsiteY92" fmla="*/ 1024128 h 2039112"/>
                    <a:gd name="connsiteX93" fmla="*/ 625266 w 2344338"/>
                    <a:gd name="connsiteY93" fmla="*/ 1005840 h 2039112"/>
                    <a:gd name="connsiteX94" fmla="*/ 652698 w 2344338"/>
                    <a:gd name="connsiteY94" fmla="*/ 1014984 h 2039112"/>
                    <a:gd name="connsiteX95" fmla="*/ 689274 w 2344338"/>
                    <a:gd name="connsiteY95" fmla="*/ 1078992 h 2039112"/>
                    <a:gd name="connsiteX96" fmla="*/ 680130 w 2344338"/>
                    <a:gd name="connsiteY96" fmla="*/ 1216152 h 2039112"/>
                    <a:gd name="connsiteX97" fmla="*/ 652698 w 2344338"/>
                    <a:gd name="connsiteY97" fmla="*/ 1234440 h 2039112"/>
                    <a:gd name="connsiteX98" fmla="*/ 680130 w 2344338"/>
                    <a:gd name="connsiteY98" fmla="*/ 1252728 h 2039112"/>
                    <a:gd name="connsiteX99" fmla="*/ 753282 w 2344338"/>
                    <a:gd name="connsiteY99" fmla="*/ 1234440 h 2039112"/>
                    <a:gd name="connsiteX100" fmla="*/ 780714 w 2344338"/>
                    <a:gd name="connsiteY100" fmla="*/ 1216152 h 2039112"/>
                    <a:gd name="connsiteX101" fmla="*/ 799002 w 2344338"/>
                    <a:gd name="connsiteY101" fmla="*/ 1188720 h 2039112"/>
                    <a:gd name="connsiteX102" fmla="*/ 835578 w 2344338"/>
                    <a:gd name="connsiteY102" fmla="*/ 1234440 h 2039112"/>
                    <a:gd name="connsiteX103" fmla="*/ 826434 w 2344338"/>
                    <a:gd name="connsiteY103" fmla="*/ 1426464 h 2039112"/>
                    <a:gd name="connsiteX104" fmla="*/ 808146 w 2344338"/>
                    <a:gd name="connsiteY104" fmla="*/ 1481328 h 2039112"/>
                    <a:gd name="connsiteX105" fmla="*/ 799002 w 2344338"/>
                    <a:gd name="connsiteY105" fmla="*/ 1508760 h 2039112"/>
                    <a:gd name="connsiteX106" fmla="*/ 771570 w 2344338"/>
                    <a:gd name="connsiteY106" fmla="*/ 1536192 h 2039112"/>
                    <a:gd name="connsiteX107" fmla="*/ 799002 w 2344338"/>
                    <a:gd name="connsiteY107" fmla="*/ 1517904 h 2039112"/>
                    <a:gd name="connsiteX108" fmla="*/ 863010 w 2344338"/>
                    <a:gd name="connsiteY108" fmla="*/ 1453896 h 2039112"/>
                    <a:gd name="connsiteX109" fmla="*/ 917874 w 2344338"/>
                    <a:gd name="connsiteY109" fmla="*/ 1371600 h 2039112"/>
                    <a:gd name="connsiteX110" fmla="*/ 936162 w 2344338"/>
                    <a:gd name="connsiteY110" fmla="*/ 1344168 h 2039112"/>
                    <a:gd name="connsiteX111" fmla="*/ 954450 w 2344338"/>
                    <a:gd name="connsiteY111" fmla="*/ 1289304 h 2039112"/>
                    <a:gd name="connsiteX112" fmla="*/ 963594 w 2344338"/>
                    <a:gd name="connsiteY112" fmla="*/ 1261872 h 2039112"/>
                    <a:gd name="connsiteX113" fmla="*/ 981882 w 2344338"/>
                    <a:gd name="connsiteY113" fmla="*/ 1234440 h 2039112"/>
                    <a:gd name="connsiteX114" fmla="*/ 1000170 w 2344338"/>
                    <a:gd name="connsiteY114" fmla="*/ 1179576 h 2039112"/>
                    <a:gd name="connsiteX115" fmla="*/ 1027602 w 2344338"/>
                    <a:gd name="connsiteY115" fmla="*/ 1124712 h 2039112"/>
                    <a:gd name="connsiteX116" fmla="*/ 1073322 w 2344338"/>
                    <a:gd name="connsiteY116" fmla="*/ 1069848 h 2039112"/>
                    <a:gd name="connsiteX117" fmla="*/ 1082466 w 2344338"/>
                    <a:gd name="connsiteY117" fmla="*/ 1024128 h 2039112"/>
                    <a:gd name="connsiteX118" fmla="*/ 1045890 w 2344338"/>
                    <a:gd name="connsiteY118" fmla="*/ 1014984 h 2039112"/>
                    <a:gd name="connsiteX119" fmla="*/ 817290 w 2344338"/>
                    <a:gd name="connsiteY119" fmla="*/ 1005840 h 2039112"/>
                    <a:gd name="connsiteX120" fmla="*/ 780714 w 2344338"/>
                    <a:gd name="connsiteY120" fmla="*/ 996696 h 2039112"/>
                    <a:gd name="connsiteX121" fmla="*/ 725850 w 2344338"/>
                    <a:gd name="connsiteY121" fmla="*/ 978408 h 2039112"/>
                    <a:gd name="connsiteX122" fmla="*/ 707562 w 2344338"/>
                    <a:gd name="connsiteY122" fmla="*/ 950976 h 2039112"/>
                    <a:gd name="connsiteX123" fmla="*/ 661842 w 2344338"/>
                    <a:gd name="connsiteY123" fmla="*/ 905256 h 2039112"/>
                    <a:gd name="connsiteX124" fmla="*/ 643554 w 2344338"/>
                    <a:gd name="connsiteY124" fmla="*/ 758952 h 2039112"/>
                    <a:gd name="connsiteX125" fmla="*/ 561258 w 2344338"/>
                    <a:gd name="connsiteY125" fmla="*/ 749808 h 2039112"/>
                    <a:gd name="connsiteX126" fmla="*/ 579546 w 2344338"/>
                    <a:gd name="connsiteY126" fmla="*/ 713232 h 2039112"/>
                    <a:gd name="connsiteX127" fmla="*/ 634410 w 2344338"/>
                    <a:gd name="connsiteY127" fmla="*/ 704088 h 2039112"/>
                    <a:gd name="connsiteX128" fmla="*/ 579546 w 2344338"/>
                    <a:gd name="connsiteY128" fmla="*/ 667512 h 2039112"/>
                    <a:gd name="connsiteX129" fmla="*/ 524682 w 2344338"/>
                    <a:gd name="connsiteY129" fmla="*/ 621792 h 2039112"/>
                    <a:gd name="connsiteX130" fmla="*/ 515538 w 2344338"/>
                    <a:gd name="connsiteY130" fmla="*/ 411480 h 2039112"/>
                    <a:gd name="connsiteX131" fmla="*/ 506394 w 2344338"/>
                    <a:gd name="connsiteY131" fmla="*/ 347472 h 2039112"/>
                    <a:gd name="connsiteX132" fmla="*/ 524682 w 2344338"/>
                    <a:gd name="connsiteY132" fmla="*/ 301752 h 2039112"/>
                    <a:gd name="connsiteX133" fmla="*/ 552114 w 2344338"/>
                    <a:gd name="connsiteY133" fmla="*/ 320040 h 2039112"/>
                    <a:gd name="connsiteX134" fmla="*/ 606978 w 2344338"/>
                    <a:gd name="connsiteY134" fmla="*/ 374904 h 2039112"/>
                    <a:gd name="connsiteX135" fmla="*/ 616122 w 2344338"/>
                    <a:gd name="connsiteY135" fmla="*/ 402336 h 2039112"/>
                    <a:gd name="connsiteX136" fmla="*/ 661842 w 2344338"/>
                    <a:gd name="connsiteY136" fmla="*/ 457200 h 2039112"/>
                    <a:gd name="connsiteX137" fmla="*/ 670986 w 2344338"/>
                    <a:gd name="connsiteY137" fmla="*/ 484632 h 2039112"/>
                    <a:gd name="connsiteX138" fmla="*/ 698418 w 2344338"/>
                    <a:gd name="connsiteY138" fmla="*/ 493776 h 2039112"/>
                    <a:gd name="connsiteX139" fmla="*/ 716706 w 2344338"/>
                    <a:gd name="connsiteY139" fmla="*/ 438912 h 2039112"/>
                    <a:gd name="connsiteX140" fmla="*/ 744138 w 2344338"/>
                    <a:gd name="connsiteY140" fmla="*/ 411480 h 2039112"/>
                    <a:gd name="connsiteX141" fmla="*/ 808146 w 2344338"/>
                    <a:gd name="connsiteY141" fmla="*/ 374904 h 2039112"/>
                    <a:gd name="connsiteX142" fmla="*/ 826434 w 2344338"/>
                    <a:gd name="connsiteY142" fmla="*/ 402336 h 2039112"/>
                    <a:gd name="connsiteX143" fmla="*/ 835578 w 2344338"/>
                    <a:gd name="connsiteY143" fmla="*/ 512064 h 2039112"/>
                    <a:gd name="connsiteX144" fmla="*/ 863010 w 2344338"/>
                    <a:gd name="connsiteY144" fmla="*/ 502920 h 2039112"/>
                    <a:gd name="connsiteX145" fmla="*/ 917874 w 2344338"/>
                    <a:gd name="connsiteY145" fmla="*/ 475488 h 2039112"/>
                    <a:gd name="connsiteX146" fmla="*/ 936162 w 2344338"/>
                    <a:gd name="connsiteY146" fmla="*/ 448056 h 2039112"/>
                    <a:gd name="connsiteX147" fmla="*/ 963594 w 2344338"/>
                    <a:gd name="connsiteY147" fmla="*/ 457200 h 2039112"/>
                    <a:gd name="connsiteX148" fmla="*/ 954450 w 2344338"/>
                    <a:gd name="connsiteY148" fmla="*/ 585216 h 2039112"/>
                    <a:gd name="connsiteX149" fmla="*/ 981882 w 2344338"/>
                    <a:gd name="connsiteY149" fmla="*/ 576072 h 2039112"/>
                    <a:gd name="connsiteX150" fmla="*/ 1045890 w 2344338"/>
                    <a:gd name="connsiteY150" fmla="*/ 548640 h 2039112"/>
                    <a:gd name="connsiteX151" fmla="*/ 1064178 w 2344338"/>
                    <a:gd name="connsiteY151" fmla="*/ 521208 h 2039112"/>
                    <a:gd name="connsiteX152" fmla="*/ 1091610 w 2344338"/>
                    <a:gd name="connsiteY152" fmla="*/ 502920 h 2039112"/>
                    <a:gd name="connsiteX153" fmla="*/ 1100754 w 2344338"/>
                    <a:gd name="connsiteY153" fmla="*/ 950976 h 2039112"/>
                    <a:gd name="connsiteX154" fmla="*/ 1128186 w 2344338"/>
                    <a:gd name="connsiteY154" fmla="*/ 886968 h 2039112"/>
                    <a:gd name="connsiteX155" fmla="*/ 1164762 w 2344338"/>
                    <a:gd name="connsiteY155" fmla="*/ 804672 h 2039112"/>
                    <a:gd name="connsiteX156" fmla="*/ 1164762 w 2344338"/>
                    <a:gd name="connsiteY156" fmla="*/ 246888 h 2039112"/>
                    <a:gd name="connsiteX157" fmla="*/ 1183050 w 2344338"/>
                    <a:gd name="connsiteY157" fmla="*/ 182880 h 2039112"/>
                    <a:gd name="connsiteX158" fmla="*/ 1219626 w 2344338"/>
                    <a:gd name="connsiteY158" fmla="*/ 402336 h 2039112"/>
                    <a:gd name="connsiteX159" fmla="*/ 1219626 w 2344338"/>
                    <a:gd name="connsiteY159" fmla="*/ 576072 h 2039112"/>
                    <a:gd name="connsiteX160" fmla="*/ 1219626 w 2344338"/>
                    <a:gd name="connsiteY160" fmla="*/ 576072 h 2039112"/>
                    <a:gd name="connsiteX161" fmla="*/ 1283634 w 2344338"/>
                    <a:gd name="connsiteY161" fmla="*/ 530352 h 2039112"/>
                    <a:gd name="connsiteX162" fmla="*/ 1292778 w 2344338"/>
                    <a:gd name="connsiteY162" fmla="*/ 502920 h 2039112"/>
                    <a:gd name="connsiteX163" fmla="*/ 1311066 w 2344338"/>
                    <a:gd name="connsiteY163" fmla="*/ 475488 h 2039112"/>
                    <a:gd name="connsiteX164" fmla="*/ 1338498 w 2344338"/>
                    <a:gd name="connsiteY164" fmla="*/ 246888 h 2039112"/>
                    <a:gd name="connsiteX165" fmla="*/ 1365930 w 2344338"/>
                    <a:gd name="connsiteY165" fmla="*/ 228600 h 2039112"/>
                    <a:gd name="connsiteX166" fmla="*/ 1402506 w 2344338"/>
                    <a:gd name="connsiteY166" fmla="*/ 210312 h 2039112"/>
                    <a:gd name="connsiteX167" fmla="*/ 1429938 w 2344338"/>
                    <a:gd name="connsiteY167" fmla="*/ 219456 h 2039112"/>
                    <a:gd name="connsiteX168" fmla="*/ 1448226 w 2344338"/>
                    <a:gd name="connsiteY168" fmla="*/ 246888 h 2039112"/>
                    <a:gd name="connsiteX169" fmla="*/ 1475658 w 2344338"/>
                    <a:gd name="connsiteY169" fmla="*/ 265176 h 2039112"/>
                    <a:gd name="connsiteX170" fmla="*/ 1484802 w 2344338"/>
                    <a:gd name="connsiteY170" fmla="*/ 228600 h 2039112"/>
                    <a:gd name="connsiteX171" fmla="*/ 1512234 w 2344338"/>
                    <a:gd name="connsiteY171" fmla="*/ 219456 h 2039112"/>
                    <a:gd name="connsiteX172" fmla="*/ 1567098 w 2344338"/>
                    <a:gd name="connsiteY172" fmla="*/ 182880 h 2039112"/>
                    <a:gd name="connsiteX173" fmla="*/ 1594530 w 2344338"/>
                    <a:gd name="connsiteY173" fmla="*/ 173736 h 2039112"/>
                    <a:gd name="connsiteX174" fmla="*/ 1621962 w 2344338"/>
                    <a:gd name="connsiteY174" fmla="*/ 155448 h 2039112"/>
                    <a:gd name="connsiteX175" fmla="*/ 1658538 w 2344338"/>
                    <a:gd name="connsiteY175" fmla="*/ 146304 h 2039112"/>
                    <a:gd name="connsiteX176" fmla="*/ 1685970 w 2344338"/>
                    <a:gd name="connsiteY176" fmla="*/ 137160 h 2039112"/>
                    <a:gd name="connsiteX177" fmla="*/ 1722546 w 2344338"/>
                    <a:gd name="connsiteY177" fmla="*/ 146304 h 2039112"/>
                    <a:gd name="connsiteX178" fmla="*/ 1740834 w 2344338"/>
                    <a:gd name="connsiteY178" fmla="*/ 173736 h 2039112"/>
                    <a:gd name="connsiteX179" fmla="*/ 1749978 w 2344338"/>
                    <a:gd name="connsiteY179" fmla="*/ 201168 h 2039112"/>
                    <a:gd name="connsiteX180" fmla="*/ 1786554 w 2344338"/>
                    <a:gd name="connsiteY180" fmla="*/ 210312 h 2039112"/>
                    <a:gd name="connsiteX181" fmla="*/ 1969434 w 2344338"/>
                    <a:gd name="connsiteY181" fmla="*/ 210312 h 2039112"/>
                    <a:gd name="connsiteX182" fmla="*/ 1987722 w 2344338"/>
                    <a:gd name="connsiteY182" fmla="*/ 310896 h 2039112"/>
                    <a:gd name="connsiteX183" fmla="*/ 2024298 w 2344338"/>
                    <a:gd name="connsiteY183" fmla="*/ 356616 h 2039112"/>
                    <a:gd name="connsiteX184" fmla="*/ 2079162 w 2344338"/>
                    <a:gd name="connsiteY184" fmla="*/ 402336 h 2039112"/>
                    <a:gd name="connsiteX185" fmla="*/ 2106594 w 2344338"/>
                    <a:gd name="connsiteY185" fmla="*/ 411480 h 2039112"/>
                    <a:gd name="connsiteX186" fmla="*/ 2152314 w 2344338"/>
                    <a:gd name="connsiteY186" fmla="*/ 466344 h 2039112"/>
                    <a:gd name="connsiteX187" fmla="*/ 2170602 w 2344338"/>
                    <a:gd name="connsiteY187" fmla="*/ 493776 h 2039112"/>
                    <a:gd name="connsiteX188" fmla="*/ 2207178 w 2344338"/>
                    <a:gd name="connsiteY188" fmla="*/ 521208 h 2039112"/>
                    <a:gd name="connsiteX189" fmla="*/ 2243754 w 2344338"/>
                    <a:gd name="connsiteY189" fmla="*/ 557784 h 2039112"/>
                    <a:gd name="connsiteX190" fmla="*/ 2289474 w 2344338"/>
                    <a:gd name="connsiteY190" fmla="*/ 576072 h 2039112"/>
                    <a:gd name="connsiteX191" fmla="*/ 2344338 w 2344338"/>
                    <a:gd name="connsiteY191" fmla="*/ 612648 h 2039112"/>
                    <a:gd name="connsiteX192" fmla="*/ 2115738 w 2344338"/>
                    <a:gd name="connsiteY192" fmla="*/ 621792 h 2039112"/>
                    <a:gd name="connsiteX193" fmla="*/ 2088306 w 2344338"/>
                    <a:gd name="connsiteY193" fmla="*/ 640080 h 2039112"/>
                    <a:gd name="connsiteX194" fmla="*/ 2079162 w 2344338"/>
                    <a:gd name="connsiteY194" fmla="*/ 667512 h 2039112"/>
                    <a:gd name="connsiteX195" fmla="*/ 2097450 w 2344338"/>
                    <a:gd name="connsiteY195" fmla="*/ 704088 h 2039112"/>
                    <a:gd name="connsiteX196" fmla="*/ 2106594 w 2344338"/>
                    <a:gd name="connsiteY196" fmla="*/ 731520 h 2039112"/>
                    <a:gd name="connsiteX197" fmla="*/ 2134026 w 2344338"/>
                    <a:gd name="connsiteY197" fmla="*/ 749808 h 2039112"/>
                    <a:gd name="connsiteX198" fmla="*/ 2161458 w 2344338"/>
                    <a:gd name="connsiteY198" fmla="*/ 804672 h 2039112"/>
                    <a:gd name="connsiteX199" fmla="*/ 2134026 w 2344338"/>
                    <a:gd name="connsiteY199" fmla="*/ 813816 h 2039112"/>
                    <a:gd name="connsiteX200" fmla="*/ 2015154 w 2344338"/>
                    <a:gd name="connsiteY200" fmla="*/ 777240 h 2039112"/>
                    <a:gd name="connsiteX201" fmla="*/ 2006010 w 2344338"/>
                    <a:gd name="connsiteY201" fmla="*/ 749808 h 2039112"/>
                    <a:gd name="connsiteX202" fmla="*/ 1987722 w 2344338"/>
                    <a:gd name="connsiteY202" fmla="*/ 722376 h 2039112"/>
                    <a:gd name="connsiteX203" fmla="*/ 1951146 w 2344338"/>
                    <a:gd name="connsiteY203" fmla="*/ 649224 h 2039112"/>
                    <a:gd name="connsiteX204" fmla="*/ 1996866 w 2344338"/>
                    <a:gd name="connsiteY204" fmla="*/ 758952 h 2039112"/>
                    <a:gd name="connsiteX205" fmla="*/ 2006010 w 2344338"/>
                    <a:gd name="connsiteY205" fmla="*/ 786384 h 2039112"/>
                    <a:gd name="connsiteX206" fmla="*/ 2024298 w 2344338"/>
                    <a:gd name="connsiteY206" fmla="*/ 813816 h 2039112"/>
                    <a:gd name="connsiteX207" fmla="*/ 2015154 w 2344338"/>
                    <a:gd name="connsiteY207" fmla="*/ 868680 h 2039112"/>
                    <a:gd name="connsiteX208" fmla="*/ 1951146 w 2344338"/>
                    <a:gd name="connsiteY208" fmla="*/ 896112 h 2039112"/>
                    <a:gd name="connsiteX209" fmla="*/ 1850562 w 2344338"/>
                    <a:gd name="connsiteY209" fmla="*/ 886968 h 2039112"/>
                    <a:gd name="connsiteX210" fmla="*/ 1823130 w 2344338"/>
                    <a:gd name="connsiteY210" fmla="*/ 868680 h 2039112"/>
                    <a:gd name="connsiteX211" fmla="*/ 1777410 w 2344338"/>
                    <a:gd name="connsiteY211" fmla="*/ 813816 h 2039112"/>
                    <a:gd name="connsiteX212" fmla="*/ 1768266 w 2344338"/>
                    <a:gd name="connsiteY212" fmla="*/ 786384 h 2039112"/>
                    <a:gd name="connsiteX213" fmla="*/ 1740834 w 2344338"/>
                    <a:gd name="connsiteY213" fmla="*/ 758952 h 2039112"/>
                    <a:gd name="connsiteX214" fmla="*/ 1749978 w 2344338"/>
                    <a:gd name="connsiteY214" fmla="*/ 868680 h 2039112"/>
                    <a:gd name="connsiteX215" fmla="*/ 1722546 w 2344338"/>
                    <a:gd name="connsiteY215" fmla="*/ 877824 h 2039112"/>
                    <a:gd name="connsiteX216" fmla="*/ 1621962 w 2344338"/>
                    <a:gd name="connsiteY216" fmla="*/ 868680 h 2039112"/>
                    <a:gd name="connsiteX217" fmla="*/ 1594530 w 2344338"/>
                    <a:gd name="connsiteY217" fmla="*/ 841248 h 2039112"/>
                    <a:gd name="connsiteX218" fmla="*/ 1557954 w 2344338"/>
                    <a:gd name="connsiteY218" fmla="*/ 777240 h 2039112"/>
                    <a:gd name="connsiteX219" fmla="*/ 1530522 w 2344338"/>
                    <a:gd name="connsiteY219" fmla="*/ 740664 h 2039112"/>
                    <a:gd name="connsiteX220" fmla="*/ 1493946 w 2344338"/>
                    <a:gd name="connsiteY220" fmla="*/ 685800 h 2039112"/>
                    <a:gd name="connsiteX221" fmla="*/ 1429938 w 2344338"/>
                    <a:gd name="connsiteY221" fmla="*/ 640080 h 2039112"/>
                    <a:gd name="connsiteX222" fmla="*/ 1402506 w 2344338"/>
                    <a:gd name="connsiteY222" fmla="*/ 621792 h 2039112"/>
                    <a:gd name="connsiteX223" fmla="*/ 1347642 w 2344338"/>
                    <a:gd name="connsiteY223" fmla="*/ 640080 h 2039112"/>
                    <a:gd name="connsiteX224" fmla="*/ 1320210 w 2344338"/>
                    <a:gd name="connsiteY224" fmla="*/ 649224 h 2039112"/>
                    <a:gd name="connsiteX225" fmla="*/ 1292778 w 2344338"/>
                    <a:gd name="connsiteY225" fmla="*/ 667512 h 2039112"/>
                    <a:gd name="connsiteX226" fmla="*/ 1274490 w 2344338"/>
                    <a:gd name="connsiteY226" fmla="*/ 694944 h 2039112"/>
                    <a:gd name="connsiteX227" fmla="*/ 1256202 w 2344338"/>
                    <a:gd name="connsiteY227" fmla="*/ 758952 h 2039112"/>
                    <a:gd name="connsiteX228" fmla="*/ 1237914 w 2344338"/>
                    <a:gd name="connsiteY228" fmla="*/ 786384 h 2039112"/>
                    <a:gd name="connsiteX229" fmla="*/ 1201338 w 2344338"/>
                    <a:gd name="connsiteY229" fmla="*/ 868680 h 2039112"/>
                    <a:gd name="connsiteX230" fmla="*/ 1192194 w 2344338"/>
                    <a:gd name="connsiteY230" fmla="*/ 932688 h 2039112"/>
                    <a:gd name="connsiteX231" fmla="*/ 1173906 w 2344338"/>
                    <a:gd name="connsiteY231" fmla="*/ 987552 h 2039112"/>
                    <a:gd name="connsiteX232" fmla="*/ 1164762 w 2344338"/>
                    <a:gd name="connsiteY232" fmla="*/ 1051560 h 2039112"/>
                    <a:gd name="connsiteX233" fmla="*/ 1146474 w 2344338"/>
                    <a:gd name="connsiteY233" fmla="*/ 1106424 h 2039112"/>
                    <a:gd name="connsiteX234" fmla="*/ 1119042 w 2344338"/>
                    <a:gd name="connsiteY234" fmla="*/ 1179576 h 2039112"/>
                    <a:gd name="connsiteX235" fmla="*/ 1128186 w 2344338"/>
                    <a:gd name="connsiteY235" fmla="*/ 1207008 h 2039112"/>
                    <a:gd name="connsiteX236" fmla="*/ 1228770 w 2344338"/>
                    <a:gd name="connsiteY236" fmla="*/ 1188720 h 2039112"/>
                    <a:gd name="connsiteX237" fmla="*/ 1256202 w 2344338"/>
                    <a:gd name="connsiteY237" fmla="*/ 1170432 h 2039112"/>
                    <a:gd name="connsiteX238" fmla="*/ 1274490 w 2344338"/>
                    <a:gd name="connsiteY238" fmla="*/ 1088136 h 2039112"/>
                    <a:gd name="connsiteX239" fmla="*/ 1292778 w 2344338"/>
                    <a:gd name="connsiteY239" fmla="*/ 1033272 h 2039112"/>
                    <a:gd name="connsiteX240" fmla="*/ 1301922 w 2344338"/>
                    <a:gd name="connsiteY240" fmla="*/ 987552 h 2039112"/>
                    <a:gd name="connsiteX241" fmla="*/ 1356786 w 2344338"/>
                    <a:gd name="connsiteY241" fmla="*/ 941832 h 2039112"/>
                    <a:gd name="connsiteX242" fmla="*/ 1466514 w 2344338"/>
                    <a:gd name="connsiteY242" fmla="*/ 978408 h 2039112"/>
                    <a:gd name="connsiteX243" fmla="*/ 1484802 w 2344338"/>
                    <a:gd name="connsiteY243" fmla="*/ 1014984 h 2039112"/>
                    <a:gd name="connsiteX244" fmla="*/ 1521378 w 2344338"/>
                    <a:gd name="connsiteY244" fmla="*/ 1005840 h 2039112"/>
                    <a:gd name="connsiteX245" fmla="*/ 1548810 w 2344338"/>
                    <a:gd name="connsiteY245" fmla="*/ 996696 h 2039112"/>
                    <a:gd name="connsiteX246" fmla="*/ 1658538 w 2344338"/>
                    <a:gd name="connsiteY246" fmla="*/ 987552 h 2039112"/>
                    <a:gd name="connsiteX247" fmla="*/ 1695114 w 2344338"/>
                    <a:gd name="connsiteY247" fmla="*/ 969264 h 2039112"/>
                    <a:gd name="connsiteX248" fmla="*/ 1768266 w 2344338"/>
                    <a:gd name="connsiteY248" fmla="*/ 941832 h 2039112"/>
                    <a:gd name="connsiteX249" fmla="*/ 1795698 w 2344338"/>
                    <a:gd name="connsiteY249" fmla="*/ 923544 h 2039112"/>
                    <a:gd name="connsiteX250" fmla="*/ 1887138 w 2344338"/>
                    <a:gd name="connsiteY250" fmla="*/ 896112 h 2039112"/>
                    <a:gd name="connsiteX251" fmla="*/ 1932858 w 2344338"/>
                    <a:gd name="connsiteY251" fmla="*/ 905256 h 2039112"/>
                    <a:gd name="connsiteX252" fmla="*/ 1942002 w 2344338"/>
                    <a:gd name="connsiteY252" fmla="*/ 932688 h 2039112"/>
                    <a:gd name="connsiteX253" fmla="*/ 1932858 w 2344338"/>
                    <a:gd name="connsiteY253" fmla="*/ 1133856 h 2039112"/>
                    <a:gd name="connsiteX254" fmla="*/ 1905426 w 2344338"/>
                    <a:gd name="connsiteY254" fmla="*/ 1225296 h 2039112"/>
                    <a:gd name="connsiteX255" fmla="*/ 1887138 w 2344338"/>
                    <a:gd name="connsiteY255" fmla="*/ 1316736 h 2039112"/>
                    <a:gd name="connsiteX256" fmla="*/ 1877994 w 2344338"/>
                    <a:gd name="connsiteY256" fmla="*/ 1344168 h 2039112"/>
                    <a:gd name="connsiteX257" fmla="*/ 1859706 w 2344338"/>
                    <a:gd name="connsiteY257" fmla="*/ 1371600 h 2039112"/>
                    <a:gd name="connsiteX258" fmla="*/ 1850562 w 2344338"/>
                    <a:gd name="connsiteY258" fmla="*/ 1399032 h 2039112"/>
                    <a:gd name="connsiteX259" fmla="*/ 1786554 w 2344338"/>
                    <a:gd name="connsiteY259" fmla="*/ 1472184 h 2039112"/>
                    <a:gd name="connsiteX260" fmla="*/ 1722546 w 2344338"/>
                    <a:gd name="connsiteY260" fmla="*/ 1490472 h 2039112"/>
                    <a:gd name="connsiteX261" fmla="*/ 1603674 w 2344338"/>
                    <a:gd name="connsiteY261" fmla="*/ 1517904 h 2039112"/>
                    <a:gd name="connsiteX262" fmla="*/ 1338498 w 2344338"/>
                    <a:gd name="connsiteY262" fmla="*/ 1508760 h 2039112"/>
                    <a:gd name="connsiteX263" fmla="*/ 1311066 w 2344338"/>
                    <a:gd name="connsiteY263" fmla="*/ 1453896 h 2039112"/>
                    <a:gd name="connsiteX264" fmla="*/ 1292778 w 2344338"/>
                    <a:gd name="connsiteY264" fmla="*/ 1426464 h 2039112"/>
                    <a:gd name="connsiteX265" fmla="*/ 1274490 w 2344338"/>
                    <a:gd name="connsiteY265" fmla="*/ 1371600 h 2039112"/>
                    <a:gd name="connsiteX266" fmla="*/ 1265346 w 2344338"/>
                    <a:gd name="connsiteY266" fmla="*/ 1344168 h 2039112"/>
                    <a:gd name="connsiteX267" fmla="*/ 1247058 w 2344338"/>
                    <a:gd name="connsiteY267" fmla="*/ 1271016 h 2039112"/>
                    <a:gd name="connsiteX268" fmla="*/ 1137330 w 2344338"/>
                    <a:gd name="connsiteY268" fmla="*/ 1280160 h 2039112"/>
                    <a:gd name="connsiteX269" fmla="*/ 1036746 w 2344338"/>
                    <a:gd name="connsiteY269" fmla="*/ 1344168 h 2039112"/>
                    <a:gd name="connsiteX270" fmla="*/ 1009314 w 2344338"/>
                    <a:gd name="connsiteY270" fmla="*/ 1399032 h 2039112"/>
                    <a:gd name="connsiteX271" fmla="*/ 991026 w 2344338"/>
                    <a:gd name="connsiteY271" fmla="*/ 1426464 h 2039112"/>
                    <a:gd name="connsiteX272" fmla="*/ 981882 w 2344338"/>
                    <a:gd name="connsiteY272" fmla="*/ 1453896 h 2039112"/>
                    <a:gd name="connsiteX273" fmla="*/ 963594 w 2344338"/>
                    <a:gd name="connsiteY273" fmla="*/ 1481328 h 2039112"/>
                    <a:gd name="connsiteX274" fmla="*/ 954450 w 2344338"/>
                    <a:gd name="connsiteY274" fmla="*/ 1508760 h 2039112"/>
                    <a:gd name="connsiteX275" fmla="*/ 863010 w 2344338"/>
                    <a:gd name="connsiteY275" fmla="*/ 1591056 h 2039112"/>
                    <a:gd name="connsiteX276" fmla="*/ 780714 w 2344338"/>
                    <a:gd name="connsiteY276" fmla="*/ 1655064 h 2039112"/>
                    <a:gd name="connsiteX277" fmla="*/ 771570 w 2344338"/>
                    <a:gd name="connsiteY277" fmla="*/ 1655064 h 2039112"/>
                    <a:gd name="connsiteX278" fmla="*/ 771570 w 2344338"/>
                    <a:gd name="connsiteY278" fmla="*/ 1664208 h 2039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</a:cxnLst>
                  <a:rect l="l" t="t" r="r" b="b"/>
                  <a:pathLst>
                    <a:path w="2344338" h="2039112">
                      <a:moveTo>
                        <a:pt x="1173906" y="0"/>
                      </a:moveTo>
                      <a:lnTo>
                        <a:pt x="1173906" y="0"/>
                      </a:lnTo>
                      <a:cubicBezTo>
                        <a:pt x="1180002" y="60960"/>
                        <a:pt x="1187243" y="121816"/>
                        <a:pt x="1192194" y="182880"/>
                      </a:cubicBezTo>
                      <a:cubicBezTo>
                        <a:pt x="1196389" y="234616"/>
                        <a:pt x="1197027" y="286602"/>
                        <a:pt x="1201338" y="338328"/>
                      </a:cubicBezTo>
                      <a:cubicBezTo>
                        <a:pt x="1203273" y="361554"/>
                        <a:pt x="1213038" y="421705"/>
                        <a:pt x="1219626" y="448056"/>
                      </a:cubicBezTo>
                      <a:cubicBezTo>
                        <a:pt x="1221964" y="457407"/>
                        <a:pt x="1225722" y="466344"/>
                        <a:pt x="1228770" y="475488"/>
                      </a:cubicBezTo>
                      <a:cubicBezTo>
                        <a:pt x="1225722" y="615696"/>
                        <a:pt x="1225231" y="755983"/>
                        <a:pt x="1219626" y="896112"/>
                      </a:cubicBezTo>
                      <a:cubicBezTo>
                        <a:pt x="1219124" y="908669"/>
                        <a:pt x="1214093" y="920651"/>
                        <a:pt x="1210482" y="932688"/>
                      </a:cubicBezTo>
                      <a:cubicBezTo>
                        <a:pt x="1204943" y="951152"/>
                        <a:pt x="1198290" y="969264"/>
                        <a:pt x="1192194" y="987552"/>
                      </a:cubicBezTo>
                      <a:cubicBezTo>
                        <a:pt x="1189146" y="996696"/>
                        <a:pt x="1186630" y="1006035"/>
                        <a:pt x="1183050" y="1014984"/>
                      </a:cubicBezTo>
                      <a:cubicBezTo>
                        <a:pt x="1176954" y="1030224"/>
                        <a:pt x="1169953" y="1045132"/>
                        <a:pt x="1164762" y="1060704"/>
                      </a:cubicBezTo>
                      <a:cubicBezTo>
                        <a:pt x="1160788" y="1072626"/>
                        <a:pt x="1160452" y="1085679"/>
                        <a:pt x="1155618" y="1097280"/>
                      </a:cubicBezTo>
                      <a:cubicBezTo>
                        <a:pt x="1145133" y="1122445"/>
                        <a:pt x="1127663" y="1144569"/>
                        <a:pt x="1119042" y="1170432"/>
                      </a:cubicBezTo>
                      <a:cubicBezTo>
                        <a:pt x="1115994" y="1179576"/>
                        <a:pt x="1114579" y="1189438"/>
                        <a:pt x="1109898" y="1197864"/>
                      </a:cubicBezTo>
                      <a:cubicBezTo>
                        <a:pt x="1099224" y="1217077"/>
                        <a:pt x="1083152" y="1233069"/>
                        <a:pt x="1073322" y="1252728"/>
                      </a:cubicBezTo>
                      <a:cubicBezTo>
                        <a:pt x="1067226" y="1264920"/>
                        <a:pt x="1061797" y="1277469"/>
                        <a:pt x="1055034" y="1289304"/>
                      </a:cubicBezTo>
                      <a:cubicBezTo>
                        <a:pt x="1049582" y="1298846"/>
                        <a:pt x="1042008" y="1307088"/>
                        <a:pt x="1036746" y="1316736"/>
                      </a:cubicBezTo>
                      <a:cubicBezTo>
                        <a:pt x="1019534" y="1348292"/>
                        <a:pt x="991756" y="1416590"/>
                        <a:pt x="963594" y="1444752"/>
                      </a:cubicBezTo>
                      <a:cubicBezTo>
                        <a:pt x="954450" y="1453896"/>
                        <a:pt x="943678" y="1461661"/>
                        <a:pt x="936162" y="1472184"/>
                      </a:cubicBezTo>
                      <a:cubicBezTo>
                        <a:pt x="928239" y="1483276"/>
                        <a:pt x="926389" y="1498116"/>
                        <a:pt x="917874" y="1508760"/>
                      </a:cubicBezTo>
                      <a:cubicBezTo>
                        <a:pt x="901717" y="1528956"/>
                        <a:pt x="878528" y="1542933"/>
                        <a:pt x="863010" y="1563624"/>
                      </a:cubicBezTo>
                      <a:lnTo>
                        <a:pt x="808146" y="1636776"/>
                      </a:lnTo>
                      <a:cubicBezTo>
                        <a:pt x="799002" y="1648968"/>
                        <a:pt x="791490" y="1662576"/>
                        <a:pt x="780714" y="1673352"/>
                      </a:cubicBezTo>
                      <a:cubicBezTo>
                        <a:pt x="759378" y="1694688"/>
                        <a:pt x="734810" y="1713221"/>
                        <a:pt x="716706" y="1737360"/>
                      </a:cubicBezTo>
                      <a:cubicBezTo>
                        <a:pt x="687129" y="1776796"/>
                        <a:pt x="658086" y="1819112"/>
                        <a:pt x="616122" y="1847088"/>
                      </a:cubicBezTo>
                      <a:cubicBezTo>
                        <a:pt x="594412" y="1861561"/>
                        <a:pt x="571962" y="1875795"/>
                        <a:pt x="552114" y="1892808"/>
                      </a:cubicBezTo>
                      <a:cubicBezTo>
                        <a:pt x="542296" y="1901224"/>
                        <a:pt x="534890" y="1912301"/>
                        <a:pt x="524682" y="1920240"/>
                      </a:cubicBezTo>
                      <a:cubicBezTo>
                        <a:pt x="507332" y="1933734"/>
                        <a:pt x="485360" y="1941274"/>
                        <a:pt x="469818" y="1956816"/>
                      </a:cubicBezTo>
                      <a:cubicBezTo>
                        <a:pt x="460674" y="1965960"/>
                        <a:pt x="453146" y="1977075"/>
                        <a:pt x="442386" y="1984248"/>
                      </a:cubicBezTo>
                      <a:cubicBezTo>
                        <a:pt x="434366" y="1989595"/>
                        <a:pt x="423729" y="1989404"/>
                        <a:pt x="414954" y="1993392"/>
                      </a:cubicBezTo>
                      <a:cubicBezTo>
                        <a:pt x="390135" y="2004673"/>
                        <a:pt x="367665" y="2021347"/>
                        <a:pt x="341802" y="2029968"/>
                      </a:cubicBezTo>
                      <a:lnTo>
                        <a:pt x="314370" y="2039112"/>
                      </a:lnTo>
                      <a:lnTo>
                        <a:pt x="286938" y="2002536"/>
                      </a:lnTo>
                      <a:lnTo>
                        <a:pt x="296082" y="1975104"/>
                      </a:lnTo>
                      <a:lnTo>
                        <a:pt x="369234" y="1947672"/>
                      </a:lnTo>
                      <a:cubicBezTo>
                        <a:pt x="378292" y="1944378"/>
                        <a:pt x="388240" y="1943209"/>
                        <a:pt x="396666" y="1938528"/>
                      </a:cubicBezTo>
                      <a:cubicBezTo>
                        <a:pt x="415879" y="1927854"/>
                        <a:pt x="435988" y="1917494"/>
                        <a:pt x="451530" y="1901952"/>
                      </a:cubicBezTo>
                      <a:cubicBezTo>
                        <a:pt x="460674" y="1892808"/>
                        <a:pt x="468202" y="1881693"/>
                        <a:pt x="478962" y="1874520"/>
                      </a:cubicBezTo>
                      <a:cubicBezTo>
                        <a:pt x="486982" y="1869173"/>
                        <a:pt x="497968" y="1870057"/>
                        <a:pt x="506394" y="1865376"/>
                      </a:cubicBezTo>
                      <a:lnTo>
                        <a:pt x="588690" y="1810512"/>
                      </a:lnTo>
                      <a:cubicBezTo>
                        <a:pt x="597834" y="1804416"/>
                        <a:pt x="608351" y="1799995"/>
                        <a:pt x="616122" y="1792224"/>
                      </a:cubicBezTo>
                      <a:cubicBezTo>
                        <a:pt x="625266" y="1783080"/>
                        <a:pt x="633620" y="1773071"/>
                        <a:pt x="643554" y="1764792"/>
                      </a:cubicBezTo>
                      <a:cubicBezTo>
                        <a:pt x="651997" y="1757757"/>
                        <a:pt x="662543" y="1753539"/>
                        <a:pt x="670986" y="1746504"/>
                      </a:cubicBezTo>
                      <a:cubicBezTo>
                        <a:pt x="688320" y="1732059"/>
                        <a:pt x="706431" y="1712191"/>
                        <a:pt x="716706" y="1691640"/>
                      </a:cubicBezTo>
                      <a:cubicBezTo>
                        <a:pt x="737720" y="1649612"/>
                        <a:pt x="714336" y="1675722"/>
                        <a:pt x="734994" y="1655064"/>
                      </a:cubicBezTo>
                      <a:lnTo>
                        <a:pt x="734994" y="1655064"/>
                      </a:lnTo>
                      <a:cubicBezTo>
                        <a:pt x="710610" y="1642872"/>
                        <a:pt x="688290" y="1625100"/>
                        <a:pt x="661842" y="1618488"/>
                      </a:cubicBezTo>
                      <a:cubicBezTo>
                        <a:pt x="649650" y="1615440"/>
                        <a:pt x="637350" y="1624180"/>
                        <a:pt x="625266" y="1627632"/>
                      </a:cubicBezTo>
                      <a:cubicBezTo>
                        <a:pt x="615998" y="1630280"/>
                        <a:pt x="607102" y="1634128"/>
                        <a:pt x="597834" y="1636776"/>
                      </a:cubicBezTo>
                      <a:cubicBezTo>
                        <a:pt x="517462" y="1659739"/>
                        <a:pt x="599599" y="1633140"/>
                        <a:pt x="533826" y="1655064"/>
                      </a:cubicBezTo>
                      <a:cubicBezTo>
                        <a:pt x="448482" y="1652016"/>
                        <a:pt x="362284" y="1658345"/>
                        <a:pt x="277794" y="1645920"/>
                      </a:cubicBezTo>
                      <a:cubicBezTo>
                        <a:pt x="256048" y="1642722"/>
                        <a:pt x="222930" y="1609344"/>
                        <a:pt x="222930" y="1609344"/>
                      </a:cubicBezTo>
                      <a:cubicBezTo>
                        <a:pt x="219882" y="1600200"/>
                        <a:pt x="213786" y="1591551"/>
                        <a:pt x="213786" y="1581912"/>
                      </a:cubicBezTo>
                      <a:cubicBezTo>
                        <a:pt x="213786" y="1563372"/>
                        <a:pt x="224977" y="1545475"/>
                        <a:pt x="222930" y="1527048"/>
                      </a:cubicBezTo>
                      <a:cubicBezTo>
                        <a:pt x="221716" y="1516125"/>
                        <a:pt x="213961" y="1505441"/>
                        <a:pt x="204642" y="1499616"/>
                      </a:cubicBezTo>
                      <a:cubicBezTo>
                        <a:pt x="188295" y="1489399"/>
                        <a:pt x="165818" y="1492021"/>
                        <a:pt x="149778" y="1481328"/>
                      </a:cubicBezTo>
                      <a:cubicBezTo>
                        <a:pt x="111586" y="1455867"/>
                        <a:pt x="130117" y="1470811"/>
                        <a:pt x="94914" y="1435608"/>
                      </a:cubicBezTo>
                      <a:cubicBezTo>
                        <a:pt x="81005" y="1393881"/>
                        <a:pt x="63606" y="1370207"/>
                        <a:pt x="85770" y="1325880"/>
                      </a:cubicBezTo>
                      <a:cubicBezTo>
                        <a:pt x="90685" y="1316050"/>
                        <a:pt x="102912" y="1311451"/>
                        <a:pt x="113202" y="1307592"/>
                      </a:cubicBezTo>
                      <a:cubicBezTo>
                        <a:pt x="127754" y="1302135"/>
                        <a:pt x="143682" y="1301496"/>
                        <a:pt x="158922" y="1298448"/>
                      </a:cubicBezTo>
                      <a:cubicBezTo>
                        <a:pt x="147424" y="1263953"/>
                        <a:pt x="144644" y="1247594"/>
                        <a:pt x="113202" y="1216152"/>
                      </a:cubicBezTo>
                      <a:cubicBezTo>
                        <a:pt x="104058" y="1207008"/>
                        <a:pt x="94186" y="1198538"/>
                        <a:pt x="85770" y="1188720"/>
                      </a:cubicBezTo>
                      <a:cubicBezTo>
                        <a:pt x="75852" y="1177149"/>
                        <a:pt x="68256" y="1163715"/>
                        <a:pt x="58338" y="1152144"/>
                      </a:cubicBezTo>
                      <a:cubicBezTo>
                        <a:pt x="49922" y="1142326"/>
                        <a:pt x="39185" y="1134646"/>
                        <a:pt x="30906" y="1124712"/>
                      </a:cubicBezTo>
                      <a:cubicBezTo>
                        <a:pt x="11211" y="1101077"/>
                        <a:pt x="12638" y="1097341"/>
                        <a:pt x="3474" y="1069848"/>
                      </a:cubicBezTo>
                      <a:cubicBezTo>
                        <a:pt x="6522" y="1051560"/>
                        <a:pt x="4327" y="1031567"/>
                        <a:pt x="12618" y="1014984"/>
                      </a:cubicBezTo>
                      <a:cubicBezTo>
                        <a:pt x="23083" y="994055"/>
                        <a:pt x="71557" y="990395"/>
                        <a:pt x="85770" y="987552"/>
                      </a:cubicBezTo>
                      <a:lnTo>
                        <a:pt x="49194" y="877824"/>
                      </a:lnTo>
                      <a:lnTo>
                        <a:pt x="40050" y="850392"/>
                      </a:lnTo>
                      <a:cubicBezTo>
                        <a:pt x="37002" y="841248"/>
                        <a:pt x="33244" y="832311"/>
                        <a:pt x="30906" y="822960"/>
                      </a:cubicBezTo>
                      <a:cubicBezTo>
                        <a:pt x="2320" y="708617"/>
                        <a:pt x="38854" y="850779"/>
                        <a:pt x="12618" y="758952"/>
                      </a:cubicBezTo>
                      <a:cubicBezTo>
                        <a:pt x="9166" y="746868"/>
                        <a:pt x="-6983" y="715405"/>
                        <a:pt x="3474" y="722376"/>
                      </a:cubicBezTo>
                      <a:cubicBezTo>
                        <a:pt x="8046" y="725424"/>
                        <a:pt x="46908" y="789432"/>
                        <a:pt x="58338" y="804672"/>
                      </a:cubicBezTo>
                      <a:cubicBezTo>
                        <a:pt x="67482" y="816864"/>
                        <a:pt x="76912" y="828847"/>
                        <a:pt x="85770" y="841248"/>
                      </a:cubicBezTo>
                      <a:cubicBezTo>
                        <a:pt x="92158" y="850191"/>
                        <a:pt x="97023" y="860237"/>
                        <a:pt x="104058" y="868680"/>
                      </a:cubicBezTo>
                      <a:cubicBezTo>
                        <a:pt x="112337" y="878614"/>
                        <a:pt x="123211" y="886178"/>
                        <a:pt x="131490" y="896112"/>
                      </a:cubicBezTo>
                      <a:cubicBezTo>
                        <a:pt x="195143" y="972495"/>
                        <a:pt x="97067" y="870833"/>
                        <a:pt x="177210" y="950976"/>
                      </a:cubicBezTo>
                      <a:cubicBezTo>
                        <a:pt x="183306" y="941832"/>
                        <a:pt x="191169" y="933645"/>
                        <a:pt x="195498" y="923544"/>
                      </a:cubicBezTo>
                      <a:cubicBezTo>
                        <a:pt x="200448" y="911993"/>
                        <a:pt x="196366" y="896426"/>
                        <a:pt x="204642" y="886968"/>
                      </a:cubicBezTo>
                      <a:cubicBezTo>
                        <a:pt x="219116" y="870427"/>
                        <a:pt x="259506" y="850392"/>
                        <a:pt x="259506" y="850392"/>
                      </a:cubicBezTo>
                      <a:cubicBezTo>
                        <a:pt x="268650" y="856488"/>
                        <a:pt x="280073" y="860098"/>
                        <a:pt x="286938" y="868680"/>
                      </a:cubicBezTo>
                      <a:cubicBezTo>
                        <a:pt x="292959" y="876206"/>
                        <a:pt x="294886" y="886548"/>
                        <a:pt x="296082" y="896112"/>
                      </a:cubicBezTo>
                      <a:cubicBezTo>
                        <a:pt x="301011" y="935546"/>
                        <a:pt x="302178" y="975360"/>
                        <a:pt x="305226" y="1014984"/>
                      </a:cubicBezTo>
                      <a:cubicBezTo>
                        <a:pt x="325407" y="988076"/>
                        <a:pt x="334618" y="972203"/>
                        <a:pt x="360090" y="950976"/>
                      </a:cubicBezTo>
                      <a:cubicBezTo>
                        <a:pt x="368533" y="943941"/>
                        <a:pt x="377479" y="937151"/>
                        <a:pt x="387522" y="932688"/>
                      </a:cubicBezTo>
                      <a:cubicBezTo>
                        <a:pt x="405138" y="924859"/>
                        <a:pt x="442386" y="914400"/>
                        <a:pt x="442386" y="914400"/>
                      </a:cubicBezTo>
                      <a:cubicBezTo>
                        <a:pt x="460674" y="917448"/>
                        <a:pt x="481153" y="914345"/>
                        <a:pt x="497250" y="923544"/>
                      </a:cubicBezTo>
                      <a:cubicBezTo>
                        <a:pt x="505619" y="928326"/>
                        <a:pt x="506394" y="941337"/>
                        <a:pt x="506394" y="950976"/>
                      </a:cubicBezTo>
                      <a:cubicBezTo>
                        <a:pt x="506394" y="987679"/>
                        <a:pt x="502101" y="1024323"/>
                        <a:pt x="497250" y="1060704"/>
                      </a:cubicBezTo>
                      <a:cubicBezTo>
                        <a:pt x="495976" y="1070258"/>
                        <a:pt x="481290" y="1081320"/>
                        <a:pt x="488106" y="1088136"/>
                      </a:cubicBezTo>
                      <a:cubicBezTo>
                        <a:pt x="494922" y="1094952"/>
                        <a:pt x="507112" y="1083673"/>
                        <a:pt x="515538" y="1078992"/>
                      </a:cubicBezTo>
                      <a:cubicBezTo>
                        <a:pt x="534751" y="1068318"/>
                        <a:pt x="552114" y="1054608"/>
                        <a:pt x="570402" y="1042416"/>
                      </a:cubicBezTo>
                      <a:lnTo>
                        <a:pt x="597834" y="1024128"/>
                      </a:lnTo>
                      <a:lnTo>
                        <a:pt x="625266" y="1005840"/>
                      </a:lnTo>
                      <a:cubicBezTo>
                        <a:pt x="634410" y="1008888"/>
                        <a:pt x="645293" y="1008814"/>
                        <a:pt x="652698" y="1014984"/>
                      </a:cubicBezTo>
                      <a:cubicBezTo>
                        <a:pt x="678248" y="1036276"/>
                        <a:pt x="680158" y="1051645"/>
                        <a:pt x="689274" y="1078992"/>
                      </a:cubicBezTo>
                      <a:cubicBezTo>
                        <a:pt x="686226" y="1124712"/>
                        <a:pt x="690625" y="1171549"/>
                        <a:pt x="680130" y="1216152"/>
                      </a:cubicBezTo>
                      <a:cubicBezTo>
                        <a:pt x="677613" y="1226850"/>
                        <a:pt x="652698" y="1223450"/>
                        <a:pt x="652698" y="1234440"/>
                      </a:cubicBezTo>
                      <a:cubicBezTo>
                        <a:pt x="652698" y="1245430"/>
                        <a:pt x="670986" y="1246632"/>
                        <a:pt x="680130" y="1252728"/>
                      </a:cubicBezTo>
                      <a:cubicBezTo>
                        <a:pt x="697520" y="1249250"/>
                        <a:pt x="734537" y="1243813"/>
                        <a:pt x="753282" y="1234440"/>
                      </a:cubicBezTo>
                      <a:cubicBezTo>
                        <a:pt x="763112" y="1229525"/>
                        <a:pt x="771570" y="1222248"/>
                        <a:pt x="780714" y="1216152"/>
                      </a:cubicBezTo>
                      <a:cubicBezTo>
                        <a:pt x="786810" y="1207008"/>
                        <a:pt x="788798" y="1192801"/>
                        <a:pt x="799002" y="1188720"/>
                      </a:cubicBezTo>
                      <a:cubicBezTo>
                        <a:pt x="831797" y="1175602"/>
                        <a:pt x="832648" y="1222721"/>
                        <a:pt x="835578" y="1234440"/>
                      </a:cubicBezTo>
                      <a:cubicBezTo>
                        <a:pt x="832530" y="1298448"/>
                        <a:pt x="833511" y="1362775"/>
                        <a:pt x="826434" y="1426464"/>
                      </a:cubicBezTo>
                      <a:cubicBezTo>
                        <a:pt x="824305" y="1445623"/>
                        <a:pt x="814242" y="1463040"/>
                        <a:pt x="808146" y="1481328"/>
                      </a:cubicBezTo>
                      <a:cubicBezTo>
                        <a:pt x="805098" y="1490472"/>
                        <a:pt x="805818" y="1501944"/>
                        <a:pt x="799002" y="1508760"/>
                      </a:cubicBezTo>
                      <a:cubicBezTo>
                        <a:pt x="789858" y="1517904"/>
                        <a:pt x="771570" y="1523260"/>
                        <a:pt x="771570" y="1536192"/>
                      </a:cubicBezTo>
                      <a:cubicBezTo>
                        <a:pt x="771570" y="1547182"/>
                        <a:pt x="789858" y="1524000"/>
                        <a:pt x="799002" y="1517904"/>
                      </a:cubicBezTo>
                      <a:cubicBezTo>
                        <a:pt x="840925" y="1455020"/>
                        <a:pt x="814726" y="1469991"/>
                        <a:pt x="863010" y="1453896"/>
                      </a:cubicBezTo>
                      <a:lnTo>
                        <a:pt x="917874" y="1371600"/>
                      </a:lnTo>
                      <a:cubicBezTo>
                        <a:pt x="923970" y="1362456"/>
                        <a:pt x="932687" y="1354594"/>
                        <a:pt x="936162" y="1344168"/>
                      </a:cubicBezTo>
                      <a:lnTo>
                        <a:pt x="954450" y="1289304"/>
                      </a:lnTo>
                      <a:cubicBezTo>
                        <a:pt x="957498" y="1280160"/>
                        <a:pt x="958247" y="1269892"/>
                        <a:pt x="963594" y="1261872"/>
                      </a:cubicBezTo>
                      <a:cubicBezTo>
                        <a:pt x="969690" y="1252728"/>
                        <a:pt x="977419" y="1244483"/>
                        <a:pt x="981882" y="1234440"/>
                      </a:cubicBezTo>
                      <a:cubicBezTo>
                        <a:pt x="989711" y="1216824"/>
                        <a:pt x="989477" y="1195616"/>
                        <a:pt x="1000170" y="1179576"/>
                      </a:cubicBezTo>
                      <a:cubicBezTo>
                        <a:pt x="1052581" y="1100960"/>
                        <a:pt x="989744" y="1200428"/>
                        <a:pt x="1027602" y="1124712"/>
                      </a:cubicBezTo>
                      <a:cubicBezTo>
                        <a:pt x="1040333" y="1099251"/>
                        <a:pt x="1053099" y="1090071"/>
                        <a:pt x="1073322" y="1069848"/>
                      </a:cubicBezTo>
                      <a:cubicBezTo>
                        <a:pt x="1076370" y="1054608"/>
                        <a:pt x="1089417" y="1038029"/>
                        <a:pt x="1082466" y="1024128"/>
                      </a:cubicBezTo>
                      <a:cubicBezTo>
                        <a:pt x="1076846" y="1012888"/>
                        <a:pt x="1058427" y="1015849"/>
                        <a:pt x="1045890" y="1014984"/>
                      </a:cubicBezTo>
                      <a:cubicBezTo>
                        <a:pt x="969810" y="1009737"/>
                        <a:pt x="893490" y="1008888"/>
                        <a:pt x="817290" y="1005840"/>
                      </a:cubicBezTo>
                      <a:cubicBezTo>
                        <a:pt x="805098" y="1002792"/>
                        <a:pt x="792751" y="1000307"/>
                        <a:pt x="780714" y="996696"/>
                      </a:cubicBezTo>
                      <a:cubicBezTo>
                        <a:pt x="762250" y="991157"/>
                        <a:pt x="725850" y="978408"/>
                        <a:pt x="725850" y="978408"/>
                      </a:cubicBezTo>
                      <a:cubicBezTo>
                        <a:pt x="719754" y="969264"/>
                        <a:pt x="715333" y="958747"/>
                        <a:pt x="707562" y="950976"/>
                      </a:cubicBezTo>
                      <a:cubicBezTo>
                        <a:pt x="646602" y="890016"/>
                        <a:pt x="710610" y="978408"/>
                        <a:pt x="661842" y="905256"/>
                      </a:cubicBezTo>
                      <a:cubicBezTo>
                        <a:pt x="655746" y="856488"/>
                        <a:pt x="670253" y="800215"/>
                        <a:pt x="643554" y="758952"/>
                      </a:cubicBezTo>
                      <a:cubicBezTo>
                        <a:pt x="628560" y="735779"/>
                        <a:pt x="583718" y="765851"/>
                        <a:pt x="561258" y="749808"/>
                      </a:cubicBezTo>
                      <a:cubicBezTo>
                        <a:pt x="550166" y="741885"/>
                        <a:pt x="567987" y="720456"/>
                        <a:pt x="579546" y="713232"/>
                      </a:cubicBezTo>
                      <a:cubicBezTo>
                        <a:pt x="595268" y="703406"/>
                        <a:pt x="616122" y="707136"/>
                        <a:pt x="634410" y="704088"/>
                      </a:cubicBezTo>
                      <a:cubicBezTo>
                        <a:pt x="616122" y="691896"/>
                        <a:pt x="595088" y="683054"/>
                        <a:pt x="579546" y="667512"/>
                      </a:cubicBezTo>
                      <a:cubicBezTo>
                        <a:pt x="544343" y="632309"/>
                        <a:pt x="562874" y="647253"/>
                        <a:pt x="524682" y="621792"/>
                      </a:cubicBezTo>
                      <a:cubicBezTo>
                        <a:pt x="521634" y="551688"/>
                        <a:pt x="520206" y="481495"/>
                        <a:pt x="515538" y="411480"/>
                      </a:cubicBezTo>
                      <a:cubicBezTo>
                        <a:pt x="514104" y="389975"/>
                        <a:pt x="504604" y="368950"/>
                        <a:pt x="506394" y="347472"/>
                      </a:cubicBezTo>
                      <a:cubicBezTo>
                        <a:pt x="507757" y="331115"/>
                        <a:pt x="518586" y="316992"/>
                        <a:pt x="524682" y="301752"/>
                      </a:cubicBezTo>
                      <a:cubicBezTo>
                        <a:pt x="533826" y="307848"/>
                        <a:pt x="543900" y="312739"/>
                        <a:pt x="552114" y="320040"/>
                      </a:cubicBezTo>
                      <a:cubicBezTo>
                        <a:pt x="571444" y="337223"/>
                        <a:pt x="606978" y="374904"/>
                        <a:pt x="606978" y="374904"/>
                      </a:cubicBezTo>
                      <a:cubicBezTo>
                        <a:pt x="610026" y="384048"/>
                        <a:pt x="610775" y="394316"/>
                        <a:pt x="616122" y="402336"/>
                      </a:cubicBezTo>
                      <a:cubicBezTo>
                        <a:pt x="656568" y="463005"/>
                        <a:pt x="631925" y="397367"/>
                        <a:pt x="661842" y="457200"/>
                      </a:cubicBezTo>
                      <a:cubicBezTo>
                        <a:pt x="666153" y="465821"/>
                        <a:pt x="664170" y="477816"/>
                        <a:pt x="670986" y="484632"/>
                      </a:cubicBezTo>
                      <a:cubicBezTo>
                        <a:pt x="677802" y="491448"/>
                        <a:pt x="689274" y="490728"/>
                        <a:pt x="698418" y="493776"/>
                      </a:cubicBezTo>
                      <a:cubicBezTo>
                        <a:pt x="704514" y="475488"/>
                        <a:pt x="703075" y="452543"/>
                        <a:pt x="716706" y="438912"/>
                      </a:cubicBezTo>
                      <a:cubicBezTo>
                        <a:pt x="725850" y="429768"/>
                        <a:pt x="734204" y="419759"/>
                        <a:pt x="744138" y="411480"/>
                      </a:cubicBezTo>
                      <a:cubicBezTo>
                        <a:pt x="763525" y="395324"/>
                        <a:pt x="785787" y="386084"/>
                        <a:pt x="808146" y="374904"/>
                      </a:cubicBezTo>
                      <a:cubicBezTo>
                        <a:pt x="814242" y="384048"/>
                        <a:pt x="824279" y="391560"/>
                        <a:pt x="826434" y="402336"/>
                      </a:cubicBezTo>
                      <a:cubicBezTo>
                        <a:pt x="833632" y="438326"/>
                        <a:pt x="823035" y="477571"/>
                        <a:pt x="835578" y="512064"/>
                      </a:cubicBezTo>
                      <a:cubicBezTo>
                        <a:pt x="838872" y="521122"/>
                        <a:pt x="854389" y="507231"/>
                        <a:pt x="863010" y="502920"/>
                      </a:cubicBezTo>
                      <a:cubicBezTo>
                        <a:pt x="933914" y="467468"/>
                        <a:pt x="848923" y="498472"/>
                        <a:pt x="917874" y="475488"/>
                      </a:cubicBezTo>
                      <a:cubicBezTo>
                        <a:pt x="923970" y="466344"/>
                        <a:pt x="925958" y="452137"/>
                        <a:pt x="936162" y="448056"/>
                      </a:cubicBezTo>
                      <a:cubicBezTo>
                        <a:pt x="945111" y="444476"/>
                        <a:pt x="962320" y="447646"/>
                        <a:pt x="963594" y="457200"/>
                      </a:cubicBezTo>
                      <a:cubicBezTo>
                        <a:pt x="969248" y="499605"/>
                        <a:pt x="947945" y="542933"/>
                        <a:pt x="954450" y="585216"/>
                      </a:cubicBezTo>
                      <a:cubicBezTo>
                        <a:pt x="955916" y="594743"/>
                        <a:pt x="973261" y="580383"/>
                        <a:pt x="981882" y="576072"/>
                      </a:cubicBezTo>
                      <a:cubicBezTo>
                        <a:pt x="1045030" y="544498"/>
                        <a:pt x="969768" y="567671"/>
                        <a:pt x="1045890" y="548640"/>
                      </a:cubicBezTo>
                      <a:cubicBezTo>
                        <a:pt x="1051986" y="539496"/>
                        <a:pt x="1056407" y="528979"/>
                        <a:pt x="1064178" y="521208"/>
                      </a:cubicBezTo>
                      <a:cubicBezTo>
                        <a:pt x="1071949" y="513437"/>
                        <a:pt x="1090678" y="491970"/>
                        <a:pt x="1091610" y="502920"/>
                      </a:cubicBezTo>
                      <a:cubicBezTo>
                        <a:pt x="1104278" y="651765"/>
                        <a:pt x="1097706" y="801624"/>
                        <a:pt x="1100754" y="950976"/>
                      </a:cubicBezTo>
                      <a:cubicBezTo>
                        <a:pt x="1111013" y="920200"/>
                        <a:pt x="1110107" y="918606"/>
                        <a:pt x="1128186" y="886968"/>
                      </a:cubicBezTo>
                      <a:cubicBezTo>
                        <a:pt x="1145477" y="856709"/>
                        <a:pt x="1163505" y="846785"/>
                        <a:pt x="1164762" y="804672"/>
                      </a:cubicBezTo>
                      <a:cubicBezTo>
                        <a:pt x="1170310" y="618827"/>
                        <a:pt x="1164762" y="432816"/>
                        <a:pt x="1164762" y="246888"/>
                      </a:cubicBezTo>
                      <a:lnTo>
                        <a:pt x="1183050" y="182880"/>
                      </a:lnTo>
                      <a:lnTo>
                        <a:pt x="1219626" y="402336"/>
                      </a:lnTo>
                      <a:lnTo>
                        <a:pt x="1219626" y="576072"/>
                      </a:lnTo>
                      <a:lnTo>
                        <a:pt x="1219626" y="576072"/>
                      </a:lnTo>
                      <a:cubicBezTo>
                        <a:pt x="1240962" y="560832"/>
                        <a:pt x="1265094" y="548892"/>
                        <a:pt x="1283634" y="530352"/>
                      </a:cubicBezTo>
                      <a:cubicBezTo>
                        <a:pt x="1290450" y="523536"/>
                        <a:pt x="1288467" y="511541"/>
                        <a:pt x="1292778" y="502920"/>
                      </a:cubicBezTo>
                      <a:cubicBezTo>
                        <a:pt x="1297693" y="493090"/>
                        <a:pt x="1304970" y="484632"/>
                        <a:pt x="1311066" y="475488"/>
                      </a:cubicBezTo>
                      <a:cubicBezTo>
                        <a:pt x="1312634" y="440982"/>
                        <a:pt x="1284298" y="301088"/>
                        <a:pt x="1338498" y="246888"/>
                      </a:cubicBezTo>
                      <a:cubicBezTo>
                        <a:pt x="1346269" y="239117"/>
                        <a:pt x="1356388" y="234052"/>
                        <a:pt x="1365930" y="228600"/>
                      </a:cubicBezTo>
                      <a:cubicBezTo>
                        <a:pt x="1377765" y="221837"/>
                        <a:pt x="1390314" y="216408"/>
                        <a:pt x="1402506" y="210312"/>
                      </a:cubicBezTo>
                      <a:cubicBezTo>
                        <a:pt x="1411650" y="213360"/>
                        <a:pt x="1422412" y="213435"/>
                        <a:pt x="1429938" y="219456"/>
                      </a:cubicBezTo>
                      <a:cubicBezTo>
                        <a:pt x="1438520" y="226321"/>
                        <a:pt x="1440455" y="239117"/>
                        <a:pt x="1448226" y="246888"/>
                      </a:cubicBezTo>
                      <a:cubicBezTo>
                        <a:pt x="1455997" y="254659"/>
                        <a:pt x="1466514" y="259080"/>
                        <a:pt x="1475658" y="265176"/>
                      </a:cubicBezTo>
                      <a:cubicBezTo>
                        <a:pt x="1478706" y="252984"/>
                        <a:pt x="1476951" y="238413"/>
                        <a:pt x="1484802" y="228600"/>
                      </a:cubicBezTo>
                      <a:cubicBezTo>
                        <a:pt x="1490823" y="221074"/>
                        <a:pt x="1503808" y="224137"/>
                        <a:pt x="1512234" y="219456"/>
                      </a:cubicBezTo>
                      <a:cubicBezTo>
                        <a:pt x="1531447" y="208782"/>
                        <a:pt x="1548810" y="195072"/>
                        <a:pt x="1567098" y="182880"/>
                      </a:cubicBezTo>
                      <a:cubicBezTo>
                        <a:pt x="1575118" y="177533"/>
                        <a:pt x="1585909" y="178047"/>
                        <a:pt x="1594530" y="173736"/>
                      </a:cubicBezTo>
                      <a:cubicBezTo>
                        <a:pt x="1604360" y="168821"/>
                        <a:pt x="1611861" y="159777"/>
                        <a:pt x="1621962" y="155448"/>
                      </a:cubicBezTo>
                      <a:cubicBezTo>
                        <a:pt x="1633513" y="150498"/>
                        <a:pt x="1646454" y="149756"/>
                        <a:pt x="1658538" y="146304"/>
                      </a:cubicBezTo>
                      <a:cubicBezTo>
                        <a:pt x="1667806" y="143656"/>
                        <a:pt x="1676826" y="140208"/>
                        <a:pt x="1685970" y="137160"/>
                      </a:cubicBezTo>
                      <a:cubicBezTo>
                        <a:pt x="1698162" y="140208"/>
                        <a:pt x="1712089" y="139333"/>
                        <a:pt x="1722546" y="146304"/>
                      </a:cubicBezTo>
                      <a:cubicBezTo>
                        <a:pt x="1731690" y="152400"/>
                        <a:pt x="1735919" y="163906"/>
                        <a:pt x="1740834" y="173736"/>
                      </a:cubicBezTo>
                      <a:cubicBezTo>
                        <a:pt x="1745145" y="182357"/>
                        <a:pt x="1742452" y="195147"/>
                        <a:pt x="1749978" y="201168"/>
                      </a:cubicBezTo>
                      <a:cubicBezTo>
                        <a:pt x="1759791" y="209019"/>
                        <a:pt x="1774362" y="207264"/>
                        <a:pt x="1786554" y="210312"/>
                      </a:cubicBezTo>
                      <a:cubicBezTo>
                        <a:pt x="1843608" y="196049"/>
                        <a:pt x="1915282" y="174210"/>
                        <a:pt x="1969434" y="210312"/>
                      </a:cubicBezTo>
                      <a:cubicBezTo>
                        <a:pt x="1997788" y="229215"/>
                        <a:pt x="1975757" y="278988"/>
                        <a:pt x="1987722" y="310896"/>
                      </a:cubicBezTo>
                      <a:cubicBezTo>
                        <a:pt x="1994575" y="329170"/>
                        <a:pt x="2011446" y="341928"/>
                        <a:pt x="2024298" y="356616"/>
                      </a:cubicBezTo>
                      <a:cubicBezTo>
                        <a:pt x="2040027" y="374592"/>
                        <a:pt x="2057520" y="391515"/>
                        <a:pt x="2079162" y="402336"/>
                      </a:cubicBezTo>
                      <a:cubicBezTo>
                        <a:pt x="2087783" y="406647"/>
                        <a:pt x="2097450" y="408432"/>
                        <a:pt x="2106594" y="411480"/>
                      </a:cubicBezTo>
                      <a:cubicBezTo>
                        <a:pt x="2145828" y="489947"/>
                        <a:pt x="2100616" y="414646"/>
                        <a:pt x="2152314" y="466344"/>
                      </a:cubicBezTo>
                      <a:cubicBezTo>
                        <a:pt x="2160085" y="474115"/>
                        <a:pt x="2162831" y="486005"/>
                        <a:pt x="2170602" y="493776"/>
                      </a:cubicBezTo>
                      <a:cubicBezTo>
                        <a:pt x="2181378" y="504552"/>
                        <a:pt x="2195709" y="511172"/>
                        <a:pt x="2207178" y="521208"/>
                      </a:cubicBezTo>
                      <a:cubicBezTo>
                        <a:pt x="2220154" y="532562"/>
                        <a:pt x="2229408" y="548220"/>
                        <a:pt x="2243754" y="557784"/>
                      </a:cubicBezTo>
                      <a:cubicBezTo>
                        <a:pt x="2257411" y="566889"/>
                        <a:pt x="2275064" y="568212"/>
                        <a:pt x="2289474" y="576072"/>
                      </a:cubicBezTo>
                      <a:cubicBezTo>
                        <a:pt x="2308770" y="586597"/>
                        <a:pt x="2344338" y="612648"/>
                        <a:pt x="2344338" y="612648"/>
                      </a:cubicBezTo>
                      <a:cubicBezTo>
                        <a:pt x="2268138" y="615696"/>
                        <a:pt x="2191565" y="613668"/>
                        <a:pt x="2115738" y="621792"/>
                      </a:cubicBezTo>
                      <a:cubicBezTo>
                        <a:pt x="2104811" y="622963"/>
                        <a:pt x="2095171" y="631498"/>
                        <a:pt x="2088306" y="640080"/>
                      </a:cubicBezTo>
                      <a:cubicBezTo>
                        <a:pt x="2082285" y="647606"/>
                        <a:pt x="2082210" y="658368"/>
                        <a:pt x="2079162" y="667512"/>
                      </a:cubicBezTo>
                      <a:cubicBezTo>
                        <a:pt x="2085258" y="679704"/>
                        <a:pt x="2092080" y="691559"/>
                        <a:pt x="2097450" y="704088"/>
                      </a:cubicBezTo>
                      <a:cubicBezTo>
                        <a:pt x="2101247" y="712947"/>
                        <a:pt x="2100573" y="723994"/>
                        <a:pt x="2106594" y="731520"/>
                      </a:cubicBezTo>
                      <a:cubicBezTo>
                        <a:pt x="2113459" y="740102"/>
                        <a:pt x="2124882" y="743712"/>
                        <a:pt x="2134026" y="749808"/>
                      </a:cubicBezTo>
                      <a:cubicBezTo>
                        <a:pt x="2137106" y="754428"/>
                        <a:pt x="2166866" y="793855"/>
                        <a:pt x="2161458" y="804672"/>
                      </a:cubicBezTo>
                      <a:cubicBezTo>
                        <a:pt x="2157147" y="813293"/>
                        <a:pt x="2143170" y="810768"/>
                        <a:pt x="2134026" y="813816"/>
                      </a:cubicBezTo>
                      <a:cubicBezTo>
                        <a:pt x="2052154" y="806373"/>
                        <a:pt x="2042436" y="831804"/>
                        <a:pt x="2015154" y="777240"/>
                      </a:cubicBezTo>
                      <a:cubicBezTo>
                        <a:pt x="2010843" y="768619"/>
                        <a:pt x="2010321" y="758429"/>
                        <a:pt x="2006010" y="749808"/>
                      </a:cubicBezTo>
                      <a:cubicBezTo>
                        <a:pt x="2001095" y="739978"/>
                        <a:pt x="1992984" y="732024"/>
                        <a:pt x="1987722" y="722376"/>
                      </a:cubicBezTo>
                      <a:cubicBezTo>
                        <a:pt x="1974667" y="698443"/>
                        <a:pt x="1944534" y="622776"/>
                        <a:pt x="1951146" y="649224"/>
                      </a:cubicBezTo>
                      <a:cubicBezTo>
                        <a:pt x="1973130" y="737161"/>
                        <a:pt x="1954353" y="702268"/>
                        <a:pt x="1996866" y="758952"/>
                      </a:cubicBezTo>
                      <a:cubicBezTo>
                        <a:pt x="1999914" y="768096"/>
                        <a:pt x="2001699" y="777763"/>
                        <a:pt x="2006010" y="786384"/>
                      </a:cubicBezTo>
                      <a:cubicBezTo>
                        <a:pt x="2010925" y="796214"/>
                        <a:pt x="2023084" y="802893"/>
                        <a:pt x="2024298" y="813816"/>
                      </a:cubicBezTo>
                      <a:cubicBezTo>
                        <a:pt x="2026345" y="832243"/>
                        <a:pt x="2024980" y="852958"/>
                        <a:pt x="2015154" y="868680"/>
                      </a:cubicBezTo>
                      <a:cubicBezTo>
                        <a:pt x="2009207" y="878195"/>
                        <a:pt x="1963756" y="891909"/>
                        <a:pt x="1951146" y="896112"/>
                      </a:cubicBezTo>
                      <a:cubicBezTo>
                        <a:pt x="1917618" y="893064"/>
                        <a:pt x="1883481" y="894022"/>
                        <a:pt x="1850562" y="886968"/>
                      </a:cubicBezTo>
                      <a:cubicBezTo>
                        <a:pt x="1839816" y="884665"/>
                        <a:pt x="1831573" y="875715"/>
                        <a:pt x="1823130" y="868680"/>
                      </a:cubicBezTo>
                      <a:cubicBezTo>
                        <a:pt x="1805796" y="854235"/>
                        <a:pt x="1787685" y="834367"/>
                        <a:pt x="1777410" y="813816"/>
                      </a:cubicBezTo>
                      <a:cubicBezTo>
                        <a:pt x="1773099" y="805195"/>
                        <a:pt x="1773613" y="794404"/>
                        <a:pt x="1768266" y="786384"/>
                      </a:cubicBezTo>
                      <a:cubicBezTo>
                        <a:pt x="1761093" y="775624"/>
                        <a:pt x="1749978" y="768096"/>
                        <a:pt x="1740834" y="758952"/>
                      </a:cubicBezTo>
                      <a:cubicBezTo>
                        <a:pt x="1753530" y="797040"/>
                        <a:pt x="1773308" y="827852"/>
                        <a:pt x="1749978" y="868680"/>
                      </a:cubicBezTo>
                      <a:cubicBezTo>
                        <a:pt x="1745196" y="877049"/>
                        <a:pt x="1731690" y="874776"/>
                        <a:pt x="1722546" y="877824"/>
                      </a:cubicBezTo>
                      <a:cubicBezTo>
                        <a:pt x="1689018" y="874776"/>
                        <a:pt x="1654333" y="877929"/>
                        <a:pt x="1621962" y="868680"/>
                      </a:cubicBezTo>
                      <a:cubicBezTo>
                        <a:pt x="1609528" y="865127"/>
                        <a:pt x="1602809" y="851182"/>
                        <a:pt x="1594530" y="841248"/>
                      </a:cubicBezTo>
                      <a:cubicBezTo>
                        <a:pt x="1569361" y="811045"/>
                        <a:pt x="1580313" y="813014"/>
                        <a:pt x="1557954" y="777240"/>
                      </a:cubicBezTo>
                      <a:cubicBezTo>
                        <a:pt x="1549877" y="764317"/>
                        <a:pt x="1539262" y="753149"/>
                        <a:pt x="1530522" y="740664"/>
                      </a:cubicBezTo>
                      <a:cubicBezTo>
                        <a:pt x="1517918" y="722658"/>
                        <a:pt x="1512234" y="697992"/>
                        <a:pt x="1493946" y="685800"/>
                      </a:cubicBezTo>
                      <a:cubicBezTo>
                        <a:pt x="1429297" y="642701"/>
                        <a:pt x="1509332" y="696790"/>
                        <a:pt x="1429938" y="640080"/>
                      </a:cubicBezTo>
                      <a:cubicBezTo>
                        <a:pt x="1420995" y="633692"/>
                        <a:pt x="1411650" y="627888"/>
                        <a:pt x="1402506" y="621792"/>
                      </a:cubicBezTo>
                      <a:lnTo>
                        <a:pt x="1347642" y="640080"/>
                      </a:lnTo>
                      <a:cubicBezTo>
                        <a:pt x="1338498" y="643128"/>
                        <a:pt x="1328230" y="643877"/>
                        <a:pt x="1320210" y="649224"/>
                      </a:cubicBezTo>
                      <a:lnTo>
                        <a:pt x="1292778" y="667512"/>
                      </a:lnTo>
                      <a:cubicBezTo>
                        <a:pt x="1286682" y="676656"/>
                        <a:pt x="1279405" y="685114"/>
                        <a:pt x="1274490" y="694944"/>
                      </a:cubicBezTo>
                      <a:cubicBezTo>
                        <a:pt x="1256696" y="730532"/>
                        <a:pt x="1273781" y="717935"/>
                        <a:pt x="1256202" y="758952"/>
                      </a:cubicBezTo>
                      <a:cubicBezTo>
                        <a:pt x="1251873" y="769053"/>
                        <a:pt x="1242377" y="776341"/>
                        <a:pt x="1237914" y="786384"/>
                      </a:cubicBezTo>
                      <a:cubicBezTo>
                        <a:pt x="1194387" y="884319"/>
                        <a:pt x="1242726" y="806598"/>
                        <a:pt x="1201338" y="868680"/>
                      </a:cubicBezTo>
                      <a:cubicBezTo>
                        <a:pt x="1198290" y="890016"/>
                        <a:pt x="1197040" y="911687"/>
                        <a:pt x="1192194" y="932688"/>
                      </a:cubicBezTo>
                      <a:cubicBezTo>
                        <a:pt x="1187859" y="951472"/>
                        <a:pt x="1173906" y="987552"/>
                        <a:pt x="1173906" y="987552"/>
                      </a:cubicBezTo>
                      <a:cubicBezTo>
                        <a:pt x="1170858" y="1008888"/>
                        <a:pt x="1169608" y="1030559"/>
                        <a:pt x="1164762" y="1051560"/>
                      </a:cubicBezTo>
                      <a:cubicBezTo>
                        <a:pt x="1160427" y="1070344"/>
                        <a:pt x="1151149" y="1087722"/>
                        <a:pt x="1146474" y="1106424"/>
                      </a:cubicBezTo>
                      <a:cubicBezTo>
                        <a:pt x="1134024" y="1156224"/>
                        <a:pt x="1142950" y="1131760"/>
                        <a:pt x="1119042" y="1179576"/>
                      </a:cubicBezTo>
                      <a:cubicBezTo>
                        <a:pt x="1122090" y="1188720"/>
                        <a:pt x="1118777" y="1204917"/>
                        <a:pt x="1128186" y="1207008"/>
                      </a:cubicBezTo>
                      <a:cubicBezTo>
                        <a:pt x="1141279" y="1209918"/>
                        <a:pt x="1205334" y="1200438"/>
                        <a:pt x="1228770" y="1188720"/>
                      </a:cubicBezTo>
                      <a:cubicBezTo>
                        <a:pt x="1238600" y="1183805"/>
                        <a:pt x="1247058" y="1176528"/>
                        <a:pt x="1256202" y="1170432"/>
                      </a:cubicBezTo>
                      <a:cubicBezTo>
                        <a:pt x="1282364" y="1091946"/>
                        <a:pt x="1242304" y="1216879"/>
                        <a:pt x="1274490" y="1088136"/>
                      </a:cubicBezTo>
                      <a:cubicBezTo>
                        <a:pt x="1279165" y="1069434"/>
                        <a:pt x="1287706" y="1051870"/>
                        <a:pt x="1292778" y="1033272"/>
                      </a:cubicBezTo>
                      <a:cubicBezTo>
                        <a:pt x="1296867" y="1018278"/>
                        <a:pt x="1294971" y="1001453"/>
                        <a:pt x="1301922" y="987552"/>
                      </a:cubicBezTo>
                      <a:cubicBezTo>
                        <a:pt x="1310723" y="969951"/>
                        <a:pt x="1341032" y="952335"/>
                        <a:pt x="1356786" y="941832"/>
                      </a:cubicBezTo>
                      <a:cubicBezTo>
                        <a:pt x="1420836" y="948949"/>
                        <a:pt x="1434136" y="933078"/>
                        <a:pt x="1466514" y="978408"/>
                      </a:cubicBezTo>
                      <a:cubicBezTo>
                        <a:pt x="1474437" y="989500"/>
                        <a:pt x="1478706" y="1002792"/>
                        <a:pt x="1484802" y="1014984"/>
                      </a:cubicBezTo>
                      <a:cubicBezTo>
                        <a:pt x="1496994" y="1011936"/>
                        <a:pt x="1509294" y="1009292"/>
                        <a:pt x="1521378" y="1005840"/>
                      </a:cubicBezTo>
                      <a:cubicBezTo>
                        <a:pt x="1530646" y="1003192"/>
                        <a:pt x="1539256" y="997970"/>
                        <a:pt x="1548810" y="996696"/>
                      </a:cubicBezTo>
                      <a:cubicBezTo>
                        <a:pt x="1585191" y="991845"/>
                        <a:pt x="1621962" y="990600"/>
                        <a:pt x="1658538" y="987552"/>
                      </a:cubicBezTo>
                      <a:cubicBezTo>
                        <a:pt x="1670730" y="981456"/>
                        <a:pt x="1682585" y="974634"/>
                        <a:pt x="1695114" y="969264"/>
                      </a:cubicBezTo>
                      <a:cubicBezTo>
                        <a:pt x="1750512" y="945522"/>
                        <a:pt x="1692490" y="979720"/>
                        <a:pt x="1768266" y="941832"/>
                      </a:cubicBezTo>
                      <a:cubicBezTo>
                        <a:pt x="1778096" y="936917"/>
                        <a:pt x="1785655" y="928007"/>
                        <a:pt x="1795698" y="923544"/>
                      </a:cubicBezTo>
                      <a:cubicBezTo>
                        <a:pt x="1824321" y="910823"/>
                        <a:pt x="1856740" y="903712"/>
                        <a:pt x="1887138" y="896112"/>
                      </a:cubicBezTo>
                      <a:cubicBezTo>
                        <a:pt x="1902378" y="899160"/>
                        <a:pt x="1919926" y="896635"/>
                        <a:pt x="1932858" y="905256"/>
                      </a:cubicBezTo>
                      <a:cubicBezTo>
                        <a:pt x="1940878" y="910603"/>
                        <a:pt x="1942002" y="923049"/>
                        <a:pt x="1942002" y="932688"/>
                      </a:cubicBezTo>
                      <a:cubicBezTo>
                        <a:pt x="1942002" y="999813"/>
                        <a:pt x="1938006" y="1066928"/>
                        <a:pt x="1932858" y="1133856"/>
                      </a:cubicBezTo>
                      <a:cubicBezTo>
                        <a:pt x="1931245" y="1154819"/>
                        <a:pt x="1908964" y="1211145"/>
                        <a:pt x="1905426" y="1225296"/>
                      </a:cubicBezTo>
                      <a:cubicBezTo>
                        <a:pt x="1897887" y="1255452"/>
                        <a:pt x="1896968" y="1287247"/>
                        <a:pt x="1887138" y="1316736"/>
                      </a:cubicBezTo>
                      <a:cubicBezTo>
                        <a:pt x="1884090" y="1325880"/>
                        <a:pt x="1882305" y="1335547"/>
                        <a:pt x="1877994" y="1344168"/>
                      </a:cubicBezTo>
                      <a:cubicBezTo>
                        <a:pt x="1873079" y="1353998"/>
                        <a:pt x="1864621" y="1361770"/>
                        <a:pt x="1859706" y="1371600"/>
                      </a:cubicBezTo>
                      <a:cubicBezTo>
                        <a:pt x="1855395" y="1380221"/>
                        <a:pt x="1855243" y="1390606"/>
                        <a:pt x="1850562" y="1399032"/>
                      </a:cubicBezTo>
                      <a:cubicBezTo>
                        <a:pt x="1829460" y="1437015"/>
                        <a:pt x="1821489" y="1454717"/>
                        <a:pt x="1786554" y="1472184"/>
                      </a:cubicBezTo>
                      <a:cubicBezTo>
                        <a:pt x="1774078" y="1478422"/>
                        <a:pt x="1733428" y="1487961"/>
                        <a:pt x="1722546" y="1490472"/>
                      </a:cubicBezTo>
                      <a:cubicBezTo>
                        <a:pt x="1585954" y="1521993"/>
                        <a:pt x="1686308" y="1497246"/>
                        <a:pt x="1603674" y="1517904"/>
                      </a:cubicBezTo>
                      <a:cubicBezTo>
                        <a:pt x="1515282" y="1514856"/>
                        <a:pt x="1426215" y="1520078"/>
                        <a:pt x="1338498" y="1508760"/>
                      </a:cubicBezTo>
                      <a:cubicBezTo>
                        <a:pt x="1324492" y="1506953"/>
                        <a:pt x="1315241" y="1462246"/>
                        <a:pt x="1311066" y="1453896"/>
                      </a:cubicBezTo>
                      <a:cubicBezTo>
                        <a:pt x="1306151" y="1444066"/>
                        <a:pt x="1297241" y="1436507"/>
                        <a:pt x="1292778" y="1426464"/>
                      </a:cubicBezTo>
                      <a:cubicBezTo>
                        <a:pt x="1284949" y="1408848"/>
                        <a:pt x="1280586" y="1389888"/>
                        <a:pt x="1274490" y="1371600"/>
                      </a:cubicBezTo>
                      <a:cubicBezTo>
                        <a:pt x="1271442" y="1362456"/>
                        <a:pt x="1267236" y="1353619"/>
                        <a:pt x="1265346" y="1344168"/>
                      </a:cubicBezTo>
                      <a:cubicBezTo>
                        <a:pt x="1254312" y="1288997"/>
                        <a:pt x="1261117" y="1313192"/>
                        <a:pt x="1247058" y="1271016"/>
                      </a:cubicBezTo>
                      <a:cubicBezTo>
                        <a:pt x="1210482" y="1274064"/>
                        <a:pt x="1172937" y="1271258"/>
                        <a:pt x="1137330" y="1280160"/>
                      </a:cubicBezTo>
                      <a:cubicBezTo>
                        <a:pt x="1095637" y="1290583"/>
                        <a:pt x="1063047" y="1312607"/>
                        <a:pt x="1036746" y="1344168"/>
                      </a:cubicBezTo>
                      <a:cubicBezTo>
                        <a:pt x="1003989" y="1383476"/>
                        <a:pt x="1029934" y="1357792"/>
                        <a:pt x="1009314" y="1399032"/>
                      </a:cubicBezTo>
                      <a:cubicBezTo>
                        <a:pt x="1004399" y="1408862"/>
                        <a:pt x="995941" y="1416634"/>
                        <a:pt x="991026" y="1426464"/>
                      </a:cubicBezTo>
                      <a:cubicBezTo>
                        <a:pt x="986715" y="1435085"/>
                        <a:pt x="986193" y="1445275"/>
                        <a:pt x="981882" y="1453896"/>
                      </a:cubicBezTo>
                      <a:cubicBezTo>
                        <a:pt x="976967" y="1463726"/>
                        <a:pt x="968509" y="1471498"/>
                        <a:pt x="963594" y="1481328"/>
                      </a:cubicBezTo>
                      <a:cubicBezTo>
                        <a:pt x="959283" y="1489949"/>
                        <a:pt x="960368" y="1501152"/>
                        <a:pt x="954450" y="1508760"/>
                      </a:cubicBezTo>
                      <a:cubicBezTo>
                        <a:pt x="908274" y="1568129"/>
                        <a:pt x="908807" y="1551801"/>
                        <a:pt x="863010" y="1591056"/>
                      </a:cubicBezTo>
                      <a:cubicBezTo>
                        <a:pt x="842904" y="1608290"/>
                        <a:pt x="807471" y="1655064"/>
                        <a:pt x="780714" y="1655064"/>
                      </a:cubicBezTo>
                      <a:lnTo>
                        <a:pt x="771570" y="1655064"/>
                      </a:lnTo>
                      <a:lnTo>
                        <a:pt x="771570" y="1664208"/>
                      </a:lnTo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" name="Group 6"/>
            <p:cNvGrpSpPr/>
            <p:nvPr/>
          </p:nvGrpSpPr>
          <p:grpSpPr>
            <a:xfrm>
              <a:off x="4960030" y="3283520"/>
              <a:ext cx="1719193" cy="2299803"/>
              <a:chOff x="4870729" y="1914301"/>
              <a:chExt cx="1719193" cy="2299803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4870729" y="1914301"/>
                <a:ext cx="1607707" cy="1298318"/>
                <a:chOff x="8650224" y="438912"/>
                <a:chExt cx="2862072" cy="2112264"/>
              </a:xfrm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</p:grpSpPr>
            <p:sp>
              <p:nvSpPr>
                <p:cNvPr id="10" name="Freeform 9"/>
                <p:cNvSpPr/>
                <p:nvPr/>
              </p:nvSpPr>
              <p:spPr>
                <a:xfrm>
                  <a:off x="8746571" y="438912"/>
                  <a:ext cx="2765725" cy="2112264"/>
                </a:xfrm>
                <a:custGeom>
                  <a:avLst/>
                  <a:gdLst>
                    <a:gd name="connsiteX0" fmla="*/ 1366693 w 2765725"/>
                    <a:gd name="connsiteY0" fmla="*/ 740664 h 2112264"/>
                    <a:gd name="connsiteX1" fmla="*/ 1366693 w 2765725"/>
                    <a:gd name="connsiteY1" fmla="*/ 740664 h 2112264"/>
                    <a:gd name="connsiteX2" fmla="*/ 1458133 w 2765725"/>
                    <a:gd name="connsiteY2" fmla="*/ 749808 h 2112264"/>
                    <a:gd name="connsiteX3" fmla="*/ 1512997 w 2765725"/>
                    <a:gd name="connsiteY3" fmla="*/ 804672 h 2112264"/>
                    <a:gd name="connsiteX4" fmla="*/ 1540429 w 2765725"/>
                    <a:gd name="connsiteY4" fmla="*/ 813816 h 2112264"/>
                    <a:gd name="connsiteX5" fmla="*/ 1595293 w 2765725"/>
                    <a:gd name="connsiteY5" fmla="*/ 859536 h 2112264"/>
                    <a:gd name="connsiteX6" fmla="*/ 1622725 w 2765725"/>
                    <a:gd name="connsiteY6" fmla="*/ 914400 h 2112264"/>
                    <a:gd name="connsiteX7" fmla="*/ 1631869 w 2765725"/>
                    <a:gd name="connsiteY7" fmla="*/ 941832 h 2112264"/>
                    <a:gd name="connsiteX8" fmla="*/ 1622725 w 2765725"/>
                    <a:gd name="connsiteY8" fmla="*/ 1051560 h 2112264"/>
                    <a:gd name="connsiteX9" fmla="*/ 1595293 w 2765725"/>
                    <a:gd name="connsiteY9" fmla="*/ 1106424 h 2112264"/>
                    <a:gd name="connsiteX10" fmla="*/ 1567861 w 2765725"/>
                    <a:gd name="connsiteY10" fmla="*/ 1124712 h 2112264"/>
                    <a:gd name="connsiteX11" fmla="*/ 1540429 w 2765725"/>
                    <a:gd name="connsiteY11" fmla="*/ 1133856 h 2112264"/>
                    <a:gd name="connsiteX12" fmla="*/ 1512997 w 2765725"/>
                    <a:gd name="connsiteY12" fmla="*/ 1152144 h 2112264"/>
                    <a:gd name="connsiteX13" fmla="*/ 1412413 w 2765725"/>
                    <a:gd name="connsiteY13" fmla="*/ 1133856 h 2112264"/>
                    <a:gd name="connsiteX14" fmla="*/ 1320973 w 2765725"/>
                    <a:gd name="connsiteY14" fmla="*/ 1115568 h 2112264"/>
                    <a:gd name="connsiteX15" fmla="*/ 1293541 w 2765725"/>
                    <a:gd name="connsiteY15" fmla="*/ 1097280 h 2112264"/>
                    <a:gd name="connsiteX16" fmla="*/ 1238677 w 2765725"/>
                    <a:gd name="connsiteY16" fmla="*/ 1033272 h 2112264"/>
                    <a:gd name="connsiteX17" fmla="*/ 1220389 w 2765725"/>
                    <a:gd name="connsiteY17" fmla="*/ 978408 h 2112264"/>
                    <a:gd name="connsiteX18" fmla="*/ 1229533 w 2765725"/>
                    <a:gd name="connsiteY18" fmla="*/ 941832 h 2112264"/>
                    <a:gd name="connsiteX19" fmla="*/ 1247821 w 2765725"/>
                    <a:gd name="connsiteY19" fmla="*/ 914400 h 2112264"/>
                    <a:gd name="connsiteX20" fmla="*/ 1339261 w 2765725"/>
                    <a:gd name="connsiteY20" fmla="*/ 841248 h 2112264"/>
                    <a:gd name="connsiteX21" fmla="*/ 1503853 w 2765725"/>
                    <a:gd name="connsiteY21" fmla="*/ 822960 h 2112264"/>
                    <a:gd name="connsiteX22" fmla="*/ 1512997 w 2765725"/>
                    <a:gd name="connsiteY22" fmla="*/ 795528 h 2112264"/>
                    <a:gd name="connsiteX23" fmla="*/ 1531285 w 2765725"/>
                    <a:gd name="connsiteY23" fmla="*/ 758952 h 2112264"/>
                    <a:gd name="connsiteX24" fmla="*/ 1540429 w 2765725"/>
                    <a:gd name="connsiteY24" fmla="*/ 713232 h 2112264"/>
                    <a:gd name="connsiteX25" fmla="*/ 1558717 w 2765725"/>
                    <a:gd name="connsiteY25" fmla="*/ 667512 h 2112264"/>
                    <a:gd name="connsiteX26" fmla="*/ 1577005 w 2765725"/>
                    <a:gd name="connsiteY26" fmla="*/ 612648 h 2112264"/>
                    <a:gd name="connsiteX27" fmla="*/ 1613581 w 2765725"/>
                    <a:gd name="connsiteY27" fmla="*/ 557784 h 2112264"/>
                    <a:gd name="connsiteX28" fmla="*/ 1650157 w 2765725"/>
                    <a:gd name="connsiteY28" fmla="*/ 502920 h 2112264"/>
                    <a:gd name="connsiteX29" fmla="*/ 1668445 w 2765725"/>
                    <a:gd name="connsiteY29" fmla="*/ 475488 h 2112264"/>
                    <a:gd name="connsiteX30" fmla="*/ 1723309 w 2765725"/>
                    <a:gd name="connsiteY30" fmla="*/ 448056 h 2112264"/>
                    <a:gd name="connsiteX31" fmla="*/ 1805605 w 2765725"/>
                    <a:gd name="connsiteY31" fmla="*/ 374904 h 2112264"/>
                    <a:gd name="connsiteX32" fmla="*/ 1860469 w 2765725"/>
                    <a:gd name="connsiteY32" fmla="*/ 356616 h 2112264"/>
                    <a:gd name="connsiteX33" fmla="*/ 1924477 w 2765725"/>
                    <a:gd name="connsiteY33" fmla="*/ 320040 h 2112264"/>
                    <a:gd name="connsiteX34" fmla="*/ 1951909 w 2765725"/>
                    <a:gd name="connsiteY34" fmla="*/ 301752 h 2112264"/>
                    <a:gd name="connsiteX35" fmla="*/ 1979341 w 2765725"/>
                    <a:gd name="connsiteY35" fmla="*/ 292608 h 2112264"/>
                    <a:gd name="connsiteX36" fmla="*/ 2006773 w 2765725"/>
                    <a:gd name="connsiteY36" fmla="*/ 274320 h 2112264"/>
                    <a:gd name="connsiteX37" fmla="*/ 2089069 w 2765725"/>
                    <a:gd name="connsiteY37" fmla="*/ 256032 h 2112264"/>
                    <a:gd name="connsiteX38" fmla="*/ 2399965 w 2765725"/>
                    <a:gd name="connsiteY38" fmla="*/ 265176 h 2112264"/>
                    <a:gd name="connsiteX39" fmla="*/ 2445685 w 2765725"/>
                    <a:gd name="connsiteY39" fmla="*/ 274320 h 2112264"/>
                    <a:gd name="connsiteX40" fmla="*/ 2537125 w 2765725"/>
                    <a:gd name="connsiteY40" fmla="*/ 283464 h 2112264"/>
                    <a:gd name="connsiteX41" fmla="*/ 2573701 w 2765725"/>
                    <a:gd name="connsiteY41" fmla="*/ 301752 h 2112264"/>
                    <a:gd name="connsiteX42" fmla="*/ 2628565 w 2765725"/>
                    <a:gd name="connsiteY42" fmla="*/ 347472 h 2112264"/>
                    <a:gd name="connsiteX43" fmla="*/ 2646853 w 2765725"/>
                    <a:gd name="connsiteY43" fmla="*/ 374904 h 2112264"/>
                    <a:gd name="connsiteX44" fmla="*/ 2665141 w 2765725"/>
                    <a:gd name="connsiteY44" fmla="*/ 429768 h 2112264"/>
                    <a:gd name="connsiteX45" fmla="*/ 2655997 w 2765725"/>
                    <a:gd name="connsiteY45" fmla="*/ 484632 h 2112264"/>
                    <a:gd name="connsiteX46" fmla="*/ 2646853 w 2765725"/>
                    <a:gd name="connsiteY46" fmla="*/ 512064 h 2112264"/>
                    <a:gd name="connsiteX47" fmla="*/ 2619421 w 2765725"/>
                    <a:gd name="connsiteY47" fmla="*/ 521208 h 2112264"/>
                    <a:gd name="connsiteX48" fmla="*/ 2582845 w 2765725"/>
                    <a:gd name="connsiteY48" fmla="*/ 530352 h 2112264"/>
                    <a:gd name="connsiteX49" fmla="*/ 2555413 w 2765725"/>
                    <a:gd name="connsiteY49" fmla="*/ 539496 h 2112264"/>
                    <a:gd name="connsiteX50" fmla="*/ 2500549 w 2765725"/>
                    <a:gd name="connsiteY50" fmla="*/ 548640 h 2112264"/>
                    <a:gd name="connsiteX51" fmla="*/ 2509693 w 2765725"/>
                    <a:gd name="connsiteY51" fmla="*/ 585216 h 2112264"/>
                    <a:gd name="connsiteX52" fmla="*/ 2537125 w 2765725"/>
                    <a:gd name="connsiteY52" fmla="*/ 612648 h 2112264"/>
                    <a:gd name="connsiteX53" fmla="*/ 2591989 w 2765725"/>
                    <a:gd name="connsiteY53" fmla="*/ 649224 h 2112264"/>
                    <a:gd name="connsiteX54" fmla="*/ 2683429 w 2765725"/>
                    <a:gd name="connsiteY54" fmla="*/ 676656 h 2112264"/>
                    <a:gd name="connsiteX55" fmla="*/ 2738293 w 2765725"/>
                    <a:gd name="connsiteY55" fmla="*/ 704088 h 2112264"/>
                    <a:gd name="connsiteX56" fmla="*/ 2765725 w 2765725"/>
                    <a:gd name="connsiteY56" fmla="*/ 722376 h 2112264"/>
                    <a:gd name="connsiteX57" fmla="*/ 2756581 w 2765725"/>
                    <a:gd name="connsiteY57" fmla="*/ 786384 h 2112264"/>
                    <a:gd name="connsiteX58" fmla="*/ 2701717 w 2765725"/>
                    <a:gd name="connsiteY58" fmla="*/ 822960 h 2112264"/>
                    <a:gd name="connsiteX59" fmla="*/ 2674285 w 2765725"/>
                    <a:gd name="connsiteY59" fmla="*/ 841248 h 2112264"/>
                    <a:gd name="connsiteX60" fmla="*/ 2537125 w 2765725"/>
                    <a:gd name="connsiteY60" fmla="*/ 859536 h 2112264"/>
                    <a:gd name="connsiteX61" fmla="*/ 2601133 w 2765725"/>
                    <a:gd name="connsiteY61" fmla="*/ 905256 h 2112264"/>
                    <a:gd name="connsiteX62" fmla="*/ 2655997 w 2765725"/>
                    <a:gd name="connsiteY62" fmla="*/ 941832 h 2112264"/>
                    <a:gd name="connsiteX63" fmla="*/ 2710861 w 2765725"/>
                    <a:gd name="connsiteY63" fmla="*/ 978408 h 2112264"/>
                    <a:gd name="connsiteX64" fmla="*/ 2738293 w 2765725"/>
                    <a:gd name="connsiteY64" fmla="*/ 996696 h 2112264"/>
                    <a:gd name="connsiteX65" fmla="*/ 2765725 w 2765725"/>
                    <a:gd name="connsiteY65" fmla="*/ 1024128 h 2112264"/>
                    <a:gd name="connsiteX66" fmla="*/ 2756581 w 2765725"/>
                    <a:gd name="connsiteY66" fmla="*/ 1124712 h 2112264"/>
                    <a:gd name="connsiteX67" fmla="*/ 2738293 w 2765725"/>
                    <a:gd name="connsiteY67" fmla="*/ 1152144 h 2112264"/>
                    <a:gd name="connsiteX68" fmla="*/ 2345101 w 2765725"/>
                    <a:gd name="connsiteY68" fmla="*/ 1133856 h 2112264"/>
                    <a:gd name="connsiteX69" fmla="*/ 2125645 w 2765725"/>
                    <a:gd name="connsiteY69" fmla="*/ 1115568 h 2112264"/>
                    <a:gd name="connsiteX70" fmla="*/ 2079925 w 2765725"/>
                    <a:gd name="connsiteY70" fmla="*/ 1106424 h 2112264"/>
                    <a:gd name="connsiteX71" fmla="*/ 1997629 w 2765725"/>
                    <a:gd name="connsiteY71" fmla="*/ 1097280 h 2112264"/>
                    <a:gd name="connsiteX72" fmla="*/ 1951909 w 2765725"/>
                    <a:gd name="connsiteY72" fmla="*/ 1088136 h 2112264"/>
                    <a:gd name="connsiteX73" fmla="*/ 1650157 w 2765725"/>
                    <a:gd name="connsiteY73" fmla="*/ 1069848 h 2112264"/>
                    <a:gd name="connsiteX74" fmla="*/ 1677589 w 2765725"/>
                    <a:gd name="connsiteY74" fmla="*/ 1060704 h 2112264"/>
                    <a:gd name="connsiteX75" fmla="*/ 1787317 w 2765725"/>
                    <a:gd name="connsiteY75" fmla="*/ 1088136 h 2112264"/>
                    <a:gd name="connsiteX76" fmla="*/ 1833037 w 2765725"/>
                    <a:gd name="connsiteY76" fmla="*/ 1097280 h 2112264"/>
                    <a:gd name="connsiteX77" fmla="*/ 1887901 w 2765725"/>
                    <a:gd name="connsiteY77" fmla="*/ 1106424 h 2112264"/>
                    <a:gd name="connsiteX78" fmla="*/ 1942765 w 2765725"/>
                    <a:gd name="connsiteY78" fmla="*/ 1124712 h 2112264"/>
                    <a:gd name="connsiteX79" fmla="*/ 1979341 w 2765725"/>
                    <a:gd name="connsiteY79" fmla="*/ 1133856 h 2112264"/>
                    <a:gd name="connsiteX80" fmla="*/ 2034205 w 2765725"/>
                    <a:gd name="connsiteY80" fmla="*/ 1152144 h 2112264"/>
                    <a:gd name="connsiteX81" fmla="*/ 2134789 w 2765725"/>
                    <a:gd name="connsiteY81" fmla="*/ 1170432 h 2112264"/>
                    <a:gd name="connsiteX82" fmla="*/ 2198797 w 2765725"/>
                    <a:gd name="connsiteY82" fmla="*/ 1197864 h 2112264"/>
                    <a:gd name="connsiteX83" fmla="*/ 2299381 w 2765725"/>
                    <a:gd name="connsiteY83" fmla="*/ 1225296 h 2112264"/>
                    <a:gd name="connsiteX84" fmla="*/ 2354245 w 2765725"/>
                    <a:gd name="connsiteY84" fmla="*/ 1252728 h 2112264"/>
                    <a:gd name="connsiteX85" fmla="*/ 2372533 w 2765725"/>
                    <a:gd name="connsiteY85" fmla="*/ 1280160 h 2112264"/>
                    <a:gd name="connsiteX86" fmla="*/ 2399965 w 2765725"/>
                    <a:gd name="connsiteY86" fmla="*/ 1298448 h 2112264"/>
                    <a:gd name="connsiteX87" fmla="*/ 2473117 w 2765725"/>
                    <a:gd name="connsiteY87" fmla="*/ 1344168 h 2112264"/>
                    <a:gd name="connsiteX88" fmla="*/ 2482261 w 2765725"/>
                    <a:gd name="connsiteY88" fmla="*/ 1371600 h 2112264"/>
                    <a:gd name="connsiteX89" fmla="*/ 2509693 w 2765725"/>
                    <a:gd name="connsiteY89" fmla="*/ 1380744 h 2112264"/>
                    <a:gd name="connsiteX90" fmla="*/ 2537125 w 2765725"/>
                    <a:gd name="connsiteY90" fmla="*/ 1408176 h 2112264"/>
                    <a:gd name="connsiteX91" fmla="*/ 2573701 w 2765725"/>
                    <a:gd name="connsiteY91" fmla="*/ 1463040 h 2112264"/>
                    <a:gd name="connsiteX92" fmla="*/ 2591989 w 2765725"/>
                    <a:gd name="connsiteY92" fmla="*/ 1490472 h 2112264"/>
                    <a:gd name="connsiteX93" fmla="*/ 2582845 w 2765725"/>
                    <a:gd name="connsiteY93" fmla="*/ 1673352 h 2112264"/>
                    <a:gd name="connsiteX94" fmla="*/ 2482261 w 2765725"/>
                    <a:gd name="connsiteY94" fmla="*/ 1664208 h 2112264"/>
                    <a:gd name="connsiteX95" fmla="*/ 2445685 w 2765725"/>
                    <a:gd name="connsiteY95" fmla="*/ 1609344 h 2112264"/>
                    <a:gd name="connsiteX96" fmla="*/ 2418253 w 2765725"/>
                    <a:gd name="connsiteY96" fmla="*/ 1554480 h 2112264"/>
                    <a:gd name="connsiteX97" fmla="*/ 2372533 w 2765725"/>
                    <a:gd name="connsiteY97" fmla="*/ 1764792 h 2112264"/>
                    <a:gd name="connsiteX98" fmla="*/ 2345101 w 2765725"/>
                    <a:gd name="connsiteY98" fmla="*/ 1847088 h 2112264"/>
                    <a:gd name="connsiteX99" fmla="*/ 2308525 w 2765725"/>
                    <a:gd name="connsiteY99" fmla="*/ 1837944 h 2112264"/>
                    <a:gd name="connsiteX100" fmla="*/ 2271949 w 2765725"/>
                    <a:gd name="connsiteY100" fmla="*/ 1810512 h 2112264"/>
                    <a:gd name="connsiteX101" fmla="*/ 2244517 w 2765725"/>
                    <a:gd name="connsiteY101" fmla="*/ 1792224 h 2112264"/>
                    <a:gd name="connsiteX102" fmla="*/ 2180509 w 2765725"/>
                    <a:gd name="connsiteY102" fmla="*/ 1737360 h 2112264"/>
                    <a:gd name="connsiteX103" fmla="*/ 2162221 w 2765725"/>
                    <a:gd name="connsiteY103" fmla="*/ 1709928 h 2112264"/>
                    <a:gd name="connsiteX104" fmla="*/ 2134789 w 2765725"/>
                    <a:gd name="connsiteY104" fmla="*/ 1728216 h 2112264"/>
                    <a:gd name="connsiteX105" fmla="*/ 2043349 w 2765725"/>
                    <a:gd name="connsiteY105" fmla="*/ 1837944 h 2112264"/>
                    <a:gd name="connsiteX106" fmla="*/ 2006773 w 2765725"/>
                    <a:gd name="connsiteY106" fmla="*/ 1865376 h 2112264"/>
                    <a:gd name="connsiteX107" fmla="*/ 1951909 w 2765725"/>
                    <a:gd name="connsiteY107" fmla="*/ 1883664 h 2112264"/>
                    <a:gd name="connsiteX108" fmla="*/ 1906189 w 2765725"/>
                    <a:gd name="connsiteY108" fmla="*/ 1783080 h 2112264"/>
                    <a:gd name="connsiteX109" fmla="*/ 1778173 w 2765725"/>
                    <a:gd name="connsiteY109" fmla="*/ 1828800 h 2112264"/>
                    <a:gd name="connsiteX110" fmla="*/ 1723309 w 2765725"/>
                    <a:gd name="connsiteY110" fmla="*/ 1783080 h 2112264"/>
                    <a:gd name="connsiteX111" fmla="*/ 1714165 w 2765725"/>
                    <a:gd name="connsiteY111" fmla="*/ 1755648 h 2112264"/>
                    <a:gd name="connsiteX112" fmla="*/ 1695877 w 2765725"/>
                    <a:gd name="connsiteY112" fmla="*/ 1728216 h 2112264"/>
                    <a:gd name="connsiteX113" fmla="*/ 1686733 w 2765725"/>
                    <a:gd name="connsiteY113" fmla="*/ 1700784 h 2112264"/>
                    <a:gd name="connsiteX114" fmla="*/ 1650157 w 2765725"/>
                    <a:gd name="connsiteY114" fmla="*/ 1645920 h 2112264"/>
                    <a:gd name="connsiteX115" fmla="*/ 1641013 w 2765725"/>
                    <a:gd name="connsiteY115" fmla="*/ 1618488 h 2112264"/>
                    <a:gd name="connsiteX116" fmla="*/ 1622725 w 2765725"/>
                    <a:gd name="connsiteY116" fmla="*/ 1554480 h 2112264"/>
                    <a:gd name="connsiteX117" fmla="*/ 1604437 w 2765725"/>
                    <a:gd name="connsiteY117" fmla="*/ 1527048 h 2112264"/>
                    <a:gd name="connsiteX118" fmla="*/ 1595293 w 2765725"/>
                    <a:gd name="connsiteY118" fmla="*/ 1472184 h 2112264"/>
                    <a:gd name="connsiteX119" fmla="*/ 1567861 w 2765725"/>
                    <a:gd name="connsiteY119" fmla="*/ 1380744 h 2112264"/>
                    <a:gd name="connsiteX120" fmla="*/ 1558717 w 2765725"/>
                    <a:gd name="connsiteY120" fmla="*/ 1316736 h 2112264"/>
                    <a:gd name="connsiteX121" fmla="*/ 1577005 w 2765725"/>
                    <a:gd name="connsiteY121" fmla="*/ 1161288 h 2112264"/>
                    <a:gd name="connsiteX122" fmla="*/ 1567861 w 2765725"/>
                    <a:gd name="connsiteY122" fmla="*/ 1188720 h 2112264"/>
                    <a:gd name="connsiteX123" fmla="*/ 1549573 w 2765725"/>
                    <a:gd name="connsiteY123" fmla="*/ 1271016 h 2112264"/>
                    <a:gd name="connsiteX124" fmla="*/ 1558717 w 2765725"/>
                    <a:gd name="connsiteY124" fmla="*/ 1517904 h 2112264"/>
                    <a:gd name="connsiteX125" fmla="*/ 1577005 w 2765725"/>
                    <a:gd name="connsiteY125" fmla="*/ 1572768 h 2112264"/>
                    <a:gd name="connsiteX126" fmla="*/ 1586149 w 2765725"/>
                    <a:gd name="connsiteY126" fmla="*/ 1600200 h 2112264"/>
                    <a:gd name="connsiteX127" fmla="*/ 1631869 w 2765725"/>
                    <a:gd name="connsiteY127" fmla="*/ 1655064 h 2112264"/>
                    <a:gd name="connsiteX128" fmla="*/ 1668445 w 2765725"/>
                    <a:gd name="connsiteY128" fmla="*/ 1783080 h 2112264"/>
                    <a:gd name="connsiteX129" fmla="*/ 1677589 w 2765725"/>
                    <a:gd name="connsiteY129" fmla="*/ 1810512 h 2112264"/>
                    <a:gd name="connsiteX130" fmla="*/ 1686733 w 2765725"/>
                    <a:gd name="connsiteY130" fmla="*/ 1837944 h 2112264"/>
                    <a:gd name="connsiteX131" fmla="*/ 1631869 w 2765725"/>
                    <a:gd name="connsiteY131" fmla="*/ 2084832 h 2112264"/>
                    <a:gd name="connsiteX132" fmla="*/ 1604437 w 2765725"/>
                    <a:gd name="connsiteY132" fmla="*/ 2112264 h 2112264"/>
                    <a:gd name="connsiteX133" fmla="*/ 1494709 w 2765725"/>
                    <a:gd name="connsiteY133" fmla="*/ 2103120 h 2112264"/>
                    <a:gd name="connsiteX134" fmla="*/ 1421557 w 2765725"/>
                    <a:gd name="connsiteY134" fmla="*/ 2020824 h 2112264"/>
                    <a:gd name="connsiteX135" fmla="*/ 1394125 w 2765725"/>
                    <a:gd name="connsiteY135" fmla="*/ 1993392 h 2112264"/>
                    <a:gd name="connsiteX136" fmla="*/ 1384981 w 2765725"/>
                    <a:gd name="connsiteY136" fmla="*/ 1965960 h 2112264"/>
                    <a:gd name="connsiteX137" fmla="*/ 1330117 w 2765725"/>
                    <a:gd name="connsiteY137" fmla="*/ 2002536 h 2112264"/>
                    <a:gd name="connsiteX138" fmla="*/ 1320973 w 2765725"/>
                    <a:gd name="connsiteY138" fmla="*/ 2029968 h 2112264"/>
                    <a:gd name="connsiteX139" fmla="*/ 1266109 w 2765725"/>
                    <a:gd name="connsiteY139" fmla="*/ 2057400 h 2112264"/>
                    <a:gd name="connsiteX140" fmla="*/ 1229533 w 2765725"/>
                    <a:gd name="connsiteY140" fmla="*/ 2075688 h 2112264"/>
                    <a:gd name="connsiteX141" fmla="*/ 1202101 w 2765725"/>
                    <a:gd name="connsiteY141" fmla="*/ 2066544 h 2112264"/>
                    <a:gd name="connsiteX142" fmla="*/ 1183813 w 2765725"/>
                    <a:gd name="connsiteY142" fmla="*/ 2039112 h 2112264"/>
                    <a:gd name="connsiteX143" fmla="*/ 1156381 w 2765725"/>
                    <a:gd name="connsiteY143" fmla="*/ 2020824 h 2112264"/>
                    <a:gd name="connsiteX144" fmla="*/ 1147237 w 2765725"/>
                    <a:gd name="connsiteY144" fmla="*/ 1993392 h 2112264"/>
                    <a:gd name="connsiteX145" fmla="*/ 1110661 w 2765725"/>
                    <a:gd name="connsiteY145" fmla="*/ 1938528 h 2112264"/>
                    <a:gd name="connsiteX146" fmla="*/ 1083229 w 2765725"/>
                    <a:gd name="connsiteY146" fmla="*/ 1947672 h 2112264"/>
                    <a:gd name="connsiteX147" fmla="*/ 1000933 w 2765725"/>
                    <a:gd name="connsiteY147" fmla="*/ 2020824 h 2112264"/>
                    <a:gd name="connsiteX148" fmla="*/ 955213 w 2765725"/>
                    <a:gd name="connsiteY148" fmla="*/ 2029968 h 2112264"/>
                    <a:gd name="connsiteX149" fmla="*/ 882061 w 2765725"/>
                    <a:gd name="connsiteY149" fmla="*/ 2057400 h 2112264"/>
                    <a:gd name="connsiteX150" fmla="*/ 827197 w 2765725"/>
                    <a:gd name="connsiteY150" fmla="*/ 2066544 h 2112264"/>
                    <a:gd name="connsiteX151" fmla="*/ 790621 w 2765725"/>
                    <a:gd name="connsiteY151" fmla="*/ 2075688 h 2112264"/>
                    <a:gd name="connsiteX152" fmla="*/ 763189 w 2765725"/>
                    <a:gd name="connsiteY152" fmla="*/ 2066544 h 2112264"/>
                    <a:gd name="connsiteX153" fmla="*/ 717469 w 2765725"/>
                    <a:gd name="connsiteY153" fmla="*/ 1984248 h 2112264"/>
                    <a:gd name="connsiteX154" fmla="*/ 699181 w 2765725"/>
                    <a:gd name="connsiteY154" fmla="*/ 1956816 h 2112264"/>
                    <a:gd name="connsiteX155" fmla="*/ 699181 w 2765725"/>
                    <a:gd name="connsiteY155" fmla="*/ 1700784 h 2112264"/>
                    <a:gd name="connsiteX156" fmla="*/ 717469 w 2765725"/>
                    <a:gd name="connsiteY156" fmla="*/ 1673352 h 2112264"/>
                    <a:gd name="connsiteX157" fmla="*/ 735757 w 2765725"/>
                    <a:gd name="connsiteY157" fmla="*/ 1609344 h 2112264"/>
                    <a:gd name="connsiteX158" fmla="*/ 754045 w 2765725"/>
                    <a:gd name="connsiteY158" fmla="*/ 1581912 h 2112264"/>
                    <a:gd name="connsiteX159" fmla="*/ 772333 w 2765725"/>
                    <a:gd name="connsiteY159" fmla="*/ 1545336 h 2112264"/>
                    <a:gd name="connsiteX160" fmla="*/ 799765 w 2765725"/>
                    <a:gd name="connsiteY160" fmla="*/ 1517904 h 2112264"/>
                    <a:gd name="connsiteX161" fmla="*/ 808909 w 2765725"/>
                    <a:gd name="connsiteY161" fmla="*/ 1490472 h 2112264"/>
                    <a:gd name="connsiteX162" fmla="*/ 863773 w 2765725"/>
                    <a:gd name="connsiteY162" fmla="*/ 1444752 h 2112264"/>
                    <a:gd name="connsiteX163" fmla="*/ 891205 w 2765725"/>
                    <a:gd name="connsiteY163" fmla="*/ 1435608 h 2112264"/>
                    <a:gd name="connsiteX164" fmla="*/ 918637 w 2765725"/>
                    <a:gd name="connsiteY164" fmla="*/ 1417320 h 2112264"/>
                    <a:gd name="connsiteX165" fmla="*/ 955213 w 2765725"/>
                    <a:gd name="connsiteY165" fmla="*/ 1389888 h 2112264"/>
                    <a:gd name="connsiteX166" fmla="*/ 982645 w 2765725"/>
                    <a:gd name="connsiteY166" fmla="*/ 1380744 h 2112264"/>
                    <a:gd name="connsiteX167" fmla="*/ 1037509 w 2765725"/>
                    <a:gd name="connsiteY167" fmla="*/ 1344168 h 2112264"/>
                    <a:gd name="connsiteX168" fmla="*/ 1064941 w 2765725"/>
                    <a:gd name="connsiteY168" fmla="*/ 1335024 h 2112264"/>
                    <a:gd name="connsiteX169" fmla="*/ 1092373 w 2765725"/>
                    <a:gd name="connsiteY169" fmla="*/ 1316736 h 2112264"/>
                    <a:gd name="connsiteX170" fmla="*/ 1147237 w 2765725"/>
                    <a:gd name="connsiteY170" fmla="*/ 1298448 h 2112264"/>
                    <a:gd name="connsiteX171" fmla="*/ 1183813 w 2765725"/>
                    <a:gd name="connsiteY171" fmla="*/ 1280160 h 2112264"/>
                    <a:gd name="connsiteX172" fmla="*/ 1211245 w 2765725"/>
                    <a:gd name="connsiteY172" fmla="*/ 1271016 h 2112264"/>
                    <a:gd name="connsiteX173" fmla="*/ 1238677 w 2765725"/>
                    <a:gd name="connsiteY173" fmla="*/ 1252728 h 2112264"/>
                    <a:gd name="connsiteX174" fmla="*/ 1266109 w 2765725"/>
                    <a:gd name="connsiteY174" fmla="*/ 1243584 h 2112264"/>
                    <a:gd name="connsiteX175" fmla="*/ 1348405 w 2765725"/>
                    <a:gd name="connsiteY175" fmla="*/ 1179576 h 2112264"/>
                    <a:gd name="connsiteX176" fmla="*/ 1339261 w 2765725"/>
                    <a:gd name="connsiteY176" fmla="*/ 1207008 h 2112264"/>
                    <a:gd name="connsiteX177" fmla="*/ 1311829 w 2765725"/>
                    <a:gd name="connsiteY177" fmla="*/ 1216152 h 2112264"/>
                    <a:gd name="connsiteX178" fmla="*/ 1275253 w 2765725"/>
                    <a:gd name="connsiteY178" fmla="*/ 1234440 h 2112264"/>
                    <a:gd name="connsiteX179" fmla="*/ 1247821 w 2765725"/>
                    <a:gd name="connsiteY179" fmla="*/ 1252728 h 2112264"/>
                    <a:gd name="connsiteX180" fmla="*/ 1192957 w 2765725"/>
                    <a:gd name="connsiteY180" fmla="*/ 1271016 h 2112264"/>
                    <a:gd name="connsiteX181" fmla="*/ 1165525 w 2765725"/>
                    <a:gd name="connsiteY181" fmla="*/ 1280160 h 2112264"/>
                    <a:gd name="connsiteX182" fmla="*/ 1119805 w 2765725"/>
                    <a:gd name="connsiteY182" fmla="*/ 1289304 h 2112264"/>
                    <a:gd name="connsiteX183" fmla="*/ 1064941 w 2765725"/>
                    <a:gd name="connsiteY183" fmla="*/ 1307592 h 2112264"/>
                    <a:gd name="connsiteX184" fmla="*/ 1037509 w 2765725"/>
                    <a:gd name="connsiteY184" fmla="*/ 1316736 h 2112264"/>
                    <a:gd name="connsiteX185" fmla="*/ 1010077 w 2765725"/>
                    <a:gd name="connsiteY185" fmla="*/ 1325880 h 2112264"/>
                    <a:gd name="connsiteX186" fmla="*/ 955213 w 2765725"/>
                    <a:gd name="connsiteY186" fmla="*/ 1353312 h 2112264"/>
                    <a:gd name="connsiteX187" fmla="*/ 927781 w 2765725"/>
                    <a:gd name="connsiteY187" fmla="*/ 1371600 h 2112264"/>
                    <a:gd name="connsiteX188" fmla="*/ 872917 w 2765725"/>
                    <a:gd name="connsiteY188" fmla="*/ 1389888 h 2112264"/>
                    <a:gd name="connsiteX189" fmla="*/ 818053 w 2765725"/>
                    <a:gd name="connsiteY189" fmla="*/ 1408176 h 2112264"/>
                    <a:gd name="connsiteX190" fmla="*/ 790621 w 2765725"/>
                    <a:gd name="connsiteY190" fmla="*/ 1417320 h 2112264"/>
                    <a:gd name="connsiteX191" fmla="*/ 653461 w 2765725"/>
                    <a:gd name="connsiteY191" fmla="*/ 1399032 h 2112264"/>
                    <a:gd name="connsiteX192" fmla="*/ 580309 w 2765725"/>
                    <a:gd name="connsiteY192" fmla="*/ 1380744 h 2112264"/>
                    <a:gd name="connsiteX193" fmla="*/ 552877 w 2765725"/>
                    <a:gd name="connsiteY193" fmla="*/ 1371600 h 2112264"/>
                    <a:gd name="connsiteX194" fmla="*/ 525445 w 2765725"/>
                    <a:gd name="connsiteY194" fmla="*/ 1353312 h 2112264"/>
                    <a:gd name="connsiteX195" fmla="*/ 498013 w 2765725"/>
                    <a:gd name="connsiteY195" fmla="*/ 1344168 h 2112264"/>
                    <a:gd name="connsiteX196" fmla="*/ 470581 w 2765725"/>
                    <a:gd name="connsiteY196" fmla="*/ 1325880 h 2112264"/>
                    <a:gd name="connsiteX197" fmla="*/ 424861 w 2765725"/>
                    <a:gd name="connsiteY197" fmla="*/ 1316736 h 2112264"/>
                    <a:gd name="connsiteX198" fmla="*/ 369997 w 2765725"/>
                    <a:gd name="connsiteY198" fmla="*/ 1298448 h 2112264"/>
                    <a:gd name="connsiteX199" fmla="*/ 342565 w 2765725"/>
                    <a:gd name="connsiteY199" fmla="*/ 1289304 h 2112264"/>
                    <a:gd name="connsiteX200" fmla="*/ 278557 w 2765725"/>
                    <a:gd name="connsiteY200" fmla="*/ 1252728 h 2112264"/>
                    <a:gd name="connsiteX201" fmla="*/ 223693 w 2765725"/>
                    <a:gd name="connsiteY201" fmla="*/ 1216152 h 2112264"/>
                    <a:gd name="connsiteX202" fmla="*/ 177973 w 2765725"/>
                    <a:gd name="connsiteY202" fmla="*/ 1207008 h 2112264"/>
                    <a:gd name="connsiteX203" fmla="*/ 141397 w 2765725"/>
                    <a:gd name="connsiteY203" fmla="*/ 1188720 h 2112264"/>
                    <a:gd name="connsiteX204" fmla="*/ 104821 w 2765725"/>
                    <a:gd name="connsiteY204" fmla="*/ 1179576 h 2112264"/>
                    <a:gd name="connsiteX205" fmla="*/ 49957 w 2765725"/>
                    <a:gd name="connsiteY205" fmla="*/ 1133856 h 2112264"/>
                    <a:gd name="connsiteX206" fmla="*/ 22525 w 2765725"/>
                    <a:gd name="connsiteY206" fmla="*/ 1124712 h 2112264"/>
                    <a:gd name="connsiteX207" fmla="*/ 22525 w 2765725"/>
                    <a:gd name="connsiteY207" fmla="*/ 1024128 h 2112264"/>
                    <a:gd name="connsiteX208" fmla="*/ 77389 w 2765725"/>
                    <a:gd name="connsiteY208" fmla="*/ 996696 h 2112264"/>
                    <a:gd name="connsiteX209" fmla="*/ 104821 w 2765725"/>
                    <a:gd name="connsiteY209" fmla="*/ 978408 h 2112264"/>
                    <a:gd name="connsiteX210" fmla="*/ 168829 w 2765725"/>
                    <a:gd name="connsiteY210" fmla="*/ 950976 h 2112264"/>
                    <a:gd name="connsiteX211" fmla="*/ 196261 w 2765725"/>
                    <a:gd name="connsiteY211" fmla="*/ 932688 h 2112264"/>
                    <a:gd name="connsiteX212" fmla="*/ 251125 w 2765725"/>
                    <a:gd name="connsiteY212" fmla="*/ 923544 h 2112264"/>
                    <a:gd name="connsiteX213" fmla="*/ 260269 w 2765725"/>
                    <a:gd name="connsiteY213" fmla="*/ 859536 h 2112264"/>
                    <a:gd name="connsiteX214" fmla="*/ 278557 w 2765725"/>
                    <a:gd name="connsiteY214" fmla="*/ 832104 h 2112264"/>
                    <a:gd name="connsiteX215" fmla="*/ 269413 w 2765725"/>
                    <a:gd name="connsiteY215" fmla="*/ 731520 h 2112264"/>
                    <a:gd name="connsiteX216" fmla="*/ 278557 w 2765725"/>
                    <a:gd name="connsiteY216" fmla="*/ 621792 h 2112264"/>
                    <a:gd name="connsiteX217" fmla="*/ 305989 w 2765725"/>
                    <a:gd name="connsiteY217" fmla="*/ 603504 h 2112264"/>
                    <a:gd name="connsiteX218" fmla="*/ 434005 w 2765725"/>
                    <a:gd name="connsiteY218" fmla="*/ 612648 h 2112264"/>
                    <a:gd name="connsiteX219" fmla="*/ 488869 w 2765725"/>
                    <a:gd name="connsiteY219" fmla="*/ 630936 h 2112264"/>
                    <a:gd name="connsiteX220" fmla="*/ 571165 w 2765725"/>
                    <a:gd name="connsiteY220" fmla="*/ 694944 h 2112264"/>
                    <a:gd name="connsiteX221" fmla="*/ 607741 w 2765725"/>
                    <a:gd name="connsiteY221" fmla="*/ 685800 h 2112264"/>
                    <a:gd name="connsiteX222" fmla="*/ 616885 w 2765725"/>
                    <a:gd name="connsiteY222" fmla="*/ 658368 h 2112264"/>
                    <a:gd name="connsiteX223" fmla="*/ 653461 w 2765725"/>
                    <a:gd name="connsiteY223" fmla="*/ 603504 h 2112264"/>
                    <a:gd name="connsiteX224" fmla="*/ 680893 w 2765725"/>
                    <a:gd name="connsiteY224" fmla="*/ 539496 h 2112264"/>
                    <a:gd name="connsiteX225" fmla="*/ 662605 w 2765725"/>
                    <a:gd name="connsiteY225" fmla="*/ 256032 h 2112264"/>
                    <a:gd name="connsiteX226" fmla="*/ 653461 w 2765725"/>
                    <a:gd name="connsiteY226" fmla="*/ 228600 h 2112264"/>
                    <a:gd name="connsiteX227" fmla="*/ 662605 w 2765725"/>
                    <a:gd name="connsiteY227" fmla="*/ 201168 h 2112264"/>
                    <a:gd name="connsiteX228" fmla="*/ 744901 w 2765725"/>
                    <a:gd name="connsiteY228" fmla="*/ 228600 h 2112264"/>
                    <a:gd name="connsiteX229" fmla="*/ 763189 w 2765725"/>
                    <a:gd name="connsiteY229" fmla="*/ 256032 h 2112264"/>
                    <a:gd name="connsiteX230" fmla="*/ 781477 w 2765725"/>
                    <a:gd name="connsiteY230" fmla="*/ 292608 h 2112264"/>
                    <a:gd name="connsiteX231" fmla="*/ 808909 w 2765725"/>
                    <a:gd name="connsiteY231" fmla="*/ 320040 h 2112264"/>
                    <a:gd name="connsiteX232" fmla="*/ 863773 w 2765725"/>
                    <a:gd name="connsiteY232" fmla="*/ 411480 h 2112264"/>
                    <a:gd name="connsiteX233" fmla="*/ 946069 w 2765725"/>
                    <a:gd name="connsiteY233" fmla="*/ 493776 h 2112264"/>
                    <a:gd name="connsiteX234" fmla="*/ 973501 w 2765725"/>
                    <a:gd name="connsiteY234" fmla="*/ 521208 h 2112264"/>
                    <a:gd name="connsiteX235" fmla="*/ 1037509 w 2765725"/>
                    <a:gd name="connsiteY235" fmla="*/ 566928 h 2112264"/>
                    <a:gd name="connsiteX236" fmla="*/ 1092373 w 2765725"/>
                    <a:gd name="connsiteY236" fmla="*/ 621792 h 2112264"/>
                    <a:gd name="connsiteX237" fmla="*/ 1119805 w 2765725"/>
                    <a:gd name="connsiteY237" fmla="*/ 649224 h 2112264"/>
                    <a:gd name="connsiteX238" fmla="*/ 1147237 w 2765725"/>
                    <a:gd name="connsiteY238" fmla="*/ 667512 h 2112264"/>
                    <a:gd name="connsiteX239" fmla="*/ 1174669 w 2765725"/>
                    <a:gd name="connsiteY239" fmla="*/ 704088 h 2112264"/>
                    <a:gd name="connsiteX240" fmla="*/ 1229533 w 2765725"/>
                    <a:gd name="connsiteY240" fmla="*/ 731520 h 2112264"/>
                    <a:gd name="connsiteX241" fmla="*/ 1284397 w 2765725"/>
                    <a:gd name="connsiteY241" fmla="*/ 786384 h 2112264"/>
                    <a:gd name="connsiteX242" fmla="*/ 1320973 w 2765725"/>
                    <a:gd name="connsiteY242" fmla="*/ 841248 h 2112264"/>
                    <a:gd name="connsiteX243" fmla="*/ 1320973 w 2765725"/>
                    <a:gd name="connsiteY243" fmla="*/ 749808 h 2112264"/>
                    <a:gd name="connsiteX244" fmla="*/ 1293541 w 2765725"/>
                    <a:gd name="connsiteY244" fmla="*/ 740664 h 2112264"/>
                    <a:gd name="connsiteX245" fmla="*/ 1266109 w 2765725"/>
                    <a:gd name="connsiteY245" fmla="*/ 713232 h 2112264"/>
                    <a:gd name="connsiteX246" fmla="*/ 1192957 w 2765725"/>
                    <a:gd name="connsiteY246" fmla="*/ 630936 h 2112264"/>
                    <a:gd name="connsiteX247" fmla="*/ 1110661 w 2765725"/>
                    <a:gd name="connsiteY247" fmla="*/ 557784 h 2112264"/>
                    <a:gd name="connsiteX248" fmla="*/ 1064941 w 2765725"/>
                    <a:gd name="connsiteY248" fmla="*/ 502920 h 2112264"/>
                    <a:gd name="connsiteX249" fmla="*/ 1046653 w 2765725"/>
                    <a:gd name="connsiteY249" fmla="*/ 475488 h 2112264"/>
                    <a:gd name="connsiteX250" fmla="*/ 1010077 w 2765725"/>
                    <a:gd name="connsiteY250" fmla="*/ 429768 h 2112264"/>
                    <a:gd name="connsiteX251" fmla="*/ 991789 w 2765725"/>
                    <a:gd name="connsiteY251" fmla="*/ 374904 h 2112264"/>
                    <a:gd name="connsiteX252" fmla="*/ 973501 w 2765725"/>
                    <a:gd name="connsiteY252" fmla="*/ 347472 h 2112264"/>
                    <a:gd name="connsiteX253" fmla="*/ 955213 w 2765725"/>
                    <a:gd name="connsiteY253" fmla="*/ 292608 h 2112264"/>
                    <a:gd name="connsiteX254" fmla="*/ 936925 w 2765725"/>
                    <a:gd name="connsiteY254" fmla="*/ 219456 h 2112264"/>
                    <a:gd name="connsiteX255" fmla="*/ 927781 w 2765725"/>
                    <a:gd name="connsiteY255" fmla="*/ 164592 h 2112264"/>
                    <a:gd name="connsiteX256" fmla="*/ 927781 w 2765725"/>
                    <a:gd name="connsiteY256" fmla="*/ 109728 h 2112264"/>
                    <a:gd name="connsiteX257" fmla="*/ 1165525 w 2765725"/>
                    <a:gd name="connsiteY257" fmla="*/ 91440 h 2112264"/>
                    <a:gd name="connsiteX258" fmla="*/ 1229533 w 2765725"/>
                    <a:gd name="connsiteY258" fmla="*/ 155448 h 2112264"/>
                    <a:gd name="connsiteX259" fmla="*/ 1247821 w 2765725"/>
                    <a:gd name="connsiteY259" fmla="*/ 182880 h 2112264"/>
                    <a:gd name="connsiteX260" fmla="*/ 1302685 w 2765725"/>
                    <a:gd name="connsiteY260" fmla="*/ 173736 h 2112264"/>
                    <a:gd name="connsiteX261" fmla="*/ 1366693 w 2765725"/>
                    <a:gd name="connsiteY261" fmla="*/ 146304 h 2112264"/>
                    <a:gd name="connsiteX262" fmla="*/ 1394125 w 2765725"/>
                    <a:gd name="connsiteY262" fmla="*/ 128016 h 2112264"/>
                    <a:gd name="connsiteX263" fmla="*/ 1476421 w 2765725"/>
                    <a:gd name="connsiteY263" fmla="*/ 64008 h 2112264"/>
                    <a:gd name="connsiteX264" fmla="*/ 1549573 w 2765725"/>
                    <a:gd name="connsiteY264" fmla="*/ 27432 h 2112264"/>
                    <a:gd name="connsiteX265" fmla="*/ 1577005 w 2765725"/>
                    <a:gd name="connsiteY265" fmla="*/ 9144 h 2112264"/>
                    <a:gd name="connsiteX266" fmla="*/ 1604437 w 2765725"/>
                    <a:gd name="connsiteY266" fmla="*/ 0 h 2112264"/>
                    <a:gd name="connsiteX267" fmla="*/ 1631869 w 2765725"/>
                    <a:gd name="connsiteY267" fmla="*/ 18288 h 2112264"/>
                    <a:gd name="connsiteX268" fmla="*/ 1641013 w 2765725"/>
                    <a:gd name="connsiteY268" fmla="*/ 173736 h 2112264"/>
                    <a:gd name="connsiteX269" fmla="*/ 1732453 w 2765725"/>
                    <a:gd name="connsiteY269" fmla="*/ 155448 h 2112264"/>
                    <a:gd name="connsiteX270" fmla="*/ 1805605 w 2765725"/>
                    <a:gd name="connsiteY270" fmla="*/ 128016 h 2112264"/>
                    <a:gd name="connsiteX271" fmla="*/ 1842181 w 2765725"/>
                    <a:gd name="connsiteY271" fmla="*/ 118872 h 2112264"/>
                    <a:gd name="connsiteX272" fmla="*/ 1878757 w 2765725"/>
                    <a:gd name="connsiteY272" fmla="*/ 100584 h 2112264"/>
                    <a:gd name="connsiteX273" fmla="*/ 1970197 w 2765725"/>
                    <a:gd name="connsiteY273" fmla="*/ 73152 h 2112264"/>
                    <a:gd name="connsiteX274" fmla="*/ 2061637 w 2765725"/>
                    <a:gd name="connsiteY274" fmla="*/ 45720 h 2112264"/>
                    <a:gd name="connsiteX275" fmla="*/ 2171365 w 2765725"/>
                    <a:gd name="connsiteY275" fmla="*/ 54864 h 2112264"/>
                    <a:gd name="connsiteX276" fmla="*/ 2189653 w 2765725"/>
                    <a:gd name="connsiteY276" fmla="*/ 109728 h 2112264"/>
                    <a:gd name="connsiteX277" fmla="*/ 2180509 w 2765725"/>
                    <a:gd name="connsiteY277" fmla="*/ 192024 h 2112264"/>
                    <a:gd name="connsiteX278" fmla="*/ 2153077 w 2765725"/>
                    <a:gd name="connsiteY278" fmla="*/ 210312 h 2112264"/>
                    <a:gd name="connsiteX279" fmla="*/ 2098213 w 2765725"/>
                    <a:gd name="connsiteY279" fmla="*/ 228600 h 2112264"/>
                    <a:gd name="connsiteX280" fmla="*/ 2015917 w 2765725"/>
                    <a:gd name="connsiteY280" fmla="*/ 256032 h 2112264"/>
                    <a:gd name="connsiteX281" fmla="*/ 1988485 w 2765725"/>
                    <a:gd name="connsiteY281" fmla="*/ 265176 h 2112264"/>
                    <a:gd name="connsiteX282" fmla="*/ 1924477 w 2765725"/>
                    <a:gd name="connsiteY282" fmla="*/ 310896 h 2112264"/>
                    <a:gd name="connsiteX283" fmla="*/ 1887901 w 2765725"/>
                    <a:gd name="connsiteY283" fmla="*/ 310896 h 2112264"/>
                    <a:gd name="connsiteX284" fmla="*/ 1988485 w 2765725"/>
                    <a:gd name="connsiteY284" fmla="*/ 338328 h 2112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</a:cxnLst>
                  <a:rect l="l" t="t" r="r" b="b"/>
                  <a:pathLst>
                    <a:path w="2765725" h="2112264">
                      <a:moveTo>
                        <a:pt x="1366693" y="740664"/>
                      </a:moveTo>
                      <a:lnTo>
                        <a:pt x="1366693" y="740664"/>
                      </a:lnTo>
                      <a:cubicBezTo>
                        <a:pt x="1397173" y="743712"/>
                        <a:pt x="1430069" y="737530"/>
                        <a:pt x="1458133" y="749808"/>
                      </a:cubicBezTo>
                      <a:cubicBezTo>
                        <a:pt x="1481828" y="760174"/>
                        <a:pt x="1488461" y="796493"/>
                        <a:pt x="1512997" y="804672"/>
                      </a:cubicBezTo>
                      <a:cubicBezTo>
                        <a:pt x="1522141" y="807720"/>
                        <a:pt x="1531808" y="809505"/>
                        <a:pt x="1540429" y="813816"/>
                      </a:cubicBezTo>
                      <a:cubicBezTo>
                        <a:pt x="1565890" y="826547"/>
                        <a:pt x="1575070" y="839313"/>
                        <a:pt x="1595293" y="859536"/>
                      </a:cubicBezTo>
                      <a:cubicBezTo>
                        <a:pt x="1618277" y="928487"/>
                        <a:pt x="1587273" y="843496"/>
                        <a:pt x="1622725" y="914400"/>
                      </a:cubicBezTo>
                      <a:cubicBezTo>
                        <a:pt x="1627036" y="923021"/>
                        <a:pt x="1628821" y="932688"/>
                        <a:pt x="1631869" y="941832"/>
                      </a:cubicBezTo>
                      <a:cubicBezTo>
                        <a:pt x="1628821" y="978408"/>
                        <a:pt x="1627576" y="1015179"/>
                        <a:pt x="1622725" y="1051560"/>
                      </a:cubicBezTo>
                      <a:cubicBezTo>
                        <a:pt x="1620437" y="1068722"/>
                        <a:pt x="1607148" y="1094569"/>
                        <a:pt x="1595293" y="1106424"/>
                      </a:cubicBezTo>
                      <a:cubicBezTo>
                        <a:pt x="1587522" y="1114195"/>
                        <a:pt x="1577691" y="1119797"/>
                        <a:pt x="1567861" y="1124712"/>
                      </a:cubicBezTo>
                      <a:cubicBezTo>
                        <a:pt x="1559240" y="1129023"/>
                        <a:pt x="1549050" y="1129545"/>
                        <a:pt x="1540429" y="1133856"/>
                      </a:cubicBezTo>
                      <a:cubicBezTo>
                        <a:pt x="1530599" y="1138771"/>
                        <a:pt x="1522141" y="1146048"/>
                        <a:pt x="1512997" y="1152144"/>
                      </a:cubicBezTo>
                      <a:cubicBezTo>
                        <a:pt x="1387255" y="1134181"/>
                        <a:pt x="1498641" y="1152333"/>
                        <a:pt x="1412413" y="1133856"/>
                      </a:cubicBezTo>
                      <a:cubicBezTo>
                        <a:pt x="1382019" y="1127343"/>
                        <a:pt x="1320973" y="1115568"/>
                        <a:pt x="1320973" y="1115568"/>
                      </a:cubicBezTo>
                      <a:cubicBezTo>
                        <a:pt x="1311829" y="1109472"/>
                        <a:pt x="1301984" y="1104315"/>
                        <a:pt x="1293541" y="1097280"/>
                      </a:cubicBezTo>
                      <a:cubicBezTo>
                        <a:pt x="1268069" y="1076053"/>
                        <a:pt x="1258858" y="1060180"/>
                        <a:pt x="1238677" y="1033272"/>
                      </a:cubicBezTo>
                      <a:cubicBezTo>
                        <a:pt x="1232581" y="1014984"/>
                        <a:pt x="1215714" y="997110"/>
                        <a:pt x="1220389" y="978408"/>
                      </a:cubicBezTo>
                      <a:cubicBezTo>
                        <a:pt x="1223437" y="966216"/>
                        <a:pt x="1224583" y="953383"/>
                        <a:pt x="1229533" y="941832"/>
                      </a:cubicBezTo>
                      <a:cubicBezTo>
                        <a:pt x="1233862" y="931731"/>
                        <a:pt x="1240520" y="922614"/>
                        <a:pt x="1247821" y="914400"/>
                      </a:cubicBezTo>
                      <a:cubicBezTo>
                        <a:pt x="1265557" y="894447"/>
                        <a:pt x="1304200" y="847623"/>
                        <a:pt x="1339261" y="841248"/>
                      </a:cubicBezTo>
                      <a:cubicBezTo>
                        <a:pt x="1393572" y="831373"/>
                        <a:pt x="1503853" y="822960"/>
                        <a:pt x="1503853" y="822960"/>
                      </a:cubicBezTo>
                      <a:cubicBezTo>
                        <a:pt x="1506901" y="813816"/>
                        <a:pt x="1509200" y="804387"/>
                        <a:pt x="1512997" y="795528"/>
                      </a:cubicBezTo>
                      <a:cubicBezTo>
                        <a:pt x="1518367" y="782999"/>
                        <a:pt x="1526974" y="771884"/>
                        <a:pt x="1531285" y="758952"/>
                      </a:cubicBezTo>
                      <a:cubicBezTo>
                        <a:pt x="1536200" y="744208"/>
                        <a:pt x="1535963" y="728118"/>
                        <a:pt x="1540429" y="713232"/>
                      </a:cubicBezTo>
                      <a:cubicBezTo>
                        <a:pt x="1545146" y="697510"/>
                        <a:pt x="1553108" y="682938"/>
                        <a:pt x="1558717" y="667512"/>
                      </a:cubicBezTo>
                      <a:cubicBezTo>
                        <a:pt x="1565305" y="649395"/>
                        <a:pt x="1566312" y="628688"/>
                        <a:pt x="1577005" y="612648"/>
                      </a:cubicBezTo>
                      <a:lnTo>
                        <a:pt x="1613581" y="557784"/>
                      </a:lnTo>
                      <a:lnTo>
                        <a:pt x="1650157" y="502920"/>
                      </a:lnTo>
                      <a:cubicBezTo>
                        <a:pt x="1656253" y="493776"/>
                        <a:pt x="1659301" y="481584"/>
                        <a:pt x="1668445" y="475488"/>
                      </a:cubicBezTo>
                      <a:cubicBezTo>
                        <a:pt x="1703897" y="451853"/>
                        <a:pt x="1685451" y="460675"/>
                        <a:pt x="1723309" y="448056"/>
                      </a:cubicBezTo>
                      <a:cubicBezTo>
                        <a:pt x="1739863" y="431502"/>
                        <a:pt x="1776234" y="387958"/>
                        <a:pt x="1805605" y="374904"/>
                      </a:cubicBezTo>
                      <a:cubicBezTo>
                        <a:pt x="1823221" y="367075"/>
                        <a:pt x="1860469" y="356616"/>
                        <a:pt x="1860469" y="356616"/>
                      </a:cubicBezTo>
                      <a:cubicBezTo>
                        <a:pt x="1912583" y="304502"/>
                        <a:pt x="1860005" y="347671"/>
                        <a:pt x="1924477" y="320040"/>
                      </a:cubicBezTo>
                      <a:cubicBezTo>
                        <a:pt x="1934578" y="315711"/>
                        <a:pt x="1942079" y="306667"/>
                        <a:pt x="1951909" y="301752"/>
                      </a:cubicBezTo>
                      <a:cubicBezTo>
                        <a:pt x="1960530" y="297441"/>
                        <a:pt x="1970720" y="296919"/>
                        <a:pt x="1979341" y="292608"/>
                      </a:cubicBezTo>
                      <a:cubicBezTo>
                        <a:pt x="1989171" y="287693"/>
                        <a:pt x="1996943" y="279235"/>
                        <a:pt x="2006773" y="274320"/>
                      </a:cubicBezTo>
                      <a:cubicBezTo>
                        <a:pt x="2029283" y="263065"/>
                        <a:pt x="2067997" y="259544"/>
                        <a:pt x="2089069" y="256032"/>
                      </a:cubicBezTo>
                      <a:cubicBezTo>
                        <a:pt x="2192701" y="259080"/>
                        <a:pt x="2296424" y="259866"/>
                        <a:pt x="2399965" y="265176"/>
                      </a:cubicBezTo>
                      <a:cubicBezTo>
                        <a:pt x="2415486" y="265972"/>
                        <a:pt x="2430280" y="272266"/>
                        <a:pt x="2445685" y="274320"/>
                      </a:cubicBezTo>
                      <a:cubicBezTo>
                        <a:pt x="2476048" y="278368"/>
                        <a:pt x="2506645" y="280416"/>
                        <a:pt x="2537125" y="283464"/>
                      </a:cubicBezTo>
                      <a:cubicBezTo>
                        <a:pt x="2549317" y="289560"/>
                        <a:pt x="2561866" y="294989"/>
                        <a:pt x="2573701" y="301752"/>
                      </a:cubicBezTo>
                      <a:cubicBezTo>
                        <a:pt x="2596587" y="314830"/>
                        <a:pt x="2611372" y="326841"/>
                        <a:pt x="2628565" y="347472"/>
                      </a:cubicBezTo>
                      <a:cubicBezTo>
                        <a:pt x="2635600" y="355915"/>
                        <a:pt x="2642390" y="364861"/>
                        <a:pt x="2646853" y="374904"/>
                      </a:cubicBezTo>
                      <a:cubicBezTo>
                        <a:pt x="2654682" y="392520"/>
                        <a:pt x="2665141" y="429768"/>
                        <a:pt x="2665141" y="429768"/>
                      </a:cubicBezTo>
                      <a:cubicBezTo>
                        <a:pt x="2662093" y="448056"/>
                        <a:pt x="2660019" y="466533"/>
                        <a:pt x="2655997" y="484632"/>
                      </a:cubicBezTo>
                      <a:cubicBezTo>
                        <a:pt x="2653906" y="494041"/>
                        <a:pt x="2653669" y="505248"/>
                        <a:pt x="2646853" y="512064"/>
                      </a:cubicBezTo>
                      <a:cubicBezTo>
                        <a:pt x="2640037" y="518880"/>
                        <a:pt x="2628689" y="518560"/>
                        <a:pt x="2619421" y="521208"/>
                      </a:cubicBezTo>
                      <a:cubicBezTo>
                        <a:pt x="2607337" y="524660"/>
                        <a:pt x="2594929" y="526900"/>
                        <a:pt x="2582845" y="530352"/>
                      </a:cubicBezTo>
                      <a:cubicBezTo>
                        <a:pt x="2573577" y="533000"/>
                        <a:pt x="2564822" y="537405"/>
                        <a:pt x="2555413" y="539496"/>
                      </a:cubicBezTo>
                      <a:cubicBezTo>
                        <a:pt x="2537314" y="543518"/>
                        <a:pt x="2518837" y="545592"/>
                        <a:pt x="2500549" y="548640"/>
                      </a:cubicBezTo>
                      <a:cubicBezTo>
                        <a:pt x="2503597" y="560832"/>
                        <a:pt x="2503458" y="574305"/>
                        <a:pt x="2509693" y="585216"/>
                      </a:cubicBezTo>
                      <a:cubicBezTo>
                        <a:pt x="2516109" y="596444"/>
                        <a:pt x="2526917" y="604709"/>
                        <a:pt x="2537125" y="612648"/>
                      </a:cubicBezTo>
                      <a:cubicBezTo>
                        <a:pt x="2554475" y="626142"/>
                        <a:pt x="2570666" y="643893"/>
                        <a:pt x="2591989" y="649224"/>
                      </a:cubicBezTo>
                      <a:cubicBezTo>
                        <a:pt x="2612435" y="654336"/>
                        <a:pt x="2670072" y="667751"/>
                        <a:pt x="2683429" y="676656"/>
                      </a:cubicBezTo>
                      <a:cubicBezTo>
                        <a:pt x="2762045" y="729067"/>
                        <a:pt x="2662577" y="666230"/>
                        <a:pt x="2738293" y="704088"/>
                      </a:cubicBezTo>
                      <a:cubicBezTo>
                        <a:pt x="2748123" y="709003"/>
                        <a:pt x="2756581" y="716280"/>
                        <a:pt x="2765725" y="722376"/>
                      </a:cubicBezTo>
                      <a:cubicBezTo>
                        <a:pt x="2762677" y="743712"/>
                        <a:pt x="2764585" y="766373"/>
                        <a:pt x="2756581" y="786384"/>
                      </a:cubicBezTo>
                      <a:cubicBezTo>
                        <a:pt x="2743581" y="818885"/>
                        <a:pt x="2725580" y="811028"/>
                        <a:pt x="2701717" y="822960"/>
                      </a:cubicBezTo>
                      <a:cubicBezTo>
                        <a:pt x="2691887" y="827875"/>
                        <a:pt x="2684115" y="836333"/>
                        <a:pt x="2674285" y="841248"/>
                      </a:cubicBezTo>
                      <a:cubicBezTo>
                        <a:pt x="2636934" y="859923"/>
                        <a:pt x="2561640" y="857493"/>
                        <a:pt x="2537125" y="859536"/>
                      </a:cubicBezTo>
                      <a:cubicBezTo>
                        <a:pt x="2619683" y="942094"/>
                        <a:pt x="2535449" y="868765"/>
                        <a:pt x="2601133" y="905256"/>
                      </a:cubicBezTo>
                      <a:cubicBezTo>
                        <a:pt x="2620346" y="915930"/>
                        <a:pt x="2637709" y="929640"/>
                        <a:pt x="2655997" y="941832"/>
                      </a:cubicBezTo>
                      <a:lnTo>
                        <a:pt x="2710861" y="978408"/>
                      </a:lnTo>
                      <a:cubicBezTo>
                        <a:pt x="2720005" y="984504"/>
                        <a:pt x="2730522" y="988925"/>
                        <a:pt x="2738293" y="996696"/>
                      </a:cubicBezTo>
                      <a:lnTo>
                        <a:pt x="2765725" y="1024128"/>
                      </a:lnTo>
                      <a:cubicBezTo>
                        <a:pt x="2762677" y="1057656"/>
                        <a:pt x="2763635" y="1091793"/>
                        <a:pt x="2756581" y="1124712"/>
                      </a:cubicBezTo>
                      <a:cubicBezTo>
                        <a:pt x="2754278" y="1135458"/>
                        <a:pt x="2749253" y="1151332"/>
                        <a:pt x="2738293" y="1152144"/>
                      </a:cubicBezTo>
                      <a:cubicBezTo>
                        <a:pt x="2704272" y="1154664"/>
                        <a:pt x="2406075" y="1137243"/>
                        <a:pt x="2345101" y="1133856"/>
                      </a:cubicBezTo>
                      <a:cubicBezTo>
                        <a:pt x="2211698" y="1111622"/>
                        <a:pt x="2380880" y="1137762"/>
                        <a:pt x="2125645" y="1115568"/>
                      </a:cubicBezTo>
                      <a:cubicBezTo>
                        <a:pt x="2110162" y="1114222"/>
                        <a:pt x="2095311" y="1108622"/>
                        <a:pt x="2079925" y="1106424"/>
                      </a:cubicBezTo>
                      <a:cubicBezTo>
                        <a:pt x="2052602" y="1102521"/>
                        <a:pt x="2024952" y="1101183"/>
                        <a:pt x="1997629" y="1097280"/>
                      </a:cubicBezTo>
                      <a:cubicBezTo>
                        <a:pt x="1982243" y="1095082"/>
                        <a:pt x="1967403" y="1089359"/>
                        <a:pt x="1951909" y="1088136"/>
                      </a:cubicBezTo>
                      <a:cubicBezTo>
                        <a:pt x="1851453" y="1080205"/>
                        <a:pt x="1650157" y="1069848"/>
                        <a:pt x="1650157" y="1069848"/>
                      </a:cubicBezTo>
                      <a:cubicBezTo>
                        <a:pt x="1659301" y="1066800"/>
                        <a:pt x="1667950" y="1060704"/>
                        <a:pt x="1677589" y="1060704"/>
                      </a:cubicBezTo>
                      <a:cubicBezTo>
                        <a:pt x="1736357" y="1060704"/>
                        <a:pt x="1730575" y="1076788"/>
                        <a:pt x="1787317" y="1088136"/>
                      </a:cubicBezTo>
                      <a:lnTo>
                        <a:pt x="1833037" y="1097280"/>
                      </a:lnTo>
                      <a:cubicBezTo>
                        <a:pt x="1851278" y="1100597"/>
                        <a:pt x="1869914" y="1101927"/>
                        <a:pt x="1887901" y="1106424"/>
                      </a:cubicBezTo>
                      <a:cubicBezTo>
                        <a:pt x="1906603" y="1111099"/>
                        <a:pt x="1924063" y="1120037"/>
                        <a:pt x="1942765" y="1124712"/>
                      </a:cubicBezTo>
                      <a:cubicBezTo>
                        <a:pt x="1954957" y="1127760"/>
                        <a:pt x="1967304" y="1130245"/>
                        <a:pt x="1979341" y="1133856"/>
                      </a:cubicBezTo>
                      <a:cubicBezTo>
                        <a:pt x="1997805" y="1139395"/>
                        <a:pt x="2015190" y="1148975"/>
                        <a:pt x="2034205" y="1152144"/>
                      </a:cubicBezTo>
                      <a:cubicBezTo>
                        <a:pt x="2058662" y="1156220"/>
                        <a:pt x="2109229" y="1164042"/>
                        <a:pt x="2134789" y="1170432"/>
                      </a:cubicBezTo>
                      <a:cubicBezTo>
                        <a:pt x="2198707" y="1186412"/>
                        <a:pt x="2120289" y="1171695"/>
                        <a:pt x="2198797" y="1197864"/>
                      </a:cubicBezTo>
                      <a:cubicBezTo>
                        <a:pt x="2233149" y="1209315"/>
                        <a:pt x="2267319" y="1203921"/>
                        <a:pt x="2299381" y="1225296"/>
                      </a:cubicBezTo>
                      <a:cubicBezTo>
                        <a:pt x="2334833" y="1248931"/>
                        <a:pt x="2316387" y="1240109"/>
                        <a:pt x="2354245" y="1252728"/>
                      </a:cubicBezTo>
                      <a:cubicBezTo>
                        <a:pt x="2360341" y="1261872"/>
                        <a:pt x="2364762" y="1272389"/>
                        <a:pt x="2372533" y="1280160"/>
                      </a:cubicBezTo>
                      <a:cubicBezTo>
                        <a:pt x="2380304" y="1287931"/>
                        <a:pt x="2391022" y="1292060"/>
                        <a:pt x="2399965" y="1298448"/>
                      </a:cubicBezTo>
                      <a:cubicBezTo>
                        <a:pt x="2455359" y="1338015"/>
                        <a:pt x="2415832" y="1315525"/>
                        <a:pt x="2473117" y="1344168"/>
                      </a:cubicBezTo>
                      <a:cubicBezTo>
                        <a:pt x="2476165" y="1353312"/>
                        <a:pt x="2475445" y="1364784"/>
                        <a:pt x="2482261" y="1371600"/>
                      </a:cubicBezTo>
                      <a:cubicBezTo>
                        <a:pt x="2489077" y="1378416"/>
                        <a:pt x="2501673" y="1375397"/>
                        <a:pt x="2509693" y="1380744"/>
                      </a:cubicBezTo>
                      <a:cubicBezTo>
                        <a:pt x="2520453" y="1387917"/>
                        <a:pt x="2529186" y="1397968"/>
                        <a:pt x="2537125" y="1408176"/>
                      </a:cubicBezTo>
                      <a:cubicBezTo>
                        <a:pt x="2550619" y="1425526"/>
                        <a:pt x="2561509" y="1444752"/>
                        <a:pt x="2573701" y="1463040"/>
                      </a:cubicBezTo>
                      <a:lnTo>
                        <a:pt x="2591989" y="1490472"/>
                      </a:lnTo>
                      <a:cubicBezTo>
                        <a:pt x="2588941" y="1551432"/>
                        <a:pt x="2615438" y="1621747"/>
                        <a:pt x="2582845" y="1673352"/>
                      </a:cubicBezTo>
                      <a:cubicBezTo>
                        <a:pt x="2564867" y="1701816"/>
                        <a:pt x="2512769" y="1678445"/>
                        <a:pt x="2482261" y="1664208"/>
                      </a:cubicBezTo>
                      <a:cubicBezTo>
                        <a:pt x="2462344" y="1654913"/>
                        <a:pt x="2457877" y="1627632"/>
                        <a:pt x="2445685" y="1609344"/>
                      </a:cubicBezTo>
                      <a:cubicBezTo>
                        <a:pt x="2422050" y="1573892"/>
                        <a:pt x="2430872" y="1592338"/>
                        <a:pt x="2418253" y="1554480"/>
                      </a:cubicBezTo>
                      <a:cubicBezTo>
                        <a:pt x="2313100" y="1580768"/>
                        <a:pt x="2400705" y="1546455"/>
                        <a:pt x="2372533" y="1764792"/>
                      </a:cubicBezTo>
                      <a:cubicBezTo>
                        <a:pt x="2368833" y="1793470"/>
                        <a:pt x="2345101" y="1847088"/>
                        <a:pt x="2345101" y="1847088"/>
                      </a:cubicBezTo>
                      <a:cubicBezTo>
                        <a:pt x="2332909" y="1844040"/>
                        <a:pt x="2319765" y="1843564"/>
                        <a:pt x="2308525" y="1837944"/>
                      </a:cubicBezTo>
                      <a:cubicBezTo>
                        <a:pt x="2294894" y="1831128"/>
                        <a:pt x="2284350" y="1819370"/>
                        <a:pt x="2271949" y="1810512"/>
                      </a:cubicBezTo>
                      <a:cubicBezTo>
                        <a:pt x="2263006" y="1804124"/>
                        <a:pt x="2252861" y="1799376"/>
                        <a:pt x="2244517" y="1792224"/>
                      </a:cubicBezTo>
                      <a:cubicBezTo>
                        <a:pt x="2166910" y="1725704"/>
                        <a:pt x="2243487" y="1779345"/>
                        <a:pt x="2180509" y="1737360"/>
                      </a:cubicBezTo>
                      <a:cubicBezTo>
                        <a:pt x="2174413" y="1728216"/>
                        <a:pt x="2172997" y="1712083"/>
                        <a:pt x="2162221" y="1709928"/>
                      </a:cubicBezTo>
                      <a:cubicBezTo>
                        <a:pt x="2151445" y="1707773"/>
                        <a:pt x="2142026" y="1719945"/>
                        <a:pt x="2134789" y="1728216"/>
                      </a:cubicBezTo>
                      <a:cubicBezTo>
                        <a:pt x="2075650" y="1795804"/>
                        <a:pt x="2123424" y="1777888"/>
                        <a:pt x="2043349" y="1837944"/>
                      </a:cubicBezTo>
                      <a:cubicBezTo>
                        <a:pt x="2031157" y="1847088"/>
                        <a:pt x="2020404" y="1858560"/>
                        <a:pt x="2006773" y="1865376"/>
                      </a:cubicBezTo>
                      <a:cubicBezTo>
                        <a:pt x="1989531" y="1873997"/>
                        <a:pt x="1951909" y="1883664"/>
                        <a:pt x="1951909" y="1883664"/>
                      </a:cubicBezTo>
                      <a:cubicBezTo>
                        <a:pt x="1906712" y="1815868"/>
                        <a:pt x="1919644" y="1850353"/>
                        <a:pt x="1906189" y="1783080"/>
                      </a:cubicBezTo>
                      <a:cubicBezTo>
                        <a:pt x="1833949" y="1855320"/>
                        <a:pt x="1876988" y="1841152"/>
                        <a:pt x="1778173" y="1828800"/>
                      </a:cubicBezTo>
                      <a:cubicBezTo>
                        <a:pt x="1757931" y="1815306"/>
                        <a:pt x="1737390" y="1804202"/>
                        <a:pt x="1723309" y="1783080"/>
                      </a:cubicBezTo>
                      <a:cubicBezTo>
                        <a:pt x="1717962" y="1775060"/>
                        <a:pt x="1718476" y="1764269"/>
                        <a:pt x="1714165" y="1755648"/>
                      </a:cubicBezTo>
                      <a:cubicBezTo>
                        <a:pt x="1709250" y="1745818"/>
                        <a:pt x="1700792" y="1738046"/>
                        <a:pt x="1695877" y="1728216"/>
                      </a:cubicBezTo>
                      <a:cubicBezTo>
                        <a:pt x="1691566" y="1719595"/>
                        <a:pt x="1691414" y="1709210"/>
                        <a:pt x="1686733" y="1700784"/>
                      </a:cubicBezTo>
                      <a:cubicBezTo>
                        <a:pt x="1676059" y="1681571"/>
                        <a:pt x="1657108" y="1666772"/>
                        <a:pt x="1650157" y="1645920"/>
                      </a:cubicBezTo>
                      <a:cubicBezTo>
                        <a:pt x="1647109" y="1636776"/>
                        <a:pt x="1643661" y="1627756"/>
                        <a:pt x="1641013" y="1618488"/>
                      </a:cubicBezTo>
                      <a:cubicBezTo>
                        <a:pt x="1637107" y="1604816"/>
                        <a:pt x="1630033" y="1569096"/>
                        <a:pt x="1622725" y="1554480"/>
                      </a:cubicBezTo>
                      <a:cubicBezTo>
                        <a:pt x="1617810" y="1544650"/>
                        <a:pt x="1610533" y="1536192"/>
                        <a:pt x="1604437" y="1527048"/>
                      </a:cubicBezTo>
                      <a:cubicBezTo>
                        <a:pt x="1601389" y="1508760"/>
                        <a:pt x="1599790" y="1490171"/>
                        <a:pt x="1595293" y="1472184"/>
                      </a:cubicBezTo>
                      <a:cubicBezTo>
                        <a:pt x="1579388" y="1408562"/>
                        <a:pt x="1577536" y="1433959"/>
                        <a:pt x="1567861" y="1380744"/>
                      </a:cubicBezTo>
                      <a:cubicBezTo>
                        <a:pt x="1564006" y="1359539"/>
                        <a:pt x="1561765" y="1338072"/>
                        <a:pt x="1558717" y="1316736"/>
                      </a:cubicBezTo>
                      <a:cubicBezTo>
                        <a:pt x="1564813" y="1264920"/>
                        <a:pt x="1573288" y="1213329"/>
                        <a:pt x="1577005" y="1161288"/>
                      </a:cubicBezTo>
                      <a:cubicBezTo>
                        <a:pt x="1577692" y="1151674"/>
                        <a:pt x="1570509" y="1179452"/>
                        <a:pt x="1567861" y="1188720"/>
                      </a:cubicBezTo>
                      <a:cubicBezTo>
                        <a:pt x="1559252" y="1218851"/>
                        <a:pt x="1555858" y="1239589"/>
                        <a:pt x="1549573" y="1271016"/>
                      </a:cubicBezTo>
                      <a:cubicBezTo>
                        <a:pt x="1552621" y="1353312"/>
                        <a:pt x="1551261" y="1435890"/>
                        <a:pt x="1558717" y="1517904"/>
                      </a:cubicBezTo>
                      <a:cubicBezTo>
                        <a:pt x="1560462" y="1537102"/>
                        <a:pt x="1570909" y="1554480"/>
                        <a:pt x="1577005" y="1572768"/>
                      </a:cubicBezTo>
                      <a:cubicBezTo>
                        <a:pt x="1580053" y="1581912"/>
                        <a:pt x="1579333" y="1593384"/>
                        <a:pt x="1586149" y="1600200"/>
                      </a:cubicBezTo>
                      <a:cubicBezTo>
                        <a:pt x="1621352" y="1635403"/>
                        <a:pt x="1606408" y="1616872"/>
                        <a:pt x="1631869" y="1655064"/>
                      </a:cubicBezTo>
                      <a:cubicBezTo>
                        <a:pt x="1654832" y="1746918"/>
                        <a:pt x="1642209" y="1704371"/>
                        <a:pt x="1668445" y="1783080"/>
                      </a:cubicBezTo>
                      <a:lnTo>
                        <a:pt x="1677589" y="1810512"/>
                      </a:lnTo>
                      <a:lnTo>
                        <a:pt x="1686733" y="1837944"/>
                      </a:lnTo>
                      <a:cubicBezTo>
                        <a:pt x="1673965" y="2144367"/>
                        <a:pt x="1741071" y="2002931"/>
                        <a:pt x="1631869" y="2084832"/>
                      </a:cubicBezTo>
                      <a:cubicBezTo>
                        <a:pt x="1621524" y="2092591"/>
                        <a:pt x="1613581" y="2103120"/>
                        <a:pt x="1604437" y="2112264"/>
                      </a:cubicBezTo>
                      <a:cubicBezTo>
                        <a:pt x="1567861" y="2109216"/>
                        <a:pt x="1528916" y="2116423"/>
                        <a:pt x="1494709" y="2103120"/>
                      </a:cubicBezTo>
                      <a:cubicBezTo>
                        <a:pt x="1450859" y="2086067"/>
                        <a:pt x="1446209" y="2050407"/>
                        <a:pt x="1421557" y="2020824"/>
                      </a:cubicBezTo>
                      <a:cubicBezTo>
                        <a:pt x="1413278" y="2010890"/>
                        <a:pt x="1403269" y="2002536"/>
                        <a:pt x="1394125" y="1993392"/>
                      </a:cubicBezTo>
                      <a:cubicBezTo>
                        <a:pt x="1391077" y="1984248"/>
                        <a:pt x="1393602" y="1970271"/>
                        <a:pt x="1384981" y="1965960"/>
                      </a:cubicBezTo>
                      <a:cubicBezTo>
                        <a:pt x="1367337" y="1957138"/>
                        <a:pt x="1334774" y="1997879"/>
                        <a:pt x="1330117" y="2002536"/>
                      </a:cubicBezTo>
                      <a:cubicBezTo>
                        <a:pt x="1327069" y="2011680"/>
                        <a:pt x="1326994" y="2022442"/>
                        <a:pt x="1320973" y="2029968"/>
                      </a:cubicBezTo>
                      <a:cubicBezTo>
                        <a:pt x="1305693" y="2049069"/>
                        <a:pt x="1286275" y="2048757"/>
                        <a:pt x="1266109" y="2057400"/>
                      </a:cubicBezTo>
                      <a:cubicBezTo>
                        <a:pt x="1253580" y="2062770"/>
                        <a:pt x="1241725" y="2069592"/>
                        <a:pt x="1229533" y="2075688"/>
                      </a:cubicBezTo>
                      <a:cubicBezTo>
                        <a:pt x="1220389" y="2072640"/>
                        <a:pt x="1209627" y="2072565"/>
                        <a:pt x="1202101" y="2066544"/>
                      </a:cubicBezTo>
                      <a:cubicBezTo>
                        <a:pt x="1193519" y="2059679"/>
                        <a:pt x="1191584" y="2046883"/>
                        <a:pt x="1183813" y="2039112"/>
                      </a:cubicBezTo>
                      <a:cubicBezTo>
                        <a:pt x="1176042" y="2031341"/>
                        <a:pt x="1165525" y="2026920"/>
                        <a:pt x="1156381" y="2020824"/>
                      </a:cubicBezTo>
                      <a:cubicBezTo>
                        <a:pt x="1153333" y="2011680"/>
                        <a:pt x="1151918" y="2001818"/>
                        <a:pt x="1147237" y="1993392"/>
                      </a:cubicBezTo>
                      <a:cubicBezTo>
                        <a:pt x="1136563" y="1974179"/>
                        <a:pt x="1110661" y="1938528"/>
                        <a:pt x="1110661" y="1938528"/>
                      </a:cubicBezTo>
                      <a:cubicBezTo>
                        <a:pt x="1101517" y="1941576"/>
                        <a:pt x="1090837" y="1941754"/>
                        <a:pt x="1083229" y="1947672"/>
                      </a:cubicBezTo>
                      <a:cubicBezTo>
                        <a:pt x="1069459" y="1958382"/>
                        <a:pt x="1029121" y="2010254"/>
                        <a:pt x="1000933" y="2020824"/>
                      </a:cubicBezTo>
                      <a:cubicBezTo>
                        <a:pt x="986381" y="2026281"/>
                        <a:pt x="970291" y="2026199"/>
                        <a:pt x="955213" y="2029968"/>
                      </a:cubicBezTo>
                      <a:cubicBezTo>
                        <a:pt x="890113" y="2046243"/>
                        <a:pt x="974358" y="2032228"/>
                        <a:pt x="882061" y="2057400"/>
                      </a:cubicBezTo>
                      <a:cubicBezTo>
                        <a:pt x="864174" y="2062278"/>
                        <a:pt x="845377" y="2062908"/>
                        <a:pt x="827197" y="2066544"/>
                      </a:cubicBezTo>
                      <a:cubicBezTo>
                        <a:pt x="814874" y="2069009"/>
                        <a:pt x="802813" y="2072640"/>
                        <a:pt x="790621" y="2075688"/>
                      </a:cubicBezTo>
                      <a:cubicBezTo>
                        <a:pt x="781477" y="2072640"/>
                        <a:pt x="770005" y="2073360"/>
                        <a:pt x="763189" y="2066544"/>
                      </a:cubicBezTo>
                      <a:cubicBezTo>
                        <a:pt x="705527" y="2008882"/>
                        <a:pt x="740466" y="2030242"/>
                        <a:pt x="717469" y="1984248"/>
                      </a:cubicBezTo>
                      <a:cubicBezTo>
                        <a:pt x="712554" y="1974418"/>
                        <a:pt x="705277" y="1965960"/>
                        <a:pt x="699181" y="1956816"/>
                      </a:cubicBezTo>
                      <a:cubicBezTo>
                        <a:pt x="689557" y="1850949"/>
                        <a:pt x="681555" y="1818288"/>
                        <a:pt x="699181" y="1700784"/>
                      </a:cubicBezTo>
                      <a:cubicBezTo>
                        <a:pt x="700811" y="1689916"/>
                        <a:pt x="711373" y="1682496"/>
                        <a:pt x="717469" y="1673352"/>
                      </a:cubicBezTo>
                      <a:cubicBezTo>
                        <a:pt x="720399" y="1661633"/>
                        <a:pt x="729198" y="1622462"/>
                        <a:pt x="735757" y="1609344"/>
                      </a:cubicBezTo>
                      <a:cubicBezTo>
                        <a:pt x="740672" y="1599514"/>
                        <a:pt x="748593" y="1591454"/>
                        <a:pt x="754045" y="1581912"/>
                      </a:cubicBezTo>
                      <a:cubicBezTo>
                        <a:pt x="760808" y="1570077"/>
                        <a:pt x="764410" y="1556428"/>
                        <a:pt x="772333" y="1545336"/>
                      </a:cubicBezTo>
                      <a:cubicBezTo>
                        <a:pt x="779849" y="1534813"/>
                        <a:pt x="790621" y="1527048"/>
                        <a:pt x="799765" y="1517904"/>
                      </a:cubicBezTo>
                      <a:cubicBezTo>
                        <a:pt x="802813" y="1508760"/>
                        <a:pt x="803562" y="1498492"/>
                        <a:pt x="808909" y="1490472"/>
                      </a:cubicBezTo>
                      <a:cubicBezTo>
                        <a:pt x="819020" y="1475305"/>
                        <a:pt x="846905" y="1453186"/>
                        <a:pt x="863773" y="1444752"/>
                      </a:cubicBezTo>
                      <a:cubicBezTo>
                        <a:pt x="872394" y="1440441"/>
                        <a:pt x="882584" y="1439919"/>
                        <a:pt x="891205" y="1435608"/>
                      </a:cubicBezTo>
                      <a:cubicBezTo>
                        <a:pt x="901035" y="1430693"/>
                        <a:pt x="909694" y="1423708"/>
                        <a:pt x="918637" y="1417320"/>
                      </a:cubicBezTo>
                      <a:cubicBezTo>
                        <a:pt x="931038" y="1408462"/>
                        <a:pt x="941981" y="1397449"/>
                        <a:pt x="955213" y="1389888"/>
                      </a:cubicBezTo>
                      <a:cubicBezTo>
                        <a:pt x="963582" y="1385106"/>
                        <a:pt x="974219" y="1385425"/>
                        <a:pt x="982645" y="1380744"/>
                      </a:cubicBezTo>
                      <a:cubicBezTo>
                        <a:pt x="1001858" y="1370070"/>
                        <a:pt x="1016657" y="1351119"/>
                        <a:pt x="1037509" y="1344168"/>
                      </a:cubicBezTo>
                      <a:cubicBezTo>
                        <a:pt x="1046653" y="1341120"/>
                        <a:pt x="1056320" y="1339335"/>
                        <a:pt x="1064941" y="1335024"/>
                      </a:cubicBezTo>
                      <a:cubicBezTo>
                        <a:pt x="1074771" y="1330109"/>
                        <a:pt x="1082330" y="1321199"/>
                        <a:pt x="1092373" y="1316736"/>
                      </a:cubicBezTo>
                      <a:cubicBezTo>
                        <a:pt x="1109989" y="1308907"/>
                        <a:pt x="1129995" y="1307069"/>
                        <a:pt x="1147237" y="1298448"/>
                      </a:cubicBezTo>
                      <a:cubicBezTo>
                        <a:pt x="1159429" y="1292352"/>
                        <a:pt x="1171284" y="1285530"/>
                        <a:pt x="1183813" y="1280160"/>
                      </a:cubicBezTo>
                      <a:cubicBezTo>
                        <a:pt x="1192672" y="1276363"/>
                        <a:pt x="1202624" y="1275327"/>
                        <a:pt x="1211245" y="1271016"/>
                      </a:cubicBezTo>
                      <a:cubicBezTo>
                        <a:pt x="1221075" y="1266101"/>
                        <a:pt x="1228847" y="1257643"/>
                        <a:pt x="1238677" y="1252728"/>
                      </a:cubicBezTo>
                      <a:cubicBezTo>
                        <a:pt x="1247298" y="1248417"/>
                        <a:pt x="1257683" y="1248265"/>
                        <a:pt x="1266109" y="1243584"/>
                      </a:cubicBezTo>
                      <a:cubicBezTo>
                        <a:pt x="1315327" y="1216241"/>
                        <a:pt x="1315084" y="1212897"/>
                        <a:pt x="1348405" y="1179576"/>
                      </a:cubicBezTo>
                      <a:cubicBezTo>
                        <a:pt x="1345357" y="1188720"/>
                        <a:pt x="1346077" y="1200192"/>
                        <a:pt x="1339261" y="1207008"/>
                      </a:cubicBezTo>
                      <a:cubicBezTo>
                        <a:pt x="1332445" y="1213824"/>
                        <a:pt x="1320688" y="1212355"/>
                        <a:pt x="1311829" y="1216152"/>
                      </a:cubicBezTo>
                      <a:cubicBezTo>
                        <a:pt x="1299300" y="1221522"/>
                        <a:pt x="1287088" y="1227677"/>
                        <a:pt x="1275253" y="1234440"/>
                      </a:cubicBezTo>
                      <a:cubicBezTo>
                        <a:pt x="1265711" y="1239892"/>
                        <a:pt x="1257864" y="1248265"/>
                        <a:pt x="1247821" y="1252728"/>
                      </a:cubicBezTo>
                      <a:cubicBezTo>
                        <a:pt x="1230205" y="1260557"/>
                        <a:pt x="1211245" y="1264920"/>
                        <a:pt x="1192957" y="1271016"/>
                      </a:cubicBezTo>
                      <a:cubicBezTo>
                        <a:pt x="1183813" y="1274064"/>
                        <a:pt x="1174976" y="1278270"/>
                        <a:pt x="1165525" y="1280160"/>
                      </a:cubicBezTo>
                      <a:cubicBezTo>
                        <a:pt x="1150285" y="1283208"/>
                        <a:pt x="1134799" y="1285215"/>
                        <a:pt x="1119805" y="1289304"/>
                      </a:cubicBezTo>
                      <a:cubicBezTo>
                        <a:pt x="1101207" y="1294376"/>
                        <a:pt x="1083229" y="1301496"/>
                        <a:pt x="1064941" y="1307592"/>
                      </a:cubicBezTo>
                      <a:lnTo>
                        <a:pt x="1037509" y="1316736"/>
                      </a:lnTo>
                      <a:cubicBezTo>
                        <a:pt x="1028365" y="1319784"/>
                        <a:pt x="1018097" y="1320533"/>
                        <a:pt x="1010077" y="1325880"/>
                      </a:cubicBezTo>
                      <a:cubicBezTo>
                        <a:pt x="931461" y="1378291"/>
                        <a:pt x="1030929" y="1315454"/>
                        <a:pt x="955213" y="1353312"/>
                      </a:cubicBezTo>
                      <a:cubicBezTo>
                        <a:pt x="945383" y="1358227"/>
                        <a:pt x="937824" y="1367137"/>
                        <a:pt x="927781" y="1371600"/>
                      </a:cubicBezTo>
                      <a:cubicBezTo>
                        <a:pt x="910165" y="1379429"/>
                        <a:pt x="891205" y="1383792"/>
                        <a:pt x="872917" y="1389888"/>
                      </a:cubicBezTo>
                      <a:lnTo>
                        <a:pt x="818053" y="1408176"/>
                      </a:lnTo>
                      <a:lnTo>
                        <a:pt x="790621" y="1417320"/>
                      </a:lnTo>
                      <a:cubicBezTo>
                        <a:pt x="595433" y="1401054"/>
                        <a:pt x="735633" y="1421442"/>
                        <a:pt x="653461" y="1399032"/>
                      </a:cubicBezTo>
                      <a:cubicBezTo>
                        <a:pt x="629212" y="1392419"/>
                        <a:pt x="604154" y="1388692"/>
                        <a:pt x="580309" y="1380744"/>
                      </a:cubicBezTo>
                      <a:cubicBezTo>
                        <a:pt x="571165" y="1377696"/>
                        <a:pt x="561498" y="1375911"/>
                        <a:pt x="552877" y="1371600"/>
                      </a:cubicBezTo>
                      <a:cubicBezTo>
                        <a:pt x="543047" y="1366685"/>
                        <a:pt x="535275" y="1358227"/>
                        <a:pt x="525445" y="1353312"/>
                      </a:cubicBezTo>
                      <a:cubicBezTo>
                        <a:pt x="516824" y="1349001"/>
                        <a:pt x="506634" y="1348479"/>
                        <a:pt x="498013" y="1344168"/>
                      </a:cubicBezTo>
                      <a:cubicBezTo>
                        <a:pt x="488183" y="1339253"/>
                        <a:pt x="480871" y="1329739"/>
                        <a:pt x="470581" y="1325880"/>
                      </a:cubicBezTo>
                      <a:cubicBezTo>
                        <a:pt x="456029" y="1320423"/>
                        <a:pt x="439855" y="1320825"/>
                        <a:pt x="424861" y="1316736"/>
                      </a:cubicBezTo>
                      <a:cubicBezTo>
                        <a:pt x="406263" y="1311664"/>
                        <a:pt x="388285" y="1304544"/>
                        <a:pt x="369997" y="1298448"/>
                      </a:cubicBezTo>
                      <a:cubicBezTo>
                        <a:pt x="360853" y="1295400"/>
                        <a:pt x="350585" y="1294651"/>
                        <a:pt x="342565" y="1289304"/>
                      </a:cubicBezTo>
                      <a:cubicBezTo>
                        <a:pt x="247671" y="1226042"/>
                        <a:pt x="394571" y="1322336"/>
                        <a:pt x="278557" y="1252728"/>
                      </a:cubicBezTo>
                      <a:cubicBezTo>
                        <a:pt x="259710" y="1241420"/>
                        <a:pt x="245246" y="1220463"/>
                        <a:pt x="223693" y="1216152"/>
                      </a:cubicBezTo>
                      <a:lnTo>
                        <a:pt x="177973" y="1207008"/>
                      </a:lnTo>
                      <a:cubicBezTo>
                        <a:pt x="165781" y="1200912"/>
                        <a:pt x="154160" y="1193506"/>
                        <a:pt x="141397" y="1188720"/>
                      </a:cubicBezTo>
                      <a:cubicBezTo>
                        <a:pt x="129630" y="1184307"/>
                        <a:pt x="116372" y="1184526"/>
                        <a:pt x="104821" y="1179576"/>
                      </a:cubicBezTo>
                      <a:cubicBezTo>
                        <a:pt x="62938" y="1161626"/>
                        <a:pt x="89504" y="1160221"/>
                        <a:pt x="49957" y="1133856"/>
                      </a:cubicBezTo>
                      <a:cubicBezTo>
                        <a:pt x="41937" y="1128509"/>
                        <a:pt x="31669" y="1127760"/>
                        <a:pt x="22525" y="1124712"/>
                      </a:cubicBezTo>
                      <a:cubicBezTo>
                        <a:pt x="-4470" y="1084220"/>
                        <a:pt x="-10402" y="1089982"/>
                        <a:pt x="22525" y="1024128"/>
                      </a:cubicBezTo>
                      <a:cubicBezTo>
                        <a:pt x="31260" y="1006658"/>
                        <a:pt x="62963" y="1003909"/>
                        <a:pt x="77389" y="996696"/>
                      </a:cubicBezTo>
                      <a:cubicBezTo>
                        <a:pt x="87219" y="991781"/>
                        <a:pt x="94991" y="983323"/>
                        <a:pt x="104821" y="978408"/>
                      </a:cubicBezTo>
                      <a:cubicBezTo>
                        <a:pt x="207407" y="927115"/>
                        <a:pt x="35636" y="1027086"/>
                        <a:pt x="168829" y="950976"/>
                      </a:cubicBezTo>
                      <a:cubicBezTo>
                        <a:pt x="178371" y="945524"/>
                        <a:pt x="185835" y="936163"/>
                        <a:pt x="196261" y="932688"/>
                      </a:cubicBezTo>
                      <a:cubicBezTo>
                        <a:pt x="213850" y="926825"/>
                        <a:pt x="232837" y="926592"/>
                        <a:pt x="251125" y="923544"/>
                      </a:cubicBezTo>
                      <a:cubicBezTo>
                        <a:pt x="254173" y="902208"/>
                        <a:pt x="254076" y="880180"/>
                        <a:pt x="260269" y="859536"/>
                      </a:cubicBezTo>
                      <a:cubicBezTo>
                        <a:pt x="263427" y="849010"/>
                        <a:pt x="277774" y="843066"/>
                        <a:pt x="278557" y="832104"/>
                      </a:cubicBezTo>
                      <a:cubicBezTo>
                        <a:pt x="280956" y="798523"/>
                        <a:pt x="272461" y="765048"/>
                        <a:pt x="269413" y="731520"/>
                      </a:cubicBezTo>
                      <a:cubicBezTo>
                        <a:pt x="272461" y="694944"/>
                        <a:pt x="268474" y="657083"/>
                        <a:pt x="278557" y="621792"/>
                      </a:cubicBezTo>
                      <a:cubicBezTo>
                        <a:pt x="281576" y="611225"/>
                        <a:pt x="295018" y="604149"/>
                        <a:pt x="305989" y="603504"/>
                      </a:cubicBezTo>
                      <a:cubicBezTo>
                        <a:pt x="348696" y="600992"/>
                        <a:pt x="391333" y="609600"/>
                        <a:pt x="434005" y="612648"/>
                      </a:cubicBezTo>
                      <a:cubicBezTo>
                        <a:pt x="452293" y="618744"/>
                        <a:pt x="475238" y="617305"/>
                        <a:pt x="488869" y="630936"/>
                      </a:cubicBezTo>
                      <a:cubicBezTo>
                        <a:pt x="550549" y="692616"/>
                        <a:pt x="519197" y="677621"/>
                        <a:pt x="571165" y="694944"/>
                      </a:cubicBezTo>
                      <a:cubicBezTo>
                        <a:pt x="583357" y="691896"/>
                        <a:pt x="597928" y="693651"/>
                        <a:pt x="607741" y="685800"/>
                      </a:cubicBezTo>
                      <a:cubicBezTo>
                        <a:pt x="615267" y="679779"/>
                        <a:pt x="612204" y="666794"/>
                        <a:pt x="616885" y="658368"/>
                      </a:cubicBezTo>
                      <a:cubicBezTo>
                        <a:pt x="627559" y="639155"/>
                        <a:pt x="646510" y="624356"/>
                        <a:pt x="653461" y="603504"/>
                      </a:cubicBezTo>
                      <a:cubicBezTo>
                        <a:pt x="666916" y="563140"/>
                        <a:pt x="658294" y="584693"/>
                        <a:pt x="680893" y="539496"/>
                      </a:cubicBezTo>
                      <a:cubicBezTo>
                        <a:pt x="676880" y="435160"/>
                        <a:pt x="686180" y="350331"/>
                        <a:pt x="662605" y="256032"/>
                      </a:cubicBezTo>
                      <a:cubicBezTo>
                        <a:pt x="660267" y="246681"/>
                        <a:pt x="656509" y="237744"/>
                        <a:pt x="653461" y="228600"/>
                      </a:cubicBezTo>
                      <a:cubicBezTo>
                        <a:pt x="656509" y="219456"/>
                        <a:pt x="653337" y="203816"/>
                        <a:pt x="662605" y="201168"/>
                      </a:cubicBezTo>
                      <a:cubicBezTo>
                        <a:pt x="697100" y="191312"/>
                        <a:pt x="720542" y="212361"/>
                        <a:pt x="744901" y="228600"/>
                      </a:cubicBezTo>
                      <a:cubicBezTo>
                        <a:pt x="750997" y="237744"/>
                        <a:pt x="757737" y="246490"/>
                        <a:pt x="763189" y="256032"/>
                      </a:cubicBezTo>
                      <a:cubicBezTo>
                        <a:pt x="769952" y="267867"/>
                        <a:pt x="773554" y="281516"/>
                        <a:pt x="781477" y="292608"/>
                      </a:cubicBezTo>
                      <a:cubicBezTo>
                        <a:pt x="788993" y="303131"/>
                        <a:pt x="801393" y="309517"/>
                        <a:pt x="808909" y="320040"/>
                      </a:cubicBezTo>
                      <a:cubicBezTo>
                        <a:pt x="844987" y="370549"/>
                        <a:pt x="806800" y="354507"/>
                        <a:pt x="863773" y="411480"/>
                      </a:cubicBezTo>
                      <a:lnTo>
                        <a:pt x="946069" y="493776"/>
                      </a:lnTo>
                      <a:cubicBezTo>
                        <a:pt x="955213" y="502920"/>
                        <a:pt x="962741" y="514035"/>
                        <a:pt x="973501" y="521208"/>
                      </a:cubicBezTo>
                      <a:cubicBezTo>
                        <a:pt x="992582" y="533929"/>
                        <a:pt x="1021306" y="552346"/>
                        <a:pt x="1037509" y="566928"/>
                      </a:cubicBezTo>
                      <a:cubicBezTo>
                        <a:pt x="1056733" y="584230"/>
                        <a:pt x="1074085" y="603504"/>
                        <a:pt x="1092373" y="621792"/>
                      </a:cubicBezTo>
                      <a:cubicBezTo>
                        <a:pt x="1101517" y="630936"/>
                        <a:pt x="1109045" y="642051"/>
                        <a:pt x="1119805" y="649224"/>
                      </a:cubicBezTo>
                      <a:cubicBezTo>
                        <a:pt x="1128949" y="655320"/>
                        <a:pt x="1139466" y="659741"/>
                        <a:pt x="1147237" y="667512"/>
                      </a:cubicBezTo>
                      <a:cubicBezTo>
                        <a:pt x="1158013" y="678288"/>
                        <a:pt x="1163893" y="693312"/>
                        <a:pt x="1174669" y="704088"/>
                      </a:cubicBezTo>
                      <a:cubicBezTo>
                        <a:pt x="1192395" y="721814"/>
                        <a:pt x="1207222" y="724083"/>
                        <a:pt x="1229533" y="731520"/>
                      </a:cubicBezTo>
                      <a:cubicBezTo>
                        <a:pt x="1247821" y="749808"/>
                        <a:pt x="1270051" y="764865"/>
                        <a:pt x="1284397" y="786384"/>
                      </a:cubicBezTo>
                      <a:lnTo>
                        <a:pt x="1320973" y="841248"/>
                      </a:lnTo>
                      <a:cubicBezTo>
                        <a:pt x="1332234" y="807466"/>
                        <a:pt x="1341987" y="791836"/>
                        <a:pt x="1320973" y="749808"/>
                      </a:cubicBezTo>
                      <a:cubicBezTo>
                        <a:pt x="1316662" y="741187"/>
                        <a:pt x="1302685" y="743712"/>
                        <a:pt x="1293541" y="740664"/>
                      </a:cubicBezTo>
                      <a:cubicBezTo>
                        <a:pt x="1284397" y="731520"/>
                        <a:pt x="1274388" y="723166"/>
                        <a:pt x="1266109" y="713232"/>
                      </a:cubicBezTo>
                      <a:cubicBezTo>
                        <a:pt x="1231752" y="672004"/>
                        <a:pt x="1259646" y="675395"/>
                        <a:pt x="1192957" y="630936"/>
                      </a:cubicBezTo>
                      <a:cubicBezTo>
                        <a:pt x="1159974" y="608948"/>
                        <a:pt x="1135715" y="595365"/>
                        <a:pt x="1110661" y="557784"/>
                      </a:cubicBezTo>
                      <a:cubicBezTo>
                        <a:pt x="1065255" y="489676"/>
                        <a:pt x="1123613" y="573326"/>
                        <a:pt x="1064941" y="502920"/>
                      </a:cubicBezTo>
                      <a:cubicBezTo>
                        <a:pt x="1057906" y="494477"/>
                        <a:pt x="1053247" y="484280"/>
                        <a:pt x="1046653" y="475488"/>
                      </a:cubicBezTo>
                      <a:cubicBezTo>
                        <a:pt x="1034943" y="459875"/>
                        <a:pt x="1022269" y="445008"/>
                        <a:pt x="1010077" y="429768"/>
                      </a:cubicBezTo>
                      <a:cubicBezTo>
                        <a:pt x="1003981" y="411480"/>
                        <a:pt x="1002482" y="390944"/>
                        <a:pt x="991789" y="374904"/>
                      </a:cubicBezTo>
                      <a:cubicBezTo>
                        <a:pt x="985693" y="365760"/>
                        <a:pt x="977964" y="357515"/>
                        <a:pt x="973501" y="347472"/>
                      </a:cubicBezTo>
                      <a:cubicBezTo>
                        <a:pt x="965672" y="329856"/>
                        <a:pt x="961309" y="310896"/>
                        <a:pt x="955213" y="292608"/>
                      </a:cubicBezTo>
                      <a:cubicBezTo>
                        <a:pt x="942523" y="254538"/>
                        <a:pt x="945752" y="268007"/>
                        <a:pt x="936925" y="219456"/>
                      </a:cubicBezTo>
                      <a:cubicBezTo>
                        <a:pt x="933608" y="201215"/>
                        <a:pt x="929321" y="183068"/>
                        <a:pt x="927781" y="164592"/>
                      </a:cubicBezTo>
                      <a:cubicBezTo>
                        <a:pt x="926262" y="146367"/>
                        <a:pt x="927781" y="128016"/>
                        <a:pt x="927781" y="109728"/>
                      </a:cubicBezTo>
                      <a:lnTo>
                        <a:pt x="1165525" y="91440"/>
                      </a:lnTo>
                      <a:cubicBezTo>
                        <a:pt x="1186861" y="112776"/>
                        <a:pt x="1209348" y="133020"/>
                        <a:pt x="1229533" y="155448"/>
                      </a:cubicBezTo>
                      <a:cubicBezTo>
                        <a:pt x="1236885" y="163617"/>
                        <a:pt x="1237159" y="180215"/>
                        <a:pt x="1247821" y="182880"/>
                      </a:cubicBezTo>
                      <a:cubicBezTo>
                        <a:pt x="1265808" y="187377"/>
                        <a:pt x="1284586" y="177758"/>
                        <a:pt x="1302685" y="173736"/>
                      </a:cubicBezTo>
                      <a:cubicBezTo>
                        <a:pt x="1323669" y="169073"/>
                        <a:pt x="1348903" y="156469"/>
                        <a:pt x="1366693" y="146304"/>
                      </a:cubicBezTo>
                      <a:cubicBezTo>
                        <a:pt x="1376235" y="140852"/>
                        <a:pt x="1385911" y="135317"/>
                        <a:pt x="1394125" y="128016"/>
                      </a:cubicBezTo>
                      <a:cubicBezTo>
                        <a:pt x="1468140" y="62224"/>
                        <a:pt x="1419856" y="82863"/>
                        <a:pt x="1476421" y="64008"/>
                      </a:cubicBezTo>
                      <a:cubicBezTo>
                        <a:pt x="1557653" y="3084"/>
                        <a:pt x="1469678" y="61673"/>
                        <a:pt x="1549573" y="27432"/>
                      </a:cubicBezTo>
                      <a:cubicBezTo>
                        <a:pt x="1559674" y="23103"/>
                        <a:pt x="1567175" y="14059"/>
                        <a:pt x="1577005" y="9144"/>
                      </a:cubicBezTo>
                      <a:cubicBezTo>
                        <a:pt x="1585626" y="4833"/>
                        <a:pt x="1595293" y="3048"/>
                        <a:pt x="1604437" y="0"/>
                      </a:cubicBezTo>
                      <a:cubicBezTo>
                        <a:pt x="1613581" y="6096"/>
                        <a:pt x="1629605" y="7534"/>
                        <a:pt x="1631869" y="18288"/>
                      </a:cubicBezTo>
                      <a:cubicBezTo>
                        <a:pt x="1642562" y="69080"/>
                        <a:pt x="1610318" y="131879"/>
                        <a:pt x="1641013" y="173736"/>
                      </a:cubicBezTo>
                      <a:cubicBezTo>
                        <a:pt x="1659395" y="198802"/>
                        <a:pt x="1703593" y="166992"/>
                        <a:pt x="1732453" y="155448"/>
                      </a:cubicBezTo>
                      <a:cubicBezTo>
                        <a:pt x="1756609" y="145786"/>
                        <a:pt x="1780520" y="135183"/>
                        <a:pt x="1805605" y="128016"/>
                      </a:cubicBezTo>
                      <a:cubicBezTo>
                        <a:pt x="1817689" y="124564"/>
                        <a:pt x="1830414" y="123285"/>
                        <a:pt x="1842181" y="118872"/>
                      </a:cubicBezTo>
                      <a:cubicBezTo>
                        <a:pt x="1854944" y="114086"/>
                        <a:pt x="1865994" y="105370"/>
                        <a:pt x="1878757" y="100584"/>
                      </a:cubicBezTo>
                      <a:cubicBezTo>
                        <a:pt x="1931260" y="80895"/>
                        <a:pt x="1907667" y="104417"/>
                        <a:pt x="1970197" y="73152"/>
                      </a:cubicBezTo>
                      <a:cubicBezTo>
                        <a:pt x="2023356" y="46573"/>
                        <a:pt x="1993327" y="57105"/>
                        <a:pt x="2061637" y="45720"/>
                      </a:cubicBezTo>
                      <a:cubicBezTo>
                        <a:pt x="2098213" y="48768"/>
                        <a:pt x="2138537" y="38450"/>
                        <a:pt x="2171365" y="54864"/>
                      </a:cubicBezTo>
                      <a:cubicBezTo>
                        <a:pt x="2188607" y="63485"/>
                        <a:pt x="2189653" y="109728"/>
                        <a:pt x="2189653" y="109728"/>
                      </a:cubicBezTo>
                      <a:cubicBezTo>
                        <a:pt x="2186605" y="137160"/>
                        <a:pt x="2189941" y="166085"/>
                        <a:pt x="2180509" y="192024"/>
                      </a:cubicBezTo>
                      <a:cubicBezTo>
                        <a:pt x="2176753" y="202352"/>
                        <a:pt x="2163120" y="205849"/>
                        <a:pt x="2153077" y="210312"/>
                      </a:cubicBezTo>
                      <a:cubicBezTo>
                        <a:pt x="2135461" y="218141"/>
                        <a:pt x="2116501" y="222504"/>
                        <a:pt x="2098213" y="228600"/>
                      </a:cubicBezTo>
                      <a:lnTo>
                        <a:pt x="2015917" y="256032"/>
                      </a:lnTo>
                      <a:cubicBezTo>
                        <a:pt x="2006773" y="259080"/>
                        <a:pt x="1996505" y="259829"/>
                        <a:pt x="1988485" y="265176"/>
                      </a:cubicBezTo>
                      <a:cubicBezTo>
                        <a:pt x="1930034" y="304143"/>
                        <a:pt x="1949163" y="286210"/>
                        <a:pt x="1924477" y="310896"/>
                      </a:cubicBezTo>
                      <a:lnTo>
                        <a:pt x="1887901" y="310896"/>
                      </a:lnTo>
                      <a:lnTo>
                        <a:pt x="1988485" y="338328"/>
                      </a:lnTo>
                    </a:path>
                  </a:pathLst>
                </a:custGeom>
                <a:solidFill>
                  <a:srgbClr val="C0000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Freeform 10"/>
                <p:cNvSpPr/>
                <p:nvPr/>
              </p:nvSpPr>
              <p:spPr>
                <a:xfrm>
                  <a:off x="8650224" y="553725"/>
                  <a:ext cx="1527048" cy="872739"/>
                </a:xfrm>
                <a:custGeom>
                  <a:avLst/>
                  <a:gdLst>
                    <a:gd name="connsiteX0" fmla="*/ 1527048 w 1527048"/>
                    <a:gd name="connsiteY0" fmla="*/ 872739 h 872739"/>
                    <a:gd name="connsiteX1" fmla="*/ 1527048 w 1527048"/>
                    <a:gd name="connsiteY1" fmla="*/ 872739 h 872739"/>
                    <a:gd name="connsiteX2" fmla="*/ 1481328 w 1527048"/>
                    <a:gd name="connsiteY2" fmla="*/ 808731 h 872739"/>
                    <a:gd name="connsiteX3" fmla="*/ 1435608 w 1527048"/>
                    <a:gd name="connsiteY3" fmla="*/ 799587 h 872739"/>
                    <a:gd name="connsiteX4" fmla="*/ 1408176 w 1527048"/>
                    <a:gd name="connsiteY4" fmla="*/ 781299 h 872739"/>
                    <a:gd name="connsiteX5" fmla="*/ 1325880 w 1527048"/>
                    <a:gd name="connsiteY5" fmla="*/ 699003 h 872739"/>
                    <a:gd name="connsiteX6" fmla="*/ 1298448 w 1527048"/>
                    <a:gd name="connsiteY6" fmla="*/ 671571 h 872739"/>
                    <a:gd name="connsiteX7" fmla="*/ 1261872 w 1527048"/>
                    <a:gd name="connsiteY7" fmla="*/ 607563 h 872739"/>
                    <a:gd name="connsiteX8" fmla="*/ 1252728 w 1527048"/>
                    <a:gd name="connsiteY8" fmla="*/ 570987 h 872739"/>
                    <a:gd name="connsiteX9" fmla="*/ 1225296 w 1527048"/>
                    <a:gd name="connsiteY9" fmla="*/ 552699 h 872739"/>
                    <a:gd name="connsiteX10" fmla="*/ 1179576 w 1527048"/>
                    <a:gd name="connsiteY10" fmla="*/ 506979 h 872739"/>
                    <a:gd name="connsiteX11" fmla="*/ 1161288 w 1527048"/>
                    <a:gd name="connsiteY11" fmla="*/ 479547 h 872739"/>
                    <a:gd name="connsiteX12" fmla="*/ 1106424 w 1527048"/>
                    <a:gd name="connsiteY12" fmla="*/ 442971 h 872739"/>
                    <a:gd name="connsiteX13" fmla="*/ 1088136 w 1527048"/>
                    <a:gd name="connsiteY13" fmla="*/ 415539 h 872739"/>
                    <a:gd name="connsiteX14" fmla="*/ 1060704 w 1527048"/>
                    <a:gd name="connsiteY14" fmla="*/ 397251 h 872739"/>
                    <a:gd name="connsiteX15" fmla="*/ 1024128 w 1527048"/>
                    <a:gd name="connsiteY15" fmla="*/ 360675 h 872739"/>
                    <a:gd name="connsiteX16" fmla="*/ 1014984 w 1527048"/>
                    <a:gd name="connsiteY16" fmla="*/ 333243 h 872739"/>
                    <a:gd name="connsiteX17" fmla="*/ 960120 w 1527048"/>
                    <a:gd name="connsiteY17" fmla="*/ 278379 h 872739"/>
                    <a:gd name="connsiteX18" fmla="*/ 932688 w 1527048"/>
                    <a:gd name="connsiteY18" fmla="*/ 250947 h 872739"/>
                    <a:gd name="connsiteX19" fmla="*/ 914400 w 1527048"/>
                    <a:gd name="connsiteY19" fmla="*/ 223515 h 872739"/>
                    <a:gd name="connsiteX20" fmla="*/ 886968 w 1527048"/>
                    <a:gd name="connsiteY20" fmla="*/ 214371 h 872739"/>
                    <a:gd name="connsiteX21" fmla="*/ 822960 w 1527048"/>
                    <a:gd name="connsiteY21" fmla="*/ 186939 h 872739"/>
                    <a:gd name="connsiteX22" fmla="*/ 768096 w 1527048"/>
                    <a:gd name="connsiteY22" fmla="*/ 168651 h 872739"/>
                    <a:gd name="connsiteX23" fmla="*/ 740664 w 1527048"/>
                    <a:gd name="connsiteY23" fmla="*/ 159507 h 872739"/>
                    <a:gd name="connsiteX24" fmla="*/ 694944 w 1527048"/>
                    <a:gd name="connsiteY24" fmla="*/ 150363 h 872739"/>
                    <a:gd name="connsiteX25" fmla="*/ 640080 w 1527048"/>
                    <a:gd name="connsiteY25" fmla="*/ 132075 h 872739"/>
                    <a:gd name="connsiteX26" fmla="*/ 603504 w 1527048"/>
                    <a:gd name="connsiteY26" fmla="*/ 113787 h 872739"/>
                    <a:gd name="connsiteX27" fmla="*/ 466344 w 1527048"/>
                    <a:gd name="connsiteY27" fmla="*/ 104643 h 872739"/>
                    <a:gd name="connsiteX28" fmla="*/ 411480 w 1527048"/>
                    <a:gd name="connsiteY28" fmla="*/ 95499 h 872739"/>
                    <a:gd name="connsiteX29" fmla="*/ 374904 w 1527048"/>
                    <a:gd name="connsiteY29" fmla="*/ 86355 h 872739"/>
                    <a:gd name="connsiteX30" fmla="*/ 265176 w 1527048"/>
                    <a:gd name="connsiteY30" fmla="*/ 77211 h 872739"/>
                    <a:gd name="connsiteX31" fmla="*/ 109728 w 1527048"/>
                    <a:gd name="connsiteY31" fmla="*/ 86355 h 872739"/>
                    <a:gd name="connsiteX32" fmla="*/ 118872 w 1527048"/>
                    <a:gd name="connsiteY32" fmla="*/ 113787 h 872739"/>
                    <a:gd name="connsiteX33" fmla="*/ 173736 w 1527048"/>
                    <a:gd name="connsiteY33" fmla="*/ 132075 h 872739"/>
                    <a:gd name="connsiteX34" fmla="*/ 201168 w 1527048"/>
                    <a:gd name="connsiteY34" fmla="*/ 141219 h 872739"/>
                    <a:gd name="connsiteX35" fmla="*/ 228600 w 1527048"/>
                    <a:gd name="connsiteY35" fmla="*/ 122931 h 872739"/>
                    <a:gd name="connsiteX36" fmla="*/ 256032 w 1527048"/>
                    <a:gd name="connsiteY36" fmla="*/ 113787 h 872739"/>
                    <a:gd name="connsiteX37" fmla="*/ 237744 w 1527048"/>
                    <a:gd name="connsiteY37" fmla="*/ 168651 h 872739"/>
                    <a:gd name="connsiteX38" fmla="*/ 201168 w 1527048"/>
                    <a:gd name="connsiteY38" fmla="*/ 223515 h 872739"/>
                    <a:gd name="connsiteX39" fmla="*/ 402336 w 1527048"/>
                    <a:gd name="connsiteY39" fmla="*/ 214371 h 872739"/>
                    <a:gd name="connsiteX40" fmla="*/ 429768 w 1527048"/>
                    <a:gd name="connsiteY40" fmla="*/ 186939 h 872739"/>
                    <a:gd name="connsiteX41" fmla="*/ 438912 w 1527048"/>
                    <a:gd name="connsiteY41" fmla="*/ 159507 h 872739"/>
                    <a:gd name="connsiteX42" fmla="*/ 466344 w 1527048"/>
                    <a:gd name="connsiteY42" fmla="*/ 150363 h 872739"/>
                    <a:gd name="connsiteX43" fmla="*/ 484632 w 1527048"/>
                    <a:gd name="connsiteY43" fmla="*/ 177795 h 872739"/>
                    <a:gd name="connsiteX44" fmla="*/ 512064 w 1527048"/>
                    <a:gd name="connsiteY44" fmla="*/ 232659 h 872739"/>
                    <a:gd name="connsiteX45" fmla="*/ 539496 w 1527048"/>
                    <a:gd name="connsiteY45" fmla="*/ 241803 h 872739"/>
                    <a:gd name="connsiteX46" fmla="*/ 630936 w 1527048"/>
                    <a:gd name="connsiteY46" fmla="*/ 223515 h 872739"/>
                    <a:gd name="connsiteX47" fmla="*/ 694944 w 1527048"/>
                    <a:gd name="connsiteY47" fmla="*/ 196083 h 872739"/>
                    <a:gd name="connsiteX48" fmla="*/ 731520 w 1527048"/>
                    <a:gd name="connsiteY48" fmla="*/ 214371 h 872739"/>
                    <a:gd name="connsiteX49" fmla="*/ 740664 w 1527048"/>
                    <a:gd name="connsiteY49" fmla="*/ 241803 h 872739"/>
                    <a:gd name="connsiteX50" fmla="*/ 795528 w 1527048"/>
                    <a:gd name="connsiteY50" fmla="*/ 305811 h 872739"/>
                    <a:gd name="connsiteX51" fmla="*/ 896112 w 1527048"/>
                    <a:gd name="connsiteY51" fmla="*/ 305811 h 872739"/>
                    <a:gd name="connsiteX52" fmla="*/ 905256 w 1527048"/>
                    <a:gd name="connsiteY52" fmla="*/ 333243 h 872739"/>
                    <a:gd name="connsiteX53" fmla="*/ 978408 w 1527048"/>
                    <a:gd name="connsiteY53" fmla="*/ 397251 h 872739"/>
                    <a:gd name="connsiteX54" fmla="*/ 1106424 w 1527048"/>
                    <a:gd name="connsiteY54" fmla="*/ 388107 h 872739"/>
                    <a:gd name="connsiteX55" fmla="*/ 1115568 w 1527048"/>
                    <a:gd name="connsiteY55" fmla="*/ 442971 h 872739"/>
                    <a:gd name="connsiteX56" fmla="*/ 1143000 w 1527048"/>
                    <a:gd name="connsiteY56" fmla="*/ 497835 h 872739"/>
                    <a:gd name="connsiteX57" fmla="*/ 1170432 w 1527048"/>
                    <a:gd name="connsiteY57" fmla="*/ 552699 h 872739"/>
                    <a:gd name="connsiteX58" fmla="*/ 1197864 w 1527048"/>
                    <a:gd name="connsiteY58" fmla="*/ 561843 h 872739"/>
                    <a:gd name="connsiteX59" fmla="*/ 1280160 w 1527048"/>
                    <a:gd name="connsiteY59" fmla="*/ 552699 h 872739"/>
                    <a:gd name="connsiteX60" fmla="*/ 1307592 w 1527048"/>
                    <a:gd name="connsiteY60" fmla="*/ 543555 h 872739"/>
                    <a:gd name="connsiteX61" fmla="*/ 1298448 w 1527048"/>
                    <a:gd name="connsiteY61" fmla="*/ 644139 h 872739"/>
                    <a:gd name="connsiteX62" fmla="*/ 1280160 w 1527048"/>
                    <a:gd name="connsiteY62" fmla="*/ 699003 h 872739"/>
                    <a:gd name="connsiteX63" fmla="*/ 1289304 w 1527048"/>
                    <a:gd name="connsiteY63" fmla="*/ 808731 h 872739"/>
                    <a:gd name="connsiteX64" fmla="*/ 1453896 w 1527048"/>
                    <a:gd name="connsiteY64" fmla="*/ 781299 h 872739"/>
                    <a:gd name="connsiteX65" fmla="*/ 1463040 w 1527048"/>
                    <a:gd name="connsiteY65" fmla="*/ 753867 h 872739"/>
                    <a:gd name="connsiteX66" fmla="*/ 1453896 w 1527048"/>
                    <a:gd name="connsiteY66" fmla="*/ 726435 h 872739"/>
                    <a:gd name="connsiteX67" fmla="*/ 1408176 w 1527048"/>
                    <a:gd name="connsiteY67" fmla="*/ 671571 h 872739"/>
                    <a:gd name="connsiteX68" fmla="*/ 1399032 w 1527048"/>
                    <a:gd name="connsiteY68" fmla="*/ 580131 h 872739"/>
                    <a:gd name="connsiteX69" fmla="*/ 1371600 w 1527048"/>
                    <a:gd name="connsiteY69" fmla="*/ 598419 h 872739"/>
                    <a:gd name="connsiteX70" fmla="*/ 1344168 w 1527048"/>
                    <a:gd name="connsiteY70" fmla="*/ 570987 h 872739"/>
                    <a:gd name="connsiteX71" fmla="*/ 1325880 w 1527048"/>
                    <a:gd name="connsiteY71" fmla="*/ 516123 h 872739"/>
                    <a:gd name="connsiteX72" fmla="*/ 1289304 w 1527048"/>
                    <a:gd name="connsiteY72" fmla="*/ 461259 h 872739"/>
                    <a:gd name="connsiteX73" fmla="*/ 1216152 w 1527048"/>
                    <a:gd name="connsiteY73" fmla="*/ 470403 h 872739"/>
                    <a:gd name="connsiteX74" fmla="*/ 1207008 w 1527048"/>
                    <a:gd name="connsiteY74" fmla="*/ 497835 h 872739"/>
                    <a:gd name="connsiteX75" fmla="*/ 1179576 w 1527048"/>
                    <a:gd name="connsiteY75" fmla="*/ 552699 h 872739"/>
                    <a:gd name="connsiteX76" fmla="*/ 1188720 w 1527048"/>
                    <a:gd name="connsiteY76" fmla="*/ 287523 h 872739"/>
                    <a:gd name="connsiteX77" fmla="*/ 1152144 w 1527048"/>
                    <a:gd name="connsiteY77" fmla="*/ 278379 h 872739"/>
                    <a:gd name="connsiteX78" fmla="*/ 1033272 w 1527048"/>
                    <a:gd name="connsiteY78" fmla="*/ 287523 h 872739"/>
                    <a:gd name="connsiteX79" fmla="*/ 1005840 w 1527048"/>
                    <a:gd name="connsiteY79" fmla="*/ 305811 h 872739"/>
                    <a:gd name="connsiteX80" fmla="*/ 996696 w 1527048"/>
                    <a:gd name="connsiteY80" fmla="*/ 269235 h 872739"/>
                    <a:gd name="connsiteX81" fmla="*/ 987552 w 1527048"/>
                    <a:gd name="connsiteY81" fmla="*/ 241803 h 872739"/>
                    <a:gd name="connsiteX82" fmla="*/ 960120 w 1527048"/>
                    <a:gd name="connsiteY82" fmla="*/ 132075 h 872739"/>
                    <a:gd name="connsiteX83" fmla="*/ 896112 w 1527048"/>
                    <a:gd name="connsiteY83" fmla="*/ 141219 h 872739"/>
                    <a:gd name="connsiteX84" fmla="*/ 868680 w 1527048"/>
                    <a:gd name="connsiteY84" fmla="*/ 177795 h 872739"/>
                    <a:gd name="connsiteX85" fmla="*/ 850392 w 1527048"/>
                    <a:gd name="connsiteY85" fmla="*/ 122931 h 872739"/>
                    <a:gd name="connsiteX86" fmla="*/ 841248 w 1527048"/>
                    <a:gd name="connsiteY86" fmla="*/ 58923 h 872739"/>
                    <a:gd name="connsiteX87" fmla="*/ 813816 w 1527048"/>
                    <a:gd name="connsiteY87" fmla="*/ 49779 h 872739"/>
                    <a:gd name="connsiteX88" fmla="*/ 786384 w 1527048"/>
                    <a:gd name="connsiteY88" fmla="*/ 68067 h 872739"/>
                    <a:gd name="connsiteX89" fmla="*/ 758952 w 1527048"/>
                    <a:gd name="connsiteY89" fmla="*/ 77211 h 872739"/>
                    <a:gd name="connsiteX90" fmla="*/ 749808 w 1527048"/>
                    <a:gd name="connsiteY90" fmla="*/ 104643 h 872739"/>
                    <a:gd name="connsiteX91" fmla="*/ 704088 w 1527048"/>
                    <a:gd name="connsiteY91" fmla="*/ 68067 h 872739"/>
                    <a:gd name="connsiteX92" fmla="*/ 685800 w 1527048"/>
                    <a:gd name="connsiteY92" fmla="*/ 40635 h 872739"/>
                    <a:gd name="connsiteX93" fmla="*/ 630936 w 1527048"/>
                    <a:gd name="connsiteY93" fmla="*/ 58923 h 872739"/>
                    <a:gd name="connsiteX94" fmla="*/ 603504 w 1527048"/>
                    <a:gd name="connsiteY94" fmla="*/ 113787 h 872739"/>
                    <a:gd name="connsiteX95" fmla="*/ 566928 w 1527048"/>
                    <a:gd name="connsiteY95" fmla="*/ 31491 h 872739"/>
                    <a:gd name="connsiteX96" fmla="*/ 539496 w 1527048"/>
                    <a:gd name="connsiteY96" fmla="*/ 22347 h 872739"/>
                    <a:gd name="connsiteX97" fmla="*/ 484632 w 1527048"/>
                    <a:gd name="connsiteY97" fmla="*/ 58923 h 872739"/>
                    <a:gd name="connsiteX98" fmla="*/ 457200 w 1527048"/>
                    <a:gd name="connsiteY98" fmla="*/ 68067 h 872739"/>
                    <a:gd name="connsiteX99" fmla="*/ 411480 w 1527048"/>
                    <a:gd name="connsiteY99" fmla="*/ 13203 h 872739"/>
                    <a:gd name="connsiteX100" fmla="*/ 347472 w 1527048"/>
                    <a:gd name="connsiteY100" fmla="*/ 31491 h 872739"/>
                    <a:gd name="connsiteX101" fmla="*/ 338328 w 1527048"/>
                    <a:gd name="connsiteY101" fmla="*/ 58923 h 872739"/>
                    <a:gd name="connsiteX102" fmla="*/ 274320 w 1527048"/>
                    <a:gd name="connsiteY102" fmla="*/ 58923 h 872739"/>
                    <a:gd name="connsiteX103" fmla="*/ 265176 w 1527048"/>
                    <a:gd name="connsiteY103" fmla="*/ 31491 h 872739"/>
                    <a:gd name="connsiteX104" fmla="*/ 164592 w 1527048"/>
                    <a:gd name="connsiteY104" fmla="*/ 13203 h 872739"/>
                    <a:gd name="connsiteX105" fmla="*/ 109728 w 1527048"/>
                    <a:gd name="connsiteY105" fmla="*/ 58923 h 872739"/>
                    <a:gd name="connsiteX106" fmla="*/ 82296 w 1527048"/>
                    <a:gd name="connsiteY106" fmla="*/ 68067 h 872739"/>
                    <a:gd name="connsiteX107" fmla="*/ 54864 w 1527048"/>
                    <a:gd name="connsiteY107" fmla="*/ 95499 h 872739"/>
                    <a:gd name="connsiteX108" fmla="*/ 27432 w 1527048"/>
                    <a:gd name="connsiteY108" fmla="*/ 104643 h 872739"/>
                    <a:gd name="connsiteX109" fmla="*/ 0 w 1527048"/>
                    <a:gd name="connsiteY109" fmla="*/ 159507 h 872739"/>
                    <a:gd name="connsiteX110" fmla="*/ 9144 w 1527048"/>
                    <a:gd name="connsiteY110" fmla="*/ 196083 h 872739"/>
                    <a:gd name="connsiteX111" fmla="*/ 118872 w 1527048"/>
                    <a:gd name="connsiteY111" fmla="*/ 168651 h 872739"/>
                    <a:gd name="connsiteX112" fmla="*/ 146304 w 1527048"/>
                    <a:gd name="connsiteY112" fmla="*/ 141219 h 872739"/>
                    <a:gd name="connsiteX113" fmla="*/ 283464 w 1527048"/>
                    <a:gd name="connsiteY113" fmla="*/ 132075 h 872739"/>
                    <a:gd name="connsiteX114" fmla="*/ 246888 w 1527048"/>
                    <a:gd name="connsiteY114" fmla="*/ 113787 h 872739"/>
                    <a:gd name="connsiteX115" fmla="*/ 219456 w 1527048"/>
                    <a:gd name="connsiteY115" fmla="*/ 104643 h 872739"/>
                    <a:gd name="connsiteX116" fmla="*/ 210312 w 1527048"/>
                    <a:gd name="connsiteY116" fmla="*/ 77211 h 872739"/>
                    <a:gd name="connsiteX117" fmla="*/ 201168 w 1527048"/>
                    <a:gd name="connsiteY117" fmla="*/ 68067 h 872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</a:cxnLst>
                  <a:rect l="l" t="t" r="r" b="b"/>
                  <a:pathLst>
                    <a:path w="1527048" h="872739">
                      <a:moveTo>
                        <a:pt x="1527048" y="872739"/>
                      </a:moveTo>
                      <a:lnTo>
                        <a:pt x="1527048" y="872739"/>
                      </a:lnTo>
                      <a:cubicBezTo>
                        <a:pt x="1511808" y="851403"/>
                        <a:pt x="1501802" y="825110"/>
                        <a:pt x="1481328" y="808731"/>
                      </a:cubicBezTo>
                      <a:cubicBezTo>
                        <a:pt x="1469192" y="799022"/>
                        <a:pt x="1450160" y="805044"/>
                        <a:pt x="1435608" y="799587"/>
                      </a:cubicBezTo>
                      <a:cubicBezTo>
                        <a:pt x="1425318" y="795728"/>
                        <a:pt x="1416390" y="788600"/>
                        <a:pt x="1408176" y="781299"/>
                      </a:cubicBezTo>
                      <a:lnTo>
                        <a:pt x="1325880" y="699003"/>
                      </a:lnTo>
                      <a:cubicBezTo>
                        <a:pt x="1316736" y="689859"/>
                        <a:pt x="1304231" y="683137"/>
                        <a:pt x="1298448" y="671571"/>
                      </a:cubicBezTo>
                      <a:cubicBezTo>
                        <a:pt x="1275245" y="625165"/>
                        <a:pt x="1287721" y="646337"/>
                        <a:pt x="1261872" y="607563"/>
                      </a:cubicBezTo>
                      <a:cubicBezTo>
                        <a:pt x="1258824" y="595371"/>
                        <a:pt x="1259699" y="581444"/>
                        <a:pt x="1252728" y="570987"/>
                      </a:cubicBezTo>
                      <a:cubicBezTo>
                        <a:pt x="1246632" y="561843"/>
                        <a:pt x="1233067" y="560470"/>
                        <a:pt x="1225296" y="552699"/>
                      </a:cubicBezTo>
                      <a:cubicBezTo>
                        <a:pt x="1164336" y="491739"/>
                        <a:pt x="1252728" y="555747"/>
                        <a:pt x="1179576" y="506979"/>
                      </a:cubicBezTo>
                      <a:cubicBezTo>
                        <a:pt x="1173480" y="497835"/>
                        <a:pt x="1169559" y="486784"/>
                        <a:pt x="1161288" y="479547"/>
                      </a:cubicBezTo>
                      <a:cubicBezTo>
                        <a:pt x="1144747" y="465073"/>
                        <a:pt x="1106424" y="442971"/>
                        <a:pt x="1106424" y="442971"/>
                      </a:cubicBezTo>
                      <a:cubicBezTo>
                        <a:pt x="1100328" y="433827"/>
                        <a:pt x="1095907" y="423310"/>
                        <a:pt x="1088136" y="415539"/>
                      </a:cubicBezTo>
                      <a:cubicBezTo>
                        <a:pt x="1080365" y="407768"/>
                        <a:pt x="1069048" y="404403"/>
                        <a:pt x="1060704" y="397251"/>
                      </a:cubicBezTo>
                      <a:cubicBezTo>
                        <a:pt x="1047613" y="386030"/>
                        <a:pt x="1036320" y="372867"/>
                        <a:pt x="1024128" y="360675"/>
                      </a:cubicBezTo>
                      <a:cubicBezTo>
                        <a:pt x="1021080" y="351531"/>
                        <a:pt x="1020902" y="340851"/>
                        <a:pt x="1014984" y="333243"/>
                      </a:cubicBezTo>
                      <a:cubicBezTo>
                        <a:pt x="999106" y="312828"/>
                        <a:pt x="978408" y="296667"/>
                        <a:pt x="960120" y="278379"/>
                      </a:cubicBezTo>
                      <a:cubicBezTo>
                        <a:pt x="950976" y="269235"/>
                        <a:pt x="939861" y="261707"/>
                        <a:pt x="932688" y="250947"/>
                      </a:cubicBezTo>
                      <a:cubicBezTo>
                        <a:pt x="926592" y="241803"/>
                        <a:pt x="922982" y="230380"/>
                        <a:pt x="914400" y="223515"/>
                      </a:cubicBezTo>
                      <a:cubicBezTo>
                        <a:pt x="906874" y="217494"/>
                        <a:pt x="895589" y="218682"/>
                        <a:pt x="886968" y="214371"/>
                      </a:cubicBezTo>
                      <a:cubicBezTo>
                        <a:pt x="807179" y="174476"/>
                        <a:pt x="918113" y="215485"/>
                        <a:pt x="822960" y="186939"/>
                      </a:cubicBezTo>
                      <a:cubicBezTo>
                        <a:pt x="804496" y="181400"/>
                        <a:pt x="786384" y="174747"/>
                        <a:pt x="768096" y="168651"/>
                      </a:cubicBezTo>
                      <a:cubicBezTo>
                        <a:pt x="758952" y="165603"/>
                        <a:pt x="750115" y="161397"/>
                        <a:pt x="740664" y="159507"/>
                      </a:cubicBezTo>
                      <a:cubicBezTo>
                        <a:pt x="725424" y="156459"/>
                        <a:pt x="709938" y="154452"/>
                        <a:pt x="694944" y="150363"/>
                      </a:cubicBezTo>
                      <a:cubicBezTo>
                        <a:pt x="676346" y="145291"/>
                        <a:pt x="657322" y="140696"/>
                        <a:pt x="640080" y="132075"/>
                      </a:cubicBezTo>
                      <a:cubicBezTo>
                        <a:pt x="627888" y="125979"/>
                        <a:pt x="616968" y="115913"/>
                        <a:pt x="603504" y="113787"/>
                      </a:cubicBezTo>
                      <a:cubicBezTo>
                        <a:pt x="558243" y="106641"/>
                        <a:pt x="512064" y="107691"/>
                        <a:pt x="466344" y="104643"/>
                      </a:cubicBezTo>
                      <a:cubicBezTo>
                        <a:pt x="448056" y="101595"/>
                        <a:pt x="429660" y="99135"/>
                        <a:pt x="411480" y="95499"/>
                      </a:cubicBezTo>
                      <a:cubicBezTo>
                        <a:pt x="399157" y="93034"/>
                        <a:pt x="387374" y="87914"/>
                        <a:pt x="374904" y="86355"/>
                      </a:cubicBezTo>
                      <a:cubicBezTo>
                        <a:pt x="338485" y="81803"/>
                        <a:pt x="301752" y="80259"/>
                        <a:pt x="265176" y="77211"/>
                      </a:cubicBezTo>
                      <a:cubicBezTo>
                        <a:pt x="213360" y="80259"/>
                        <a:pt x="160084" y="73766"/>
                        <a:pt x="109728" y="86355"/>
                      </a:cubicBezTo>
                      <a:cubicBezTo>
                        <a:pt x="100377" y="88693"/>
                        <a:pt x="111029" y="108185"/>
                        <a:pt x="118872" y="113787"/>
                      </a:cubicBezTo>
                      <a:cubicBezTo>
                        <a:pt x="134559" y="124992"/>
                        <a:pt x="155448" y="125979"/>
                        <a:pt x="173736" y="132075"/>
                      </a:cubicBezTo>
                      <a:lnTo>
                        <a:pt x="201168" y="141219"/>
                      </a:lnTo>
                      <a:cubicBezTo>
                        <a:pt x="210312" y="135123"/>
                        <a:pt x="218770" y="127846"/>
                        <a:pt x="228600" y="122931"/>
                      </a:cubicBezTo>
                      <a:cubicBezTo>
                        <a:pt x="237221" y="118620"/>
                        <a:pt x="254142" y="104336"/>
                        <a:pt x="256032" y="113787"/>
                      </a:cubicBezTo>
                      <a:cubicBezTo>
                        <a:pt x="259813" y="132690"/>
                        <a:pt x="248437" y="152611"/>
                        <a:pt x="237744" y="168651"/>
                      </a:cubicBezTo>
                      <a:cubicBezTo>
                        <a:pt x="225552" y="186939"/>
                        <a:pt x="179211" y="224513"/>
                        <a:pt x="201168" y="223515"/>
                      </a:cubicBezTo>
                      <a:lnTo>
                        <a:pt x="402336" y="214371"/>
                      </a:lnTo>
                      <a:cubicBezTo>
                        <a:pt x="411480" y="205227"/>
                        <a:pt x="422595" y="197699"/>
                        <a:pt x="429768" y="186939"/>
                      </a:cubicBezTo>
                      <a:cubicBezTo>
                        <a:pt x="435115" y="178919"/>
                        <a:pt x="432096" y="166323"/>
                        <a:pt x="438912" y="159507"/>
                      </a:cubicBezTo>
                      <a:cubicBezTo>
                        <a:pt x="445728" y="152691"/>
                        <a:pt x="457200" y="153411"/>
                        <a:pt x="466344" y="150363"/>
                      </a:cubicBezTo>
                      <a:cubicBezTo>
                        <a:pt x="472440" y="159507"/>
                        <a:pt x="479717" y="167965"/>
                        <a:pt x="484632" y="177795"/>
                      </a:cubicBezTo>
                      <a:cubicBezTo>
                        <a:pt x="495675" y="199882"/>
                        <a:pt x="490226" y="215189"/>
                        <a:pt x="512064" y="232659"/>
                      </a:cubicBezTo>
                      <a:cubicBezTo>
                        <a:pt x="519590" y="238680"/>
                        <a:pt x="530352" y="238755"/>
                        <a:pt x="539496" y="241803"/>
                      </a:cubicBezTo>
                      <a:cubicBezTo>
                        <a:pt x="563085" y="238433"/>
                        <a:pt x="605401" y="236283"/>
                        <a:pt x="630936" y="223515"/>
                      </a:cubicBezTo>
                      <a:cubicBezTo>
                        <a:pt x="694084" y="191941"/>
                        <a:pt x="618822" y="215114"/>
                        <a:pt x="694944" y="196083"/>
                      </a:cubicBezTo>
                      <a:cubicBezTo>
                        <a:pt x="707136" y="202179"/>
                        <a:pt x="721881" y="204732"/>
                        <a:pt x="731520" y="214371"/>
                      </a:cubicBezTo>
                      <a:cubicBezTo>
                        <a:pt x="738336" y="221187"/>
                        <a:pt x="735882" y="233434"/>
                        <a:pt x="740664" y="241803"/>
                      </a:cubicBezTo>
                      <a:cubicBezTo>
                        <a:pt x="756304" y="269174"/>
                        <a:pt x="773909" y="284192"/>
                        <a:pt x="795528" y="305811"/>
                      </a:cubicBezTo>
                      <a:cubicBezTo>
                        <a:pt x="801578" y="305055"/>
                        <a:pt x="875438" y="285137"/>
                        <a:pt x="896112" y="305811"/>
                      </a:cubicBezTo>
                      <a:cubicBezTo>
                        <a:pt x="902928" y="312627"/>
                        <a:pt x="900575" y="324817"/>
                        <a:pt x="905256" y="333243"/>
                      </a:cubicBezTo>
                      <a:cubicBezTo>
                        <a:pt x="940375" y="396456"/>
                        <a:pt x="925328" y="383981"/>
                        <a:pt x="978408" y="397251"/>
                      </a:cubicBezTo>
                      <a:cubicBezTo>
                        <a:pt x="1021080" y="394203"/>
                        <a:pt x="1065839" y="374579"/>
                        <a:pt x="1106424" y="388107"/>
                      </a:cubicBezTo>
                      <a:cubicBezTo>
                        <a:pt x="1124013" y="393970"/>
                        <a:pt x="1111546" y="424872"/>
                        <a:pt x="1115568" y="442971"/>
                      </a:cubicBezTo>
                      <a:cubicBezTo>
                        <a:pt x="1124761" y="484342"/>
                        <a:pt x="1123271" y="458378"/>
                        <a:pt x="1143000" y="497835"/>
                      </a:cubicBezTo>
                      <a:cubicBezTo>
                        <a:pt x="1154043" y="519922"/>
                        <a:pt x="1148594" y="535229"/>
                        <a:pt x="1170432" y="552699"/>
                      </a:cubicBezTo>
                      <a:cubicBezTo>
                        <a:pt x="1177958" y="558720"/>
                        <a:pt x="1188720" y="558795"/>
                        <a:pt x="1197864" y="561843"/>
                      </a:cubicBezTo>
                      <a:cubicBezTo>
                        <a:pt x="1225296" y="558795"/>
                        <a:pt x="1252935" y="557237"/>
                        <a:pt x="1280160" y="552699"/>
                      </a:cubicBezTo>
                      <a:cubicBezTo>
                        <a:pt x="1289667" y="551114"/>
                        <a:pt x="1305702" y="534104"/>
                        <a:pt x="1307592" y="543555"/>
                      </a:cubicBezTo>
                      <a:cubicBezTo>
                        <a:pt x="1314194" y="576567"/>
                        <a:pt x="1304299" y="610985"/>
                        <a:pt x="1298448" y="644139"/>
                      </a:cubicBezTo>
                      <a:cubicBezTo>
                        <a:pt x="1295098" y="663123"/>
                        <a:pt x="1280160" y="699003"/>
                        <a:pt x="1280160" y="699003"/>
                      </a:cubicBezTo>
                      <a:cubicBezTo>
                        <a:pt x="1283208" y="735579"/>
                        <a:pt x="1259059" y="787938"/>
                        <a:pt x="1289304" y="808731"/>
                      </a:cubicBezTo>
                      <a:cubicBezTo>
                        <a:pt x="1354935" y="853852"/>
                        <a:pt x="1408123" y="811814"/>
                        <a:pt x="1453896" y="781299"/>
                      </a:cubicBezTo>
                      <a:cubicBezTo>
                        <a:pt x="1456944" y="772155"/>
                        <a:pt x="1463040" y="763506"/>
                        <a:pt x="1463040" y="753867"/>
                      </a:cubicBezTo>
                      <a:cubicBezTo>
                        <a:pt x="1463040" y="744228"/>
                        <a:pt x="1458207" y="735056"/>
                        <a:pt x="1453896" y="726435"/>
                      </a:cubicBezTo>
                      <a:cubicBezTo>
                        <a:pt x="1441165" y="700974"/>
                        <a:pt x="1428399" y="691794"/>
                        <a:pt x="1408176" y="671571"/>
                      </a:cubicBezTo>
                      <a:cubicBezTo>
                        <a:pt x="1405128" y="641091"/>
                        <a:pt x="1412731" y="607529"/>
                        <a:pt x="1399032" y="580131"/>
                      </a:cubicBezTo>
                      <a:cubicBezTo>
                        <a:pt x="1394117" y="570301"/>
                        <a:pt x="1382440" y="600226"/>
                        <a:pt x="1371600" y="598419"/>
                      </a:cubicBezTo>
                      <a:cubicBezTo>
                        <a:pt x="1358844" y="596293"/>
                        <a:pt x="1353312" y="580131"/>
                        <a:pt x="1344168" y="570987"/>
                      </a:cubicBezTo>
                      <a:cubicBezTo>
                        <a:pt x="1338072" y="552699"/>
                        <a:pt x="1336573" y="532163"/>
                        <a:pt x="1325880" y="516123"/>
                      </a:cubicBezTo>
                      <a:lnTo>
                        <a:pt x="1289304" y="461259"/>
                      </a:lnTo>
                      <a:cubicBezTo>
                        <a:pt x="1264920" y="464307"/>
                        <a:pt x="1238608" y="460423"/>
                        <a:pt x="1216152" y="470403"/>
                      </a:cubicBezTo>
                      <a:cubicBezTo>
                        <a:pt x="1207344" y="474318"/>
                        <a:pt x="1211319" y="489214"/>
                        <a:pt x="1207008" y="497835"/>
                      </a:cubicBezTo>
                      <a:cubicBezTo>
                        <a:pt x="1171556" y="568739"/>
                        <a:pt x="1202560" y="483748"/>
                        <a:pt x="1179576" y="552699"/>
                      </a:cubicBezTo>
                      <a:cubicBezTo>
                        <a:pt x="1187711" y="487623"/>
                        <a:pt x="1213829" y="357830"/>
                        <a:pt x="1188720" y="287523"/>
                      </a:cubicBezTo>
                      <a:cubicBezTo>
                        <a:pt x="1184493" y="275688"/>
                        <a:pt x="1164336" y="281427"/>
                        <a:pt x="1152144" y="278379"/>
                      </a:cubicBezTo>
                      <a:cubicBezTo>
                        <a:pt x="1112520" y="281427"/>
                        <a:pt x="1072332" y="280199"/>
                        <a:pt x="1033272" y="287523"/>
                      </a:cubicBezTo>
                      <a:cubicBezTo>
                        <a:pt x="1022471" y="289548"/>
                        <a:pt x="1015670" y="310726"/>
                        <a:pt x="1005840" y="305811"/>
                      </a:cubicBezTo>
                      <a:cubicBezTo>
                        <a:pt x="994600" y="300191"/>
                        <a:pt x="1000148" y="281319"/>
                        <a:pt x="996696" y="269235"/>
                      </a:cubicBezTo>
                      <a:cubicBezTo>
                        <a:pt x="994048" y="259967"/>
                        <a:pt x="990036" y="251116"/>
                        <a:pt x="987552" y="241803"/>
                      </a:cubicBezTo>
                      <a:cubicBezTo>
                        <a:pt x="977838" y="205374"/>
                        <a:pt x="960120" y="132075"/>
                        <a:pt x="960120" y="132075"/>
                      </a:cubicBezTo>
                      <a:cubicBezTo>
                        <a:pt x="938784" y="135123"/>
                        <a:pt x="915389" y="131580"/>
                        <a:pt x="896112" y="141219"/>
                      </a:cubicBezTo>
                      <a:cubicBezTo>
                        <a:pt x="882481" y="148035"/>
                        <a:pt x="882830" y="183455"/>
                        <a:pt x="868680" y="177795"/>
                      </a:cubicBezTo>
                      <a:cubicBezTo>
                        <a:pt x="850782" y="170636"/>
                        <a:pt x="850392" y="122931"/>
                        <a:pt x="850392" y="122931"/>
                      </a:cubicBezTo>
                      <a:cubicBezTo>
                        <a:pt x="847344" y="101595"/>
                        <a:pt x="850887" y="78200"/>
                        <a:pt x="841248" y="58923"/>
                      </a:cubicBezTo>
                      <a:cubicBezTo>
                        <a:pt x="836937" y="50302"/>
                        <a:pt x="823323" y="48194"/>
                        <a:pt x="813816" y="49779"/>
                      </a:cubicBezTo>
                      <a:cubicBezTo>
                        <a:pt x="802976" y="51586"/>
                        <a:pt x="796214" y="63152"/>
                        <a:pt x="786384" y="68067"/>
                      </a:cubicBezTo>
                      <a:cubicBezTo>
                        <a:pt x="777763" y="72378"/>
                        <a:pt x="768096" y="74163"/>
                        <a:pt x="758952" y="77211"/>
                      </a:cubicBezTo>
                      <a:cubicBezTo>
                        <a:pt x="755904" y="86355"/>
                        <a:pt x="755829" y="97117"/>
                        <a:pt x="749808" y="104643"/>
                      </a:cubicBezTo>
                      <a:cubicBezTo>
                        <a:pt x="708790" y="155915"/>
                        <a:pt x="721547" y="94255"/>
                        <a:pt x="704088" y="68067"/>
                      </a:cubicBezTo>
                      <a:lnTo>
                        <a:pt x="685800" y="40635"/>
                      </a:lnTo>
                      <a:cubicBezTo>
                        <a:pt x="667512" y="46731"/>
                        <a:pt x="647283" y="48706"/>
                        <a:pt x="630936" y="58923"/>
                      </a:cubicBezTo>
                      <a:cubicBezTo>
                        <a:pt x="616009" y="68252"/>
                        <a:pt x="608486" y="98840"/>
                        <a:pt x="603504" y="113787"/>
                      </a:cubicBezTo>
                      <a:cubicBezTo>
                        <a:pt x="597916" y="97023"/>
                        <a:pt x="586688" y="47299"/>
                        <a:pt x="566928" y="31491"/>
                      </a:cubicBezTo>
                      <a:cubicBezTo>
                        <a:pt x="559402" y="25470"/>
                        <a:pt x="548640" y="25395"/>
                        <a:pt x="539496" y="22347"/>
                      </a:cubicBezTo>
                      <a:cubicBezTo>
                        <a:pt x="474269" y="44089"/>
                        <a:pt x="553127" y="13260"/>
                        <a:pt x="484632" y="58923"/>
                      </a:cubicBezTo>
                      <a:cubicBezTo>
                        <a:pt x="476612" y="64270"/>
                        <a:pt x="466344" y="65019"/>
                        <a:pt x="457200" y="68067"/>
                      </a:cubicBezTo>
                      <a:cubicBezTo>
                        <a:pt x="449337" y="56272"/>
                        <a:pt x="425975" y="17345"/>
                        <a:pt x="411480" y="13203"/>
                      </a:cubicBezTo>
                      <a:lnTo>
                        <a:pt x="347472" y="31491"/>
                      </a:lnTo>
                      <a:cubicBezTo>
                        <a:pt x="344424" y="40635"/>
                        <a:pt x="345144" y="52107"/>
                        <a:pt x="338328" y="58923"/>
                      </a:cubicBezTo>
                      <a:cubicBezTo>
                        <a:pt x="319963" y="77288"/>
                        <a:pt x="292881" y="63563"/>
                        <a:pt x="274320" y="58923"/>
                      </a:cubicBezTo>
                      <a:cubicBezTo>
                        <a:pt x="271272" y="49779"/>
                        <a:pt x="269487" y="40112"/>
                        <a:pt x="265176" y="31491"/>
                      </a:cubicBezTo>
                      <a:cubicBezTo>
                        <a:pt x="239535" y="-19790"/>
                        <a:pt x="237825" y="5066"/>
                        <a:pt x="164592" y="13203"/>
                      </a:cubicBezTo>
                      <a:cubicBezTo>
                        <a:pt x="144369" y="33426"/>
                        <a:pt x="135189" y="46192"/>
                        <a:pt x="109728" y="58923"/>
                      </a:cubicBezTo>
                      <a:cubicBezTo>
                        <a:pt x="101107" y="63234"/>
                        <a:pt x="91440" y="65019"/>
                        <a:pt x="82296" y="68067"/>
                      </a:cubicBezTo>
                      <a:cubicBezTo>
                        <a:pt x="73152" y="77211"/>
                        <a:pt x="65624" y="88326"/>
                        <a:pt x="54864" y="95499"/>
                      </a:cubicBezTo>
                      <a:cubicBezTo>
                        <a:pt x="46844" y="100846"/>
                        <a:pt x="34958" y="98622"/>
                        <a:pt x="27432" y="104643"/>
                      </a:cubicBezTo>
                      <a:cubicBezTo>
                        <a:pt x="11318" y="117535"/>
                        <a:pt x="6024" y="141436"/>
                        <a:pt x="0" y="159507"/>
                      </a:cubicBezTo>
                      <a:cubicBezTo>
                        <a:pt x="3048" y="171699"/>
                        <a:pt x="-2893" y="192472"/>
                        <a:pt x="9144" y="196083"/>
                      </a:cubicBezTo>
                      <a:cubicBezTo>
                        <a:pt x="49934" y="208320"/>
                        <a:pt x="89350" y="193253"/>
                        <a:pt x="118872" y="168651"/>
                      </a:cubicBezTo>
                      <a:cubicBezTo>
                        <a:pt x="128806" y="160372"/>
                        <a:pt x="133680" y="144024"/>
                        <a:pt x="146304" y="141219"/>
                      </a:cubicBezTo>
                      <a:cubicBezTo>
                        <a:pt x="191034" y="131279"/>
                        <a:pt x="237744" y="135123"/>
                        <a:pt x="283464" y="132075"/>
                      </a:cubicBezTo>
                      <a:cubicBezTo>
                        <a:pt x="271272" y="125979"/>
                        <a:pt x="259417" y="119157"/>
                        <a:pt x="246888" y="113787"/>
                      </a:cubicBezTo>
                      <a:cubicBezTo>
                        <a:pt x="238029" y="109990"/>
                        <a:pt x="226272" y="111459"/>
                        <a:pt x="219456" y="104643"/>
                      </a:cubicBezTo>
                      <a:cubicBezTo>
                        <a:pt x="212640" y="97827"/>
                        <a:pt x="210312" y="77211"/>
                        <a:pt x="210312" y="77211"/>
                      </a:cubicBezTo>
                      <a:lnTo>
                        <a:pt x="201168" y="68067"/>
                      </a:lnTo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" name="Freeform 8"/>
              <p:cNvSpPr/>
              <p:nvPr/>
            </p:nvSpPr>
            <p:spPr>
              <a:xfrm>
                <a:off x="5273041" y="2960749"/>
                <a:ext cx="1316881" cy="1253355"/>
              </a:xfrm>
              <a:custGeom>
                <a:avLst/>
                <a:gdLst>
                  <a:gd name="connsiteX0" fmla="*/ 1173906 w 2344338"/>
                  <a:gd name="connsiteY0" fmla="*/ 0 h 2039112"/>
                  <a:gd name="connsiteX1" fmla="*/ 1173906 w 2344338"/>
                  <a:gd name="connsiteY1" fmla="*/ 0 h 2039112"/>
                  <a:gd name="connsiteX2" fmla="*/ 1192194 w 2344338"/>
                  <a:gd name="connsiteY2" fmla="*/ 182880 h 2039112"/>
                  <a:gd name="connsiteX3" fmla="*/ 1201338 w 2344338"/>
                  <a:gd name="connsiteY3" fmla="*/ 338328 h 2039112"/>
                  <a:gd name="connsiteX4" fmla="*/ 1219626 w 2344338"/>
                  <a:gd name="connsiteY4" fmla="*/ 448056 h 2039112"/>
                  <a:gd name="connsiteX5" fmla="*/ 1228770 w 2344338"/>
                  <a:gd name="connsiteY5" fmla="*/ 475488 h 2039112"/>
                  <a:gd name="connsiteX6" fmla="*/ 1219626 w 2344338"/>
                  <a:gd name="connsiteY6" fmla="*/ 896112 h 2039112"/>
                  <a:gd name="connsiteX7" fmla="*/ 1210482 w 2344338"/>
                  <a:gd name="connsiteY7" fmla="*/ 932688 h 2039112"/>
                  <a:gd name="connsiteX8" fmla="*/ 1192194 w 2344338"/>
                  <a:gd name="connsiteY8" fmla="*/ 987552 h 2039112"/>
                  <a:gd name="connsiteX9" fmla="*/ 1183050 w 2344338"/>
                  <a:gd name="connsiteY9" fmla="*/ 1014984 h 2039112"/>
                  <a:gd name="connsiteX10" fmla="*/ 1164762 w 2344338"/>
                  <a:gd name="connsiteY10" fmla="*/ 1060704 h 2039112"/>
                  <a:gd name="connsiteX11" fmla="*/ 1155618 w 2344338"/>
                  <a:gd name="connsiteY11" fmla="*/ 1097280 h 2039112"/>
                  <a:gd name="connsiteX12" fmla="*/ 1119042 w 2344338"/>
                  <a:gd name="connsiteY12" fmla="*/ 1170432 h 2039112"/>
                  <a:gd name="connsiteX13" fmla="*/ 1109898 w 2344338"/>
                  <a:gd name="connsiteY13" fmla="*/ 1197864 h 2039112"/>
                  <a:gd name="connsiteX14" fmla="*/ 1073322 w 2344338"/>
                  <a:gd name="connsiteY14" fmla="*/ 1252728 h 2039112"/>
                  <a:gd name="connsiteX15" fmla="*/ 1055034 w 2344338"/>
                  <a:gd name="connsiteY15" fmla="*/ 1289304 h 2039112"/>
                  <a:gd name="connsiteX16" fmla="*/ 1036746 w 2344338"/>
                  <a:gd name="connsiteY16" fmla="*/ 1316736 h 2039112"/>
                  <a:gd name="connsiteX17" fmla="*/ 963594 w 2344338"/>
                  <a:gd name="connsiteY17" fmla="*/ 1444752 h 2039112"/>
                  <a:gd name="connsiteX18" fmla="*/ 936162 w 2344338"/>
                  <a:gd name="connsiteY18" fmla="*/ 1472184 h 2039112"/>
                  <a:gd name="connsiteX19" fmla="*/ 917874 w 2344338"/>
                  <a:gd name="connsiteY19" fmla="*/ 1508760 h 2039112"/>
                  <a:gd name="connsiteX20" fmla="*/ 863010 w 2344338"/>
                  <a:gd name="connsiteY20" fmla="*/ 1563624 h 2039112"/>
                  <a:gd name="connsiteX21" fmla="*/ 808146 w 2344338"/>
                  <a:gd name="connsiteY21" fmla="*/ 1636776 h 2039112"/>
                  <a:gd name="connsiteX22" fmla="*/ 780714 w 2344338"/>
                  <a:gd name="connsiteY22" fmla="*/ 1673352 h 2039112"/>
                  <a:gd name="connsiteX23" fmla="*/ 716706 w 2344338"/>
                  <a:gd name="connsiteY23" fmla="*/ 1737360 h 2039112"/>
                  <a:gd name="connsiteX24" fmla="*/ 616122 w 2344338"/>
                  <a:gd name="connsiteY24" fmla="*/ 1847088 h 2039112"/>
                  <a:gd name="connsiteX25" fmla="*/ 552114 w 2344338"/>
                  <a:gd name="connsiteY25" fmla="*/ 1892808 h 2039112"/>
                  <a:gd name="connsiteX26" fmla="*/ 524682 w 2344338"/>
                  <a:gd name="connsiteY26" fmla="*/ 1920240 h 2039112"/>
                  <a:gd name="connsiteX27" fmla="*/ 469818 w 2344338"/>
                  <a:gd name="connsiteY27" fmla="*/ 1956816 h 2039112"/>
                  <a:gd name="connsiteX28" fmla="*/ 442386 w 2344338"/>
                  <a:gd name="connsiteY28" fmla="*/ 1984248 h 2039112"/>
                  <a:gd name="connsiteX29" fmla="*/ 414954 w 2344338"/>
                  <a:gd name="connsiteY29" fmla="*/ 1993392 h 2039112"/>
                  <a:gd name="connsiteX30" fmla="*/ 341802 w 2344338"/>
                  <a:gd name="connsiteY30" fmla="*/ 2029968 h 2039112"/>
                  <a:gd name="connsiteX31" fmla="*/ 314370 w 2344338"/>
                  <a:gd name="connsiteY31" fmla="*/ 2039112 h 2039112"/>
                  <a:gd name="connsiteX32" fmla="*/ 286938 w 2344338"/>
                  <a:gd name="connsiteY32" fmla="*/ 2002536 h 2039112"/>
                  <a:gd name="connsiteX33" fmla="*/ 296082 w 2344338"/>
                  <a:gd name="connsiteY33" fmla="*/ 1975104 h 2039112"/>
                  <a:gd name="connsiteX34" fmla="*/ 369234 w 2344338"/>
                  <a:gd name="connsiteY34" fmla="*/ 1947672 h 2039112"/>
                  <a:gd name="connsiteX35" fmla="*/ 396666 w 2344338"/>
                  <a:gd name="connsiteY35" fmla="*/ 1938528 h 2039112"/>
                  <a:gd name="connsiteX36" fmla="*/ 451530 w 2344338"/>
                  <a:gd name="connsiteY36" fmla="*/ 1901952 h 2039112"/>
                  <a:gd name="connsiteX37" fmla="*/ 478962 w 2344338"/>
                  <a:gd name="connsiteY37" fmla="*/ 1874520 h 2039112"/>
                  <a:gd name="connsiteX38" fmla="*/ 506394 w 2344338"/>
                  <a:gd name="connsiteY38" fmla="*/ 1865376 h 2039112"/>
                  <a:gd name="connsiteX39" fmla="*/ 588690 w 2344338"/>
                  <a:gd name="connsiteY39" fmla="*/ 1810512 h 2039112"/>
                  <a:gd name="connsiteX40" fmla="*/ 616122 w 2344338"/>
                  <a:gd name="connsiteY40" fmla="*/ 1792224 h 2039112"/>
                  <a:gd name="connsiteX41" fmla="*/ 643554 w 2344338"/>
                  <a:gd name="connsiteY41" fmla="*/ 1764792 h 2039112"/>
                  <a:gd name="connsiteX42" fmla="*/ 670986 w 2344338"/>
                  <a:gd name="connsiteY42" fmla="*/ 1746504 h 2039112"/>
                  <a:gd name="connsiteX43" fmla="*/ 716706 w 2344338"/>
                  <a:gd name="connsiteY43" fmla="*/ 1691640 h 2039112"/>
                  <a:gd name="connsiteX44" fmla="*/ 734994 w 2344338"/>
                  <a:gd name="connsiteY44" fmla="*/ 1655064 h 2039112"/>
                  <a:gd name="connsiteX45" fmla="*/ 734994 w 2344338"/>
                  <a:gd name="connsiteY45" fmla="*/ 1655064 h 2039112"/>
                  <a:gd name="connsiteX46" fmla="*/ 661842 w 2344338"/>
                  <a:gd name="connsiteY46" fmla="*/ 1618488 h 2039112"/>
                  <a:gd name="connsiteX47" fmla="*/ 625266 w 2344338"/>
                  <a:gd name="connsiteY47" fmla="*/ 1627632 h 2039112"/>
                  <a:gd name="connsiteX48" fmla="*/ 597834 w 2344338"/>
                  <a:gd name="connsiteY48" fmla="*/ 1636776 h 2039112"/>
                  <a:gd name="connsiteX49" fmla="*/ 533826 w 2344338"/>
                  <a:gd name="connsiteY49" fmla="*/ 1655064 h 2039112"/>
                  <a:gd name="connsiteX50" fmla="*/ 277794 w 2344338"/>
                  <a:gd name="connsiteY50" fmla="*/ 1645920 h 2039112"/>
                  <a:gd name="connsiteX51" fmla="*/ 222930 w 2344338"/>
                  <a:gd name="connsiteY51" fmla="*/ 1609344 h 2039112"/>
                  <a:gd name="connsiteX52" fmla="*/ 213786 w 2344338"/>
                  <a:gd name="connsiteY52" fmla="*/ 1581912 h 2039112"/>
                  <a:gd name="connsiteX53" fmla="*/ 222930 w 2344338"/>
                  <a:gd name="connsiteY53" fmla="*/ 1527048 h 2039112"/>
                  <a:gd name="connsiteX54" fmla="*/ 204642 w 2344338"/>
                  <a:gd name="connsiteY54" fmla="*/ 1499616 h 2039112"/>
                  <a:gd name="connsiteX55" fmla="*/ 149778 w 2344338"/>
                  <a:gd name="connsiteY55" fmla="*/ 1481328 h 2039112"/>
                  <a:gd name="connsiteX56" fmla="*/ 94914 w 2344338"/>
                  <a:gd name="connsiteY56" fmla="*/ 1435608 h 2039112"/>
                  <a:gd name="connsiteX57" fmla="*/ 85770 w 2344338"/>
                  <a:gd name="connsiteY57" fmla="*/ 1325880 h 2039112"/>
                  <a:gd name="connsiteX58" fmla="*/ 113202 w 2344338"/>
                  <a:gd name="connsiteY58" fmla="*/ 1307592 h 2039112"/>
                  <a:gd name="connsiteX59" fmla="*/ 158922 w 2344338"/>
                  <a:gd name="connsiteY59" fmla="*/ 1298448 h 2039112"/>
                  <a:gd name="connsiteX60" fmla="*/ 113202 w 2344338"/>
                  <a:gd name="connsiteY60" fmla="*/ 1216152 h 2039112"/>
                  <a:gd name="connsiteX61" fmla="*/ 85770 w 2344338"/>
                  <a:gd name="connsiteY61" fmla="*/ 1188720 h 2039112"/>
                  <a:gd name="connsiteX62" fmla="*/ 58338 w 2344338"/>
                  <a:gd name="connsiteY62" fmla="*/ 1152144 h 2039112"/>
                  <a:gd name="connsiteX63" fmla="*/ 30906 w 2344338"/>
                  <a:gd name="connsiteY63" fmla="*/ 1124712 h 2039112"/>
                  <a:gd name="connsiteX64" fmla="*/ 3474 w 2344338"/>
                  <a:gd name="connsiteY64" fmla="*/ 1069848 h 2039112"/>
                  <a:gd name="connsiteX65" fmla="*/ 12618 w 2344338"/>
                  <a:gd name="connsiteY65" fmla="*/ 1014984 h 2039112"/>
                  <a:gd name="connsiteX66" fmla="*/ 85770 w 2344338"/>
                  <a:gd name="connsiteY66" fmla="*/ 987552 h 2039112"/>
                  <a:gd name="connsiteX67" fmla="*/ 49194 w 2344338"/>
                  <a:gd name="connsiteY67" fmla="*/ 877824 h 2039112"/>
                  <a:gd name="connsiteX68" fmla="*/ 40050 w 2344338"/>
                  <a:gd name="connsiteY68" fmla="*/ 850392 h 2039112"/>
                  <a:gd name="connsiteX69" fmla="*/ 30906 w 2344338"/>
                  <a:gd name="connsiteY69" fmla="*/ 822960 h 2039112"/>
                  <a:gd name="connsiteX70" fmla="*/ 12618 w 2344338"/>
                  <a:gd name="connsiteY70" fmla="*/ 758952 h 2039112"/>
                  <a:gd name="connsiteX71" fmla="*/ 3474 w 2344338"/>
                  <a:gd name="connsiteY71" fmla="*/ 722376 h 2039112"/>
                  <a:gd name="connsiteX72" fmla="*/ 58338 w 2344338"/>
                  <a:gd name="connsiteY72" fmla="*/ 804672 h 2039112"/>
                  <a:gd name="connsiteX73" fmla="*/ 85770 w 2344338"/>
                  <a:gd name="connsiteY73" fmla="*/ 841248 h 2039112"/>
                  <a:gd name="connsiteX74" fmla="*/ 104058 w 2344338"/>
                  <a:gd name="connsiteY74" fmla="*/ 868680 h 2039112"/>
                  <a:gd name="connsiteX75" fmla="*/ 131490 w 2344338"/>
                  <a:gd name="connsiteY75" fmla="*/ 896112 h 2039112"/>
                  <a:gd name="connsiteX76" fmla="*/ 177210 w 2344338"/>
                  <a:gd name="connsiteY76" fmla="*/ 950976 h 2039112"/>
                  <a:gd name="connsiteX77" fmla="*/ 195498 w 2344338"/>
                  <a:gd name="connsiteY77" fmla="*/ 923544 h 2039112"/>
                  <a:gd name="connsiteX78" fmla="*/ 204642 w 2344338"/>
                  <a:gd name="connsiteY78" fmla="*/ 886968 h 2039112"/>
                  <a:gd name="connsiteX79" fmla="*/ 259506 w 2344338"/>
                  <a:gd name="connsiteY79" fmla="*/ 850392 h 2039112"/>
                  <a:gd name="connsiteX80" fmla="*/ 286938 w 2344338"/>
                  <a:gd name="connsiteY80" fmla="*/ 868680 h 2039112"/>
                  <a:gd name="connsiteX81" fmla="*/ 296082 w 2344338"/>
                  <a:gd name="connsiteY81" fmla="*/ 896112 h 2039112"/>
                  <a:gd name="connsiteX82" fmla="*/ 305226 w 2344338"/>
                  <a:gd name="connsiteY82" fmla="*/ 1014984 h 2039112"/>
                  <a:gd name="connsiteX83" fmla="*/ 360090 w 2344338"/>
                  <a:gd name="connsiteY83" fmla="*/ 950976 h 2039112"/>
                  <a:gd name="connsiteX84" fmla="*/ 387522 w 2344338"/>
                  <a:gd name="connsiteY84" fmla="*/ 932688 h 2039112"/>
                  <a:gd name="connsiteX85" fmla="*/ 442386 w 2344338"/>
                  <a:gd name="connsiteY85" fmla="*/ 914400 h 2039112"/>
                  <a:gd name="connsiteX86" fmla="*/ 497250 w 2344338"/>
                  <a:gd name="connsiteY86" fmla="*/ 923544 h 2039112"/>
                  <a:gd name="connsiteX87" fmla="*/ 506394 w 2344338"/>
                  <a:gd name="connsiteY87" fmla="*/ 950976 h 2039112"/>
                  <a:gd name="connsiteX88" fmla="*/ 497250 w 2344338"/>
                  <a:gd name="connsiteY88" fmla="*/ 1060704 h 2039112"/>
                  <a:gd name="connsiteX89" fmla="*/ 488106 w 2344338"/>
                  <a:gd name="connsiteY89" fmla="*/ 1088136 h 2039112"/>
                  <a:gd name="connsiteX90" fmla="*/ 515538 w 2344338"/>
                  <a:gd name="connsiteY90" fmla="*/ 1078992 h 2039112"/>
                  <a:gd name="connsiteX91" fmla="*/ 570402 w 2344338"/>
                  <a:gd name="connsiteY91" fmla="*/ 1042416 h 2039112"/>
                  <a:gd name="connsiteX92" fmla="*/ 597834 w 2344338"/>
                  <a:gd name="connsiteY92" fmla="*/ 1024128 h 2039112"/>
                  <a:gd name="connsiteX93" fmla="*/ 625266 w 2344338"/>
                  <a:gd name="connsiteY93" fmla="*/ 1005840 h 2039112"/>
                  <a:gd name="connsiteX94" fmla="*/ 652698 w 2344338"/>
                  <a:gd name="connsiteY94" fmla="*/ 1014984 h 2039112"/>
                  <a:gd name="connsiteX95" fmla="*/ 689274 w 2344338"/>
                  <a:gd name="connsiteY95" fmla="*/ 1078992 h 2039112"/>
                  <a:gd name="connsiteX96" fmla="*/ 680130 w 2344338"/>
                  <a:gd name="connsiteY96" fmla="*/ 1216152 h 2039112"/>
                  <a:gd name="connsiteX97" fmla="*/ 652698 w 2344338"/>
                  <a:gd name="connsiteY97" fmla="*/ 1234440 h 2039112"/>
                  <a:gd name="connsiteX98" fmla="*/ 680130 w 2344338"/>
                  <a:gd name="connsiteY98" fmla="*/ 1252728 h 2039112"/>
                  <a:gd name="connsiteX99" fmla="*/ 753282 w 2344338"/>
                  <a:gd name="connsiteY99" fmla="*/ 1234440 h 2039112"/>
                  <a:gd name="connsiteX100" fmla="*/ 780714 w 2344338"/>
                  <a:gd name="connsiteY100" fmla="*/ 1216152 h 2039112"/>
                  <a:gd name="connsiteX101" fmla="*/ 799002 w 2344338"/>
                  <a:gd name="connsiteY101" fmla="*/ 1188720 h 2039112"/>
                  <a:gd name="connsiteX102" fmla="*/ 835578 w 2344338"/>
                  <a:gd name="connsiteY102" fmla="*/ 1234440 h 2039112"/>
                  <a:gd name="connsiteX103" fmla="*/ 826434 w 2344338"/>
                  <a:gd name="connsiteY103" fmla="*/ 1426464 h 2039112"/>
                  <a:gd name="connsiteX104" fmla="*/ 808146 w 2344338"/>
                  <a:gd name="connsiteY104" fmla="*/ 1481328 h 2039112"/>
                  <a:gd name="connsiteX105" fmla="*/ 799002 w 2344338"/>
                  <a:gd name="connsiteY105" fmla="*/ 1508760 h 2039112"/>
                  <a:gd name="connsiteX106" fmla="*/ 771570 w 2344338"/>
                  <a:gd name="connsiteY106" fmla="*/ 1536192 h 2039112"/>
                  <a:gd name="connsiteX107" fmla="*/ 799002 w 2344338"/>
                  <a:gd name="connsiteY107" fmla="*/ 1517904 h 2039112"/>
                  <a:gd name="connsiteX108" fmla="*/ 863010 w 2344338"/>
                  <a:gd name="connsiteY108" fmla="*/ 1453896 h 2039112"/>
                  <a:gd name="connsiteX109" fmla="*/ 917874 w 2344338"/>
                  <a:gd name="connsiteY109" fmla="*/ 1371600 h 2039112"/>
                  <a:gd name="connsiteX110" fmla="*/ 936162 w 2344338"/>
                  <a:gd name="connsiteY110" fmla="*/ 1344168 h 2039112"/>
                  <a:gd name="connsiteX111" fmla="*/ 954450 w 2344338"/>
                  <a:gd name="connsiteY111" fmla="*/ 1289304 h 2039112"/>
                  <a:gd name="connsiteX112" fmla="*/ 963594 w 2344338"/>
                  <a:gd name="connsiteY112" fmla="*/ 1261872 h 2039112"/>
                  <a:gd name="connsiteX113" fmla="*/ 981882 w 2344338"/>
                  <a:gd name="connsiteY113" fmla="*/ 1234440 h 2039112"/>
                  <a:gd name="connsiteX114" fmla="*/ 1000170 w 2344338"/>
                  <a:gd name="connsiteY114" fmla="*/ 1179576 h 2039112"/>
                  <a:gd name="connsiteX115" fmla="*/ 1027602 w 2344338"/>
                  <a:gd name="connsiteY115" fmla="*/ 1124712 h 2039112"/>
                  <a:gd name="connsiteX116" fmla="*/ 1073322 w 2344338"/>
                  <a:gd name="connsiteY116" fmla="*/ 1069848 h 2039112"/>
                  <a:gd name="connsiteX117" fmla="*/ 1082466 w 2344338"/>
                  <a:gd name="connsiteY117" fmla="*/ 1024128 h 2039112"/>
                  <a:gd name="connsiteX118" fmla="*/ 1045890 w 2344338"/>
                  <a:gd name="connsiteY118" fmla="*/ 1014984 h 2039112"/>
                  <a:gd name="connsiteX119" fmla="*/ 817290 w 2344338"/>
                  <a:gd name="connsiteY119" fmla="*/ 1005840 h 2039112"/>
                  <a:gd name="connsiteX120" fmla="*/ 780714 w 2344338"/>
                  <a:gd name="connsiteY120" fmla="*/ 996696 h 2039112"/>
                  <a:gd name="connsiteX121" fmla="*/ 725850 w 2344338"/>
                  <a:gd name="connsiteY121" fmla="*/ 978408 h 2039112"/>
                  <a:gd name="connsiteX122" fmla="*/ 707562 w 2344338"/>
                  <a:gd name="connsiteY122" fmla="*/ 950976 h 2039112"/>
                  <a:gd name="connsiteX123" fmla="*/ 661842 w 2344338"/>
                  <a:gd name="connsiteY123" fmla="*/ 905256 h 2039112"/>
                  <a:gd name="connsiteX124" fmla="*/ 643554 w 2344338"/>
                  <a:gd name="connsiteY124" fmla="*/ 758952 h 2039112"/>
                  <a:gd name="connsiteX125" fmla="*/ 561258 w 2344338"/>
                  <a:gd name="connsiteY125" fmla="*/ 749808 h 2039112"/>
                  <a:gd name="connsiteX126" fmla="*/ 579546 w 2344338"/>
                  <a:gd name="connsiteY126" fmla="*/ 713232 h 2039112"/>
                  <a:gd name="connsiteX127" fmla="*/ 634410 w 2344338"/>
                  <a:gd name="connsiteY127" fmla="*/ 704088 h 2039112"/>
                  <a:gd name="connsiteX128" fmla="*/ 579546 w 2344338"/>
                  <a:gd name="connsiteY128" fmla="*/ 667512 h 2039112"/>
                  <a:gd name="connsiteX129" fmla="*/ 524682 w 2344338"/>
                  <a:gd name="connsiteY129" fmla="*/ 621792 h 2039112"/>
                  <a:gd name="connsiteX130" fmla="*/ 515538 w 2344338"/>
                  <a:gd name="connsiteY130" fmla="*/ 411480 h 2039112"/>
                  <a:gd name="connsiteX131" fmla="*/ 506394 w 2344338"/>
                  <a:gd name="connsiteY131" fmla="*/ 347472 h 2039112"/>
                  <a:gd name="connsiteX132" fmla="*/ 524682 w 2344338"/>
                  <a:gd name="connsiteY132" fmla="*/ 301752 h 2039112"/>
                  <a:gd name="connsiteX133" fmla="*/ 552114 w 2344338"/>
                  <a:gd name="connsiteY133" fmla="*/ 320040 h 2039112"/>
                  <a:gd name="connsiteX134" fmla="*/ 606978 w 2344338"/>
                  <a:gd name="connsiteY134" fmla="*/ 374904 h 2039112"/>
                  <a:gd name="connsiteX135" fmla="*/ 616122 w 2344338"/>
                  <a:gd name="connsiteY135" fmla="*/ 402336 h 2039112"/>
                  <a:gd name="connsiteX136" fmla="*/ 661842 w 2344338"/>
                  <a:gd name="connsiteY136" fmla="*/ 457200 h 2039112"/>
                  <a:gd name="connsiteX137" fmla="*/ 670986 w 2344338"/>
                  <a:gd name="connsiteY137" fmla="*/ 484632 h 2039112"/>
                  <a:gd name="connsiteX138" fmla="*/ 698418 w 2344338"/>
                  <a:gd name="connsiteY138" fmla="*/ 493776 h 2039112"/>
                  <a:gd name="connsiteX139" fmla="*/ 716706 w 2344338"/>
                  <a:gd name="connsiteY139" fmla="*/ 438912 h 2039112"/>
                  <a:gd name="connsiteX140" fmla="*/ 744138 w 2344338"/>
                  <a:gd name="connsiteY140" fmla="*/ 411480 h 2039112"/>
                  <a:gd name="connsiteX141" fmla="*/ 808146 w 2344338"/>
                  <a:gd name="connsiteY141" fmla="*/ 374904 h 2039112"/>
                  <a:gd name="connsiteX142" fmla="*/ 826434 w 2344338"/>
                  <a:gd name="connsiteY142" fmla="*/ 402336 h 2039112"/>
                  <a:gd name="connsiteX143" fmla="*/ 835578 w 2344338"/>
                  <a:gd name="connsiteY143" fmla="*/ 512064 h 2039112"/>
                  <a:gd name="connsiteX144" fmla="*/ 863010 w 2344338"/>
                  <a:gd name="connsiteY144" fmla="*/ 502920 h 2039112"/>
                  <a:gd name="connsiteX145" fmla="*/ 917874 w 2344338"/>
                  <a:gd name="connsiteY145" fmla="*/ 475488 h 2039112"/>
                  <a:gd name="connsiteX146" fmla="*/ 936162 w 2344338"/>
                  <a:gd name="connsiteY146" fmla="*/ 448056 h 2039112"/>
                  <a:gd name="connsiteX147" fmla="*/ 963594 w 2344338"/>
                  <a:gd name="connsiteY147" fmla="*/ 457200 h 2039112"/>
                  <a:gd name="connsiteX148" fmla="*/ 954450 w 2344338"/>
                  <a:gd name="connsiteY148" fmla="*/ 585216 h 2039112"/>
                  <a:gd name="connsiteX149" fmla="*/ 981882 w 2344338"/>
                  <a:gd name="connsiteY149" fmla="*/ 576072 h 2039112"/>
                  <a:gd name="connsiteX150" fmla="*/ 1045890 w 2344338"/>
                  <a:gd name="connsiteY150" fmla="*/ 548640 h 2039112"/>
                  <a:gd name="connsiteX151" fmla="*/ 1064178 w 2344338"/>
                  <a:gd name="connsiteY151" fmla="*/ 521208 h 2039112"/>
                  <a:gd name="connsiteX152" fmla="*/ 1091610 w 2344338"/>
                  <a:gd name="connsiteY152" fmla="*/ 502920 h 2039112"/>
                  <a:gd name="connsiteX153" fmla="*/ 1100754 w 2344338"/>
                  <a:gd name="connsiteY153" fmla="*/ 950976 h 2039112"/>
                  <a:gd name="connsiteX154" fmla="*/ 1128186 w 2344338"/>
                  <a:gd name="connsiteY154" fmla="*/ 886968 h 2039112"/>
                  <a:gd name="connsiteX155" fmla="*/ 1164762 w 2344338"/>
                  <a:gd name="connsiteY155" fmla="*/ 804672 h 2039112"/>
                  <a:gd name="connsiteX156" fmla="*/ 1164762 w 2344338"/>
                  <a:gd name="connsiteY156" fmla="*/ 246888 h 2039112"/>
                  <a:gd name="connsiteX157" fmla="*/ 1183050 w 2344338"/>
                  <a:gd name="connsiteY157" fmla="*/ 182880 h 2039112"/>
                  <a:gd name="connsiteX158" fmla="*/ 1219626 w 2344338"/>
                  <a:gd name="connsiteY158" fmla="*/ 402336 h 2039112"/>
                  <a:gd name="connsiteX159" fmla="*/ 1219626 w 2344338"/>
                  <a:gd name="connsiteY159" fmla="*/ 576072 h 2039112"/>
                  <a:gd name="connsiteX160" fmla="*/ 1219626 w 2344338"/>
                  <a:gd name="connsiteY160" fmla="*/ 576072 h 2039112"/>
                  <a:gd name="connsiteX161" fmla="*/ 1283634 w 2344338"/>
                  <a:gd name="connsiteY161" fmla="*/ 530352 h 2039112"/>
                  <a:gd name="connsiteX162" fmla="*/ 1292778 w 2344338"/>
                  <a:gd name="connsiteY162" fmla="*/ 502920 h 2039112"/>
                  <a:gd name="connsiteX163" fmla="*/ 1311066 w 2344338"/>
                  <a:gd name="connsiteY163" fmla="*/ 475488 h 2039112"/>
                  <a:gd name="connsiteX164" fmla="*/ 1338498 w 2344338"/>
                  <a:gd name="connsiteY164" fmla="*/ 246888 h 2039112"/>
                  <a:gd name="connsiteX165" fmla="*/ 1365930 w 2344338"/>
                  <a:gd name="connsiteY165" fmla="*/ 228600 h 2039112"/>
                  <a:gd name="connsiteX166" fmla="*/ 1402506 w 2344338"/>
                  <a:gd name="connsiteY166" fmla="*/ 210312 h 2039112"/>
                  <a:gd name="connsiteX167" fmla="*/ 1429938 w 2344338"/>
                  <a:gd name="connsiteY167" fmla="*/ 219456 h 2039112"/>
                  <a:gd name="connsiteX168" fmla="*/ 1448226 w 2344338"/>
                  <a:gd name="connsiteY168" fmla="*/ 246888 h 2039112"/>
                  <a:gd name="connsiteX169" fmla="*/ 1475658 w 2344338"/>
                  <a:gd name="connsiteY169" fmla="*/ 265176 h 2039112"/>
                  <a:gd name="connsiteX170" fmla="*/ 1484802 w 2344338"/>
                  <a:gd name="connsiteY170" fmla="*/ 228600 h 2039112"/>
                  <a:gd name="connsiteX171" fmla="*/ 1512234 w 2344338"/>
                  <a:gd name="connsiteY171" fmla="*/ 219456 h 2039112"/>
                  <a:gd name="connsiteX172" fmla="*/ 1567098 w 2344338"/>
                  <a:gd name="connsiteY172" fmla="*/ 182880 h 2039112"/>
                  <a:gd name="connsiteX173" fmla="*/ 1594530 w 2344338"/>
                  <a:gd name="connsiteY173" fmla="*/ 173736 h 2039112"/>
                  <a:gd name="connsiteX174" fmla="*/ 1621962 w 2344338"/>
                  <a:gd name="connsiteY174" fmla="*/ 155448 h 2039112"/>
                  <a:gd name="connsiteX175" fmla="*/ 1658538 w 2344338"/>
                  <a:gd name="connsiteY175" fmla="*/ 146304 h 2039112"/>
                  <a:gd name="connsiteX176" fmla="*/ 1685970 w 2344338"/>
                  <a:gd name="connsiteY176" fmla="*/ 137160 h 2039112"/>
                  <a:gd name="connsiteX177" fmla="*/ 1722546 w 2344338"/>
                  <a:gd name="connsiteY177" fmla="*/ 146304 h 2039112"/>
                  <a:gd name="connsiteX178" fmla="*/ 1740834 w 2344338"/>
                  <a:gd name="connsiteY178" fmla="*/ 173736 h 2039112"/>
                  <a:gd name="connsiteX179" fmla="*/ 1749978 w 2344338"/>
                  <a:gd name="connsiteY179" fmla="*/ 201168 h 2039112"/>
                  <a:gd name="connsiteX180" fmla="*/ 1786554 w 2344338"/>
                  <a:gd name="connsiteY180" fmla="*/ 210312 h 2039112"/>
                  <a:gd name="connsiteX181" fmla="*/ 1969434 w 2344338"/>
                  <a:gd name="connsiteY181" fmla="*/ 210312 h 2039112"/>
                  <a:gd name="connsiteX182" fmla="*/ 1987722 w 2344338"/>
                  <a:gd name="connsiteY182" fmla="*/ 310896 h 2039112"/>
                  <a:gd name="connsiteX183" fmla="*/ 2024298 w 2344338"/>
                  <a:gd name="connsiteY183" fmla="*/ 356616 h 2039112"/>
                  <a:gd name="connsiteX184" fmla="*/ 2079162 w 2344338"/>
                  <a:gd name="connsiteY184" fmla="*/ 402336 h 2039112"/>
                  <a:gd name="connsiteX185" fmla="*/ 2106594 w 2344338"/>
                  <a:gd name="connsiteY185" fmla="*/ 411480 h 2039112"/>
                  <a:gd name="connsiteX186" fmla="*/ 2152314 w 2344338"/>
                  <a:gd name="connsiteY186" fmla="*/ 466344 h 2039112"/>
                  <a:gd name="connsiteX187" fmla="*/ 2170602 w 2344338"/>
                  <a:gd name="connsiteY187" fmla="*/ 493776 h 2039112"/>
                  <a:gd name="connsiteX188" fmla="*/ 2207178 w 2344338"/>
                  <a:gd name="connsiteY188" fmla="*/ 521208 h 2039112"/>
                  <a:gd name="connsiteX189" fmla="*/ 2243754 w 2344338"/>
                  <a:gd name="connsiteY189" fmla="*/ 557784 h 2039112"/>
                  <a:gd name="connsiteX190" fmla="*/ 2289474 w 2344338"/>
                  <a:gd name="connsiteY190" fmla="*/ 576072 h 2039112"/>
                  <a:gd name="connsiteX191" fmla="*/ 2344338 w 2344338"/>
                  <a:gd name="connsiteY191" fmla="*/ 612648 h 2039112"/>
                  <a:gd name="connsiteX192" fmla="*/ 2115738 w 2344338"/>
                  <a:gd name="connsiteY192" fmla="*/ 621792 h 2039112"/>
                  <a:gd name="connsiteX193" fmla="*/ 2088306 w 2344338"/>
                  <a:gd name="connsiteY193" fmla="*/ 640080 h 2039112"/>
                  <a:gd name="connsiteX194" fmla="*/ 2079162 w 2344338"/>
                  <a:gd name="connsiteY194" fmla="*/ 667512 h 2039112"/>
                  <a:gd name="connsiteX195" fmla="*/ 2097450 w 2344338"/>
                  <a:gd name="connsiteY195" fmla="*/ 704088 h 2039112"/>
                  <a:gd name="connsiteX196" fmla="*/ 2106594 w 2344338"/>
                  <a:gd name="connsiteY196" fmla="*/ 731520 h 2039112"/>
                  <a:gd name="connsiteX197" fmla="*/ 2134026 w 2344338"/>
                  <a:gd name="connsiteY197" fmla="*/ 749808 h 2039112"/>
                  <a:gd name="connsiteX198" fmla="*/ 2161458 w 2344338"/>
                  <a:gd name="connsiteY198" fmla="*/ 804672 h 2039112"/>
                  <a:gd name="connsiteX199" fmla="*/ 2134026 w 2344338"/>
                  <a:gd name="connsiteY199" fmla="*/ 813816 h 2039112"/>
                  <a:gd name="connsiteX200" fmla="*/ 2015154 w 2344338"/>
                  <a:gd name="connsiteY200" fmla="*/ 777240 h 2039112"/>
                  <a:gd name="connsiteX201" fmla="*/ 2006010 w 2344338"/>
                  <a:gd name="connsiteY201" fmla="*/ 749808 h 2039112"/>
                  <a:gd name="connsiteX202" fmla="*/ 1987722 w 2344338"/>
                  <a:gd name="connsiteY202" fmla="*/ 722376 h 2039112"/>
                  <a:gd name="connsiteX203" fmla="*/ 1951146 w 2344338"/>
                  <a:gd name="connsiteY203" fmla="*/ 649224 h 2039112"/>
                  <a:gd name="connsiteX204" fmla="*/ 1996866 w 2344338"/>
                  <a:gd name="connsiteY204" fmla="*/ 758952 h 2039112"/>
                  <a:gd name="connsiteX205" fmla="*/ 2006010 w 2344338"/>
                  <a:gd name="connsiteY205" fmla="*/ 786384 h 2039112"/>
                  <a:gd name="connsiteX206" fmla="*/ 2024298 w 2344338"/>
                  <a:gd name="connsiteY206" fmla="*/ 813816 h 2039112"/>
                  <a:gd name="connsiteX207" fmla="*/ 2015154 w 2344338"/>
                  <a:gd name="connsiteY207" fmla="*/ 868680 h 2039112"/>
                  <a:gd name="connsiteX208" fmla="*/ 1951146 w 2344338"/>
                  <a:gd name="connsiteY208" fmla="*/ 896112 h 2039112"/>
                  <a:gd name="connsiteX209" fmla="*/ 1850562 w 2344338"/>
                  <a:gd name="connsiteY209" fmla="*/ 886968 h 2039112"/>
                  <a:gd name="connsiteX210" fmla="*/ 1823130 w 2344338"/>
                  <a:gd name="connsiteY210" fmla="*/ 868680 h 2039112"/>
                  <a:gd name="connsiteX211" fmla="*/ 1777410 w 2344338"/>
                  <a:gd name="connsiteY211" fmla="*/ 813816 h 2039112"/>
                  <a:gd name="connsiteX212" fmla="*/ 1768266 w 2344338"/>
                  <a:gd name="connsiteY212" fmla="*/ 786384 h 2039112"/>
                  <a:gd name="connsiteX213" fmla="*/ 1740834 w 2344338"/>
                  <a:gd name="connsiteY213" fmla="*/ 758952 h 2039112"/>
                  <a:gd name="connsiteX214" fmla="*/ 1749978 w 2344338"/>
                  <a:gd name="connsiteY214" fmla="*/ 868680 h 2039112"/>
                  <a:gd name="connsiteX215" fmla="*/ 1722546 w 2344338"/>
                  <a:gd name="connsiteY215" fmla="*/ 877824 h 2039112"/>
                  <a:gd name="connsiteX216" fmla="*/ 1621962 w 2344338"/>
                  <a:gd name="connsiteY216" fmla="*/ 868680 h 2039112"/>
                  <a:gd name="connsiteX217" fmla="*/ 1594530 w 2344338"/>
                  <a:gd name="connsiteY217" fmla="*/ 841248 h 2039112"/>
                  <a:gd name="connsiteX218" fmla="*/ 1557954 w 2344338"/>
                  <a:gd name="connsiteY218" fmla="*/ 777240 h 2039112"/>
                  <a:gd name="connsiteX219" fmla="*/ 1530522 w 2344338"/>
                  <a:gd name="connsiteY219" fmla="*/ 740664 h 2039112"/>
                  <a:gd name="connsiteX220" fmla="*/ 1493946 w 2344338"/>
                  <a:gd name="connsiteY220" fmla="*/ 685800 h 2039112"/>
                  <a:gd name="connsiteX221" fmla="*/ 1429938 w 2344338"/>
                  <a:gd name="connsiteY221" fmla="*/ 640080 h 2039112"/>
                  <a:gd name="connsiteX222" fmla="*/ 1402506 w 2344338"/>
                  <a:gd name="connsiteY222" fmla="*/ 621792 h 2039112"/>
                  <a:gd name="connsiteX223" fmla="*/ 1347642 w 2344338"/>
                  <a:gd name="connsiteY223" fmla="*/ 640080 h 2039112"/>
                  <a:gd name="connsiteX224" fmla="*/ 1320210 w 2344338"/>
                  <a:gd name="connsiteY224" fmla="*/ 649224 h 2039112"/>
                  <a:gd name="connsiteX225" fmla="*/ 1292778 w 2344338"/>
                  <a:gd name="connsiteY225" fmla="*/ 667512 h 2039112"/>
                  <a:gd name="connsiteX226" fmla="*/ 1274490 w 2344338"/>
                  <a:gd name="connsiteY226" fmla="*/ 694944 h 2039112"/>
                  <a:gd name="connsiteX227" fmla="*/ 1256202 w 2344338"/>
                  <a:gd name="connsiteY227" fmla="*/ 758952 h 2039112"/>
                  <a:gd name="connsiteX228" fmla="*/ 1237914 w 2344338"/>
                  <a:gd name="connsiteY228" fmla="*/ 786384 h 2039112"/>
                  <a:gd name="connsiteX229" fmla="*/ 1201338 w 2344338"/>
                  <a:gd name="connsiteY229" fmla="*/ 868680 h 2039112"/>
                  <a:gd name="connsiteX230" fmla="*/ 1192194 w 2344338"/>
                  <a:gd name="connsiteY230" fmla="*/ 932688 h 2039112"/>
                  <a:gd name="connsiteX231" fmla="*/ 1173906 w 2344338"/>
                  <a:gd name="connsiteY231" fmla="*/ 987552 h 2039112"/>
                  <a:gd name="connsiteX232" fmla="*/ 1164762 w 2344338"/>
                  <a:gd name="connsiteY232" fmla="*/ 1051560 h 2039112"/>
                  <a:gd name="connsiteX233" fmla="*/ 1146474 w 2344338"/>
                  <a:gd name="connsiteY233" fmla="*/ 1106424 h 2039112"/>
                  <a:gd name="connsiteX234" fmla="*/ 1119042 w 2344338"/>
                  <a:gd name="connsiteY234" fmla="*/ 1179576 h 2039112"/>
                  <a:gd name="connsiteX235" fmla="*/ 1128186 w 2344338"/>
                  <a:gd name="connsiteY235" fmla="*/ 1207008 h 2039112"/>
                  <a:gd name="connsiteX236" fmla="*/ 1228770 w 2344338"/>
                  <a:gd name="connsiteY236" fmla="*/ 1188720 h 2039112"/>
                  <a:gd name="connsiteX237" fmla="*/ 1256202 w 2344338"/>
                  <a:gd name="connsiteY237" fmla="*/ 1170432 h 2039112"/>
                  <a:gd name="connsiteX238" fmla="*/ 1274490 w 2344338"/>
                  <a:gd name="connsiteY238" fmla="*/ 1088136 h 2039112"/>
                  <a:gd name="connsiteX239" fmla="*/ 1292778 w 2344338"/>
                  <a:gd name="connsiteY239" fmla="*/ 1033272 h 2039112"/>
                  <a:gd name="connsiteX240" fmla="*/ 1301922 w 2344338"/>
                  <a:gd name="connsiteY240" fmla="*/ 987552 h 2039112"/>
                  <a:gd name="connsiteX241" fmla="*/ 1356786 w 2344338"/>
                  <a:gd name="connsiteY241" fmla="*/ 941832 h 2039112"/>
                  <a:gd name="connsiteX242" fmla="*/ 1466514 w 2344338"/>
                  <a:gd name="connsiteY242" fmla="*/ 978408 h 2039112"/>
                  <a:gd name="connsiteX243" fmla="*/ 1484802 w 2344338"/>
                  <a:gd name="connsiteY243" fmla="*/ 1014984 h 2039112"/>
                  <a:gd name="connsiteX244" fmla="*/ 1521378 w 2344338"/>
                  <a:gd name="connsiteY244" fmla="*/ 1005840 h 2039112"/>
                  <a:gd name="connsiteX245" fmla="*/ 1548810 w 2344338"/>
                  <a:gd name="connsiteY245" fmla="*/ 996696 h 2039112"/>
                  <a:gd name="connsiteX246" fmla="*/ 1658538 w 2344338"/>
                  <a:gd name="connsiteY246" fmla="*/ 987552 h 2039112"/>
                  <a:gd name="connsiteX247" fmla="*/ 1695114 w 2344338"/>
                  <a:gd name="connsiteY247" fmla="*/ 969264 h 2039112"/>
                  <a:gd name="connsiteX248" fmla="*/ 1768266 w 2344338"/>
                  <a:gd name="connsiteY248" fmla="*/ 941832 h 2039112"/>
                  <a:gd name="connsiteX249" fmla="*/ 1795698 w 2344338"/>
                  <a:gd name="connsiteY249" fmla="*/ 923544 h 2039112"/>
                  <a:gd name="connsiteX250" fmla="*/ 1887138 w 2344338"/>
                  <a:gd name="connsiteY250" fmla="*/ 896112 h 2039112"/>
                  <a:gd name="connsiteX251" fmla="*/ 1932858 w 2344338"/>
                  <a:gd name="connsiteY251" fmla="*/ 905256 h 2039112"/>
                  <a:gd name="connsiteX252" fmla="*/ 1942002 w 2344338"/>
                  <a:gd name="connsiteY252" fmla="*/ 932688 h 2039112"/>
                  <a:gd name="connsiteX253" fmla="*/ 1932858 w 2344338"/>
                  <a:gd name="connsiteY253" fmla="*/ 1133856 h 2039112"/>
                  <a:gd name="connsiteX254" fmla="*/ 1905426 w 2344338"/>
                  <a:gd name="connsiteY254" fmla="*/ 1225296 h 2039112"/>
                  <a:gd name="connsiteX255" fmla="*/ 1887138 w 2344338"/>
                  <a:gd name="connsiteY255" fmla="*/ 1316736 h 2039112"/>
                  <a:gd name="connsiteX256" fmla="*/ 1877994 w 2344338"/>
                  <a:gd name="connsiteY256" fmla="*/ 1344168 h 2039112"/>
                  <a:gd name="connsiteX257" fmla="*/ 1859706 w 2344338"/>
                  <a:gd name="connsiteY257" fmla="*/ 1371600 h 2039112"/>
                  <a:gd name="connsiteX258" fmla="*/ 1850562 w 2344338"/>
                  <a:gd name="connsiteY258" fmla="*/ 1399032 h 2039112"/>
                  <a:gd name="connsiteX259" fmla="*/ 1786554 w 2344338"/>
                  <a:gd name="connsiteY259" fmla="*/ 1472184 h 2039112"/>
                  <a:gd name="connsiteX260" fmla="*/ 1722546 w 2344338"/>
                  <a:gd name="connsiteY260" fmla="*/ 1490472 h 2039112"/>
                  <a:gd name="connsiteX261" fmla="*/ 1603674 w 2344338"/>
                  <a:gd name="connsiteY261" fmla="*/ 1517904 h 2039112"/>
                  <a:gd name="connsiteX262" fmla="*/ 1338498 w 2344338"/>
                  <a:gd name="connsiteY262" fmla="*/ 1508760 h 2039112"/>
                  <a:gd name="connsiteX263" fmla="*/ 1311066 w 2344338"/>
                  <a:gd name="connsiteY263" fmla="*/ 1453896 h 2039112"/>
                  <a:gd name="connsiteX264" fmla="*/ 1292778 w 2344338"/>
                  <a:gd name="connsiteY264" fmla="*/ 1426464 h 2039112"/>
                  <a:gd name="connsiteX265" fmla="*/ 1274490 w 2344338"/>
                  <a:gd name="connsiteY265" fmla="*/ 1371600 h 2039112"/>
                  <a:gd name="connsiteX266" fmla="*/ 1265346 w 2344338"/>
                  <a:gd name="connsiteY266" fmla="*/ 1344168 h 2039112"/>
                  <a:gd name="connsiteX267" fmla="*/ 1247058 w 2344338"/>
                  <a:gd name="connsiteY267" fmla="*/ 1271016 h 2039112"/>
                  <a:gd name="connsiteX268" fmla="*/ 1137330 w 2344338"/>
                  <a:gd name="connsiteY268" fmla="*/ 1280160 h 2039112"/>
                  <a:gd name="connsiteX269" fmla="*/ 1036746 w 2344338"/>
                  <a:gd name="connsiteY269" fmla="*/ 1344168 h 2039112"/>
                  <a:gd name="connsiteX270" fmla="*/ 1009314 w 2344338"/>
                  <a:gd name="connsiteY270" fmla="*/ 1399032 h 2039112"/>
                  <a:gd name="connsiteX271" fmla="*/ 991026 w 2344338"/>
                  <a:gd name="connsiteY271" fmla="*/ 1426464 h 2039112"/>
                  <a:gd name="connsiteX272" fmla="*/ 981882 w 2344338"/>
                  <a:gd name="connsiteY272" fmla="*/ 1453896 h 2039112"/>
                  <a:gd name="connsiteX273" fmla="*/ 963594 w 2344338"/>
                  <a:gd name="connsiteY273" fmla="*/ 1481328 h 2039112"/>
                  <a:gd name="connsiteX274" fmla="*/ 954450 w 2344338"/>
                  <a:gd name="connsiteY274" fmla="*/ 1508760 h 2039112"/>
                  <a:gd name="connsiteX275" fmla="*/ 863010 w 2344338"/>
                  <a:gd name="connsiteY275" fmla="*/ 1591056 h 2039112"/>
                  <a:gd name="connsiteX276" fmla="*/ 780714 w 2344338"/>
                  <a:gd name="connsiteY276" fmla="*/ 1655064 h 2039112"/>
                  <a:gd name="connsiteX277" fmla="*/ 771570 w 2344338"/>
                  <a:gd name="connsiteY277" fmla="*/ 1655064 h 2039112"/>
                  <a:gd name="connsiteX278" fmla="*/ 771570 w 2344338"/>
                  <a:gd name="connsiteY278" fmla="*/ 1664208 h 2039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</a:cxnLst>
                <a:rect l="l" t="t" r="r" b="b"/>
                <a:pathLst>
                  <a:path w="2344338" h="2039112">
                    <a:moveTo>
                      <a:pt x="1173906" y="0"/>
                    </a:moveTo>
                    <a:lnTo>
                      <a:pt x="1173906" y="0"/>
                    </a:lnTo>
                    <a:cubicBezTo>
                      <a:pt x="1180002" y="60960"/>
                      <a:pt x="1187243" y="121816"/>
                      <a:pt x="1192194" y="182880"/>
                    </a:cubicBezTo>
                    <a:cubicBezTo>
                      <a:pt x="1196389" y="234616"/>
                      <a:pt x="1197027" y="286602"/>
                      <a:pt x="1201338" y="338328"/>
                    </a:cubicBezTo>
                    <a:cubicBezTo>
                      <a:pt x="1203273" y="361554"/>
                      <a:pt x="1213038" y="421705"/>
                      <a:pt x="1219626" y="448056"/>
                    </a:cubicBezTo>
                    <a:cubicBezTo>
                      <a:pt x="1221964" y="457407"/>
                      <a:pt x="1225722" y="466344"/>
                      <a:pt x="1228770" y="475488"/>
                    </a:cubicBezTo>
                    <a:cubicBezTo>
                      <a:pt x="1225722" y="615696"/>
                      <a:pt x="1225231" y="755983"/>
                      <a:pt x="1219626" y="896112"/>
                    </a:cubicBezTo>
                    <a:cubicBezTo>
                      <a:pt x="1219124" y="908669"/>
                      <a:pt x="1214093" y="920651"/>
                      <a:pt x="1210482" y="932688"/>
                    </a:cubicBezTo>
                    <a:cubicBezTo>
                      <a:pt x="1204943" y="951152"/>
                      <a:pt x="1198290" y="969264"/>
                      <a:pt x="1192194" y="987552"/>
                    </a:cubicBezTo>
                    <a:cubicBezTo>
                      <a:pt x="1189146" y="996696"/>
                      <a:pt x="1186630" y="1006035"/>
                      <a:pt x="1183050" y="1014984"/>
                    </a:cubicBezTo>
                    <a:cubicBezTo>
                      <a:pt x="1176954" y="1030224"/>
                      <a:pt x="1169953" y="1045132"/>
                      <a:pt x="1164762" y="1060704"/>
                    </a:cubicBezTo>
                    <a:cubicBezTo>
                      <a:pt x="1160788" y="1072626"/>
                      <a:pt x="1160452" y="1085679"/>
                      <a:pt x="1155618" y="1097280"/>
                    </a:cubicBezTo>
                    <a:cubicBezTo>
                      <a:pt x="1145133" y="1122445"/>
                      <a:pt x="1127663" y="1144569"/>
                      <a:pt x="1119042" y="1170432"/>
                    </a:cubicBezTo>
                    <a:cubicBezTo>
                      <a:pt x="1115994" y="1179576"/>
                      <a:pt x="1114579" y="1189438"/>
                      <a:pt x="1109898" y="1197864"/>
                    </a:cubicBezTo>
                    <a:cubicBezTo>
                      <a:pt x="1099224" y="1217077"/>
                      <a:pt x="1083152" y="1233069"/>
                      <a:pt x="1073322" y="1252728"/>
                    </a:cubicBezTo>
                    <a:cubicBezTo>
                      <a:pt x="1067226" y="1264920"/>
                      <a:pt x="1061797" y="1277469"/>
                      <a:pt x="1055034" y="1289304"/>
                    </a:cubicBezTo>
                    <a:cubicBezTo>
                      <a:pt x="1049582" y="1298846"/>
                      <a:pt x="1042008" y="1307088"/>
                      <a:pt x="1036746" y="1316736"/>
                    </a:cubicBezTo>
                    <a:cubicBezTo>
                      <a:pt x="1019534" y="1348292"/>
                      <a:pt x="991756" y="1416590"/>
                      <a:pt x="963594" y="1444752"/>
                    </a:cubicBezTo>
                    <a:cubicBezTo>
                      <a:pt x="954450" y="1453896"/>
                      <a:pt x="943678" y="1461661"/>
                      <a:pt x="936162" y="1472184"/>
                    </a:cubicBezTo>
                    <a:cubicBezTo>
                      <a:pt x="928239" y="1483276"/>
                      <a:pt x="926389" y="1498116"/>
                      <a:pt x="917874" y="1508760"/>
                    </a:cubicBezTo>
                    <a:cubicBezTo>
                      <a:pt x="901717" y="1528956"/>
                      <a:pt x="878528" y="1542933"/>
                      <a:pt x="863010" y="1563624"/>
                    </a:cubicBezTo>
                    <a:lnTo>
                      <a:pt x="808146" y="1636776"/>
                    </a:lnTo>
                    <a:cubicBezTo>
                      <a:pt x="799002" y="1648968"/>
                      <a:pt x="791490" y="1662576"/>
                      <a:pt x="780714" y="1673352"/>
                    </a:cubicBezTo>
                    <a:cubicBezTo>
                      <a:pt x="759378" y="1694688"/>
                      <a:pt x="734810" y="1713221"/>
                      <a:pt x="716706" y="1737360"/>
                    </a:cubicBezTo>
                    <a:cubicBezTo>
                      <a:pt x="687129" y="1776796"/>
                      <a:pt x="658086" y="1819112"/>
                      <a:pt x="616122" y="1847088"/>
                    </a:cubicBezTo>
                    <a:cubicBezTo>
                      <a:pt x="594412" y="1861561"/>
                      <a:pt x="571962" y="1875795"/>
                      <a:pt x="552114" y="1892808"/>
                    </a:cubicBezTo>
                    <a:cubicBezTo>
                      <a:pt x="542296" y="1901224"/>
                      <a:pt x="534890" y="1912301"/>
                      <a:pt x="524682" y="1920240"/>
                    </a:cubicBezTo>
                    <a:cubicBezTo>
                      <a:pt x="507332" y="1933734"/>
                      <a:pt x="485360" y="1941274"/>
                      <a:pt x="469818" y="1956816"/>
                    </a:cubicBezTo>
                    <a:cubicBezTo>
                      <a:pt x="460674" y="1965960"/>
                      <a:pt x="453146" y="1977075"/>
                      <a:pt x="442386" y="1984248"/>
                    </a:cubicBezTo>
                    <a:cubicBezTo>
                      <a:pt x="434366" y="1989595"/>
                      <a:pt x="423729" y="1989404"/>
                      <a:pt x="414954" y="1993392"/>
                    </a:cubicBezTo>
                    <a:cubicBezTo>
                      <a:pt x="390135" y="2004673"/>
                      <a:pt x="367665" y="2021347"/>
                      <a:pt x="341802" y="2029968"/>
                    </a:cubicBezTo>
                    <a:lnTo>
                      <a:pt x="314370" y="2039112"/>
                    </a:lnTo>
                    <a:lnTo>
                      <a:pt x="286938" y="2002536"/>
                    </a:lnTo>
                    <a:lnTo>
                      <a:pt x="296082" y="1975104"/>
                    </a:lnTo>
                    <a:lnTo>
                      <a:pt x="369234" y="1947672"/>
                    </a:lnTo>
                    <a:cubicBezTo>
                      <a:pt x="378292" y="1944378"/>
                      <a:pt x="388240" y="1943209"/>
                      <a:pt x="396666" y="1938528"/>
                    </a:cubicBezTo>
                    <a:cubicBezTo>
                      <a:pt x="415879" y="1927854"/>
                      <a:pt x="435988" y="1917494"/>
                      <a:pt x="451530" y="1901952"/>
                    </a:cubicBezTo>
                    <a:cubicBezTo>
                      <a:pt x="460674" y="1892808"/>
                      <a:pt x="468202" y="1881693"/>
                      <a:pt x="478962" y="1874520"/>
                    </a:cubicBezTo>
                    <a:cubicBezTo>
                      <a:pt x="486982" y="1869173"/>
                      <a:pt x="497968" y="1870057"/>
                      <a:pt x="506394" y="1865376"/>
                    </a:cubicBezTo>
                    <a:lnTo>
                      <a:pt x="588690" y="1810512"/>
                    </a:lnTo>
                    <a:cubicBezTo>
                      <a:pt x="597834" y="1804416"/>
                      <a:pt x="608351" y="1799995"/>
                      <a:pt x="616122" y="1792224"/>
                    </a:cubicBezTo>
                    <a:cubicBezTo>
                      <a:pt x="625266" y="1783080"/>
                      <a:pt x="633620" y="1773071"/>
                      <a:pt x="643554" y="1764792"/>
                    </a:cubicBezTo>
                    <a:cubicBezTo>
                      <a:pt x="651997" y="1757757"/>
                      <a:pt x="662543" y="1753539"/>
                      <a:pt x="670986" y="1746504"/>
                    </a:cubicBezTo>
                    <a:cubicBezTo>
                      <a:pt x="688320" y="1732059"/>
                      <a:pt x="706431" y="1712191"/>
                      <a:pt x="716706" y="1691640"/>
                    </a:cubicBezTo>
                    <a:cubicBezTo>
                      <a:pt x="737720" y="1649612"/>
                      <a:pt x="714336" y="1675722"/>
                      <a:pt x="734994" y="1655064"/>
                    </a:cubicBezTo>
                    <a:lnTo>
                      <a:pt x="734994" y="1655064"/>
                    </a:lnTo>
                    <a:cubicBezTo>
                      <a:pt x="710610" y="1642872"/>
                      <a:pt x="688290" y="1625100"/>
                      <a:pt x="661842" y="1618488"/>
                    </a:cubicBezTo>
                    <a:cubicBezTo>
                      <a:pt x="649650" y="1615440"/>
                      <a:pt x="637350" y="1624180"/>
                      <a:pt x="625266" y="1627632"/>
                    </a:cubicBezTo>
                    <a:cubicBezTo>
                      <a:pt x="615998" y="1630280"/>
                      <a:pt x="607102" y="1634128"/>
                      <a:pt x="597834" y="1636776"/>
                    </a:cubicBezTo>
                    <a:cubicBezTo>
                      <a:pt x="517462" y="1659739"/>
                      <a:pt x="599599" y="1633140"/>
                      <a:pt x="533826" y="1655064"/>
                    </a:cubicBezTo>
                    <a:cubicBezTo>
                      <a:pt x="448482" y="1652016"/>
                      <a:pt x="362284" y="1658345"/>
                      <a:pt x="277794" y="1645920"/>
                    </a:cubicBezTo>
                    <a:cubicBezTo>
                      <a:pt x="256048" y="1642722"/>
                      <a:pt x="222930" y="1609344"/>
                      <a:pt x="222930" y="1609344"/>
                    </a:cubicBezTo>
                    <a:cubicBezTo>
                      <a:pt x="219882" y="1600200"/>
                      <a:pt x="213786" y="1591551"/>
                      <a:pt x="213786" y="1581912"/>
                    </a:cubicBezTo>
                    <a:cubicBezTo>
                      <a:pt x="213786" y="1563372"/>
                      <a:pt x="224977" y="1545475"/>
                      <a:pt x="222930" y="1527048"/>
                    </a:cubicBezTo>
                    <a:cubicBezTo>
                      <a:pt x="221716" y="1516125"/>
                      <a:pt x="213961" y="1505441"/>
                      <a:pt x="204642" y="1499616"/>
                    </a:cubicBezTo>
                    <a:cubicBezTo>
                      <a:pt x="188295" y="1489399"/>
                      <a:pt x="165818" y="1492021"/>
                      <a:pt x="149778" y="1481328"/>
                    </a:cubicBezTo>
                    <a:cubicBezTo>
                      <a:pt x="111586" y="1455867"/>
                      <a:pt x="130117" y="1470811"/>
                      <a:pt x="94914" y="1435608"/>
                    </a:cubicBezTo>
                    <a:cubicBezTo>
                      <a:pt x="81005" y="1393881"/>
                      <a:pt x="63606" y="1370207"/>
                      <a:pt x="85770" y="1325880"/>
                    </a:cubicBezTo>
                    <a:cubicBezTo>
                      <a:pt x="90685" y="1316050"/>
                      <a:pt x="102912" y="1311451"/>
                      <a:pt x="113202" y="1307592"/>
                    </a:cubicBezTo>
                    <a:cubicBezTo>
                      <a:pt x="127754" y="1302135"/>
                      <a:pt x="143682" y="1301496"/>
                      <a:pt x="158922" y="1298448"/>
                    </a:cubicBezTo>
                    <a:cubicBezTo>
                      <a:pt x="147424" y="1263953"/>
                      <a:pt x="144644" y="1247594"/>
                      <a:pt x="113202" y="1216152"/>
                    </a:cubicBezTo>
                    <a:cubicBezTo>
                      <a:pt x="104058" y="1207008"/>
                      <a:pt x="94186" y="1198538"/>
                      <a:pt x="85770" y="1188720"/>
                    </a:cubicBezTo>
                    <a:cubicBezTo>
                      <a:pt x="75852" y="1177149"/>
                      <a:pt x="68256" y="1163715"/>
                      <a:pt x="58338" y="1152144"/>
                    </a:cubicBezTo>
                    <a:cubicBezTo>
                      <a:pt x="49922" y="1142326"/>
                      <a:pt x="39185" y="1134646"/>
                      <a:pt x="30906" y="1124712"/>
                    </a:cubicBezTo>
                    <a:cubicBezTo>
                      <a:pt x="11211" y="1101077"/>
                      <a:pt x="12638" y="1097341"/>
                      <a:pt x="3474" y="1069848"/>
                    </a:cubicBezTo>
                    <a:cubicBezTo>
                      <a:pt x="6522" y="1051560"/>
                      <a:pt x="4327" y="1031567"/>
                      <a:pt x="12618" y="1014984"/>
                    </a:cubicBezTo>
                    <a:cubicBezTo>
                      <a:pt x="23083" y="994055"/>
                      <a:pt x="71557" y="990395"/>
                      <a:pt x="85770" y="987552"/>
                    </a:cubicBezTo>
                    <a:lnTo>
                      <a:pt x="49194" y="877824"/>
                    </a:lnTo>
                    <a:lnTo>
                      <a:pt x="40050" y="850392"/>
                    </a:lnTo>
                    <a:cubicBezTo>
                      <a:pt x="37002" y="841248"/>
                      <a:pt x="33244" y="832311"/>
                      <a:pt x="30906" y="822960"/>
                    </a:cubicBezTo>
                    <a:cubicBezTo>
                      <a:pt x="2320" y="708617"/>
                      <a:pt x="38854" y="850779"/>
                      <a:pt x="12618" y="758952"/>
                    </a:cubicBezTo>
                    <a:cubicBezTo>
                      <a:pt x="9166" y="746868"/>
                      <a:pt x="-6983" y="715405"/>
                      <a:pt x="3474" y="722376"/>
                    </a:cubicBezTo>
                    <a:cubicBezTo>
                      <a:pt x="8046" y="725424"/>
                      <a:pt x="46908" y="789432"/>
                      <a:pt x="58338" y="804672"/>
                    </a:cubicBezTo>
                    <a:cubicBezTo>
                      <a:pt x="67482" y="816864"/>
                      <a:pt x="76912" y="828847"/>
                      <a:pt x="85770" y="841248"/>
                    </a:cubicBezTo>
                    <a:cubicBezTo>
                      <a:pt x="92158" y="850191"/>
                      <a:pt x="97023" y="860237"/>
                      <a:pt x="104058" y="868680"/>
                    </a:cubicBezTo>
                    <a:cubicBezTo>
                      <a:pt x="112337" y="878614"/>
                      <a:pt x="123211" y="886178"/>
                      <a:pt x="131490" y="896112"/>
                    </a:cubicBezTo>
                    <a:cubicBezTo>
                      <a:pt x="195143" y="972495"/>
                      <a:pt x="97067" y="870833"/>
                      <a:pt x="177210" y="950976"/>
                    </a:cubicBezTo>
                    <a:cubicBezTo>
                      <a:pt x="183306" y="941832"/>
                      <a:pt x="191169" y="933645"/>
                      <a:pt x="195498" y="923544"/>
                    </a:cubicBezTo>
                    <a:cubicBezTo>
                      <a:pt x="200448" y="911993"/>
                      <a:pt x="196366" y="896426"/>
                      <a:pt x="204642" y="886968"/>
                    </a:cubicBezTo>
                    <a:cubicBezTo>
                      <a:pt x="219116" y="870427"/>
                      <a:pt x="259506" y="850392"/>
                      <a:pt x="259506" y="850392"/>
                    </a:cubicBezTo>
                    <a:cubicBezTo>
                      <a:pt x="268650" y="856488"/>
                      <a:pt x="280073" y="860098"/>
                      <a:pt x="286938" y="868680"/>
                    </a:cubicBezTo>
                    <a:cubicBezTo>
                      <a:pt x="292959" y="876206"/>
                      <a:pt x="294886" y="886548"/>
                      <a:pt x="296082" y="896112"/>
                    </a:cubicBezTo>
                    <a:cubicBezTo>
                      <a:pt x="301011" y="935546"/>
                      <a:pt x="302178" y="975360"/>
                      <a:pt x="305226" y="1014984"/>
                    </a:cubicBezTo>
                    <a:cubicBezTo>
                      <a:pt x="325407" y="988076"/>
                      <a:pt x="334618" y="972203"/>
                      <a:pt x="360090" y="950976"/>
                    </a:cubicBezTo>
                    <a:cubicBezTo>
                      <a:pt x="368533" y="943941"/>
                      <a:pt x="377479" y="937151"/>
                      <a:pt x="387522" y="932688"/>
                    </a:cubicBezTo>
                    <a:cubicBezTo>
                      <a:pt x="405138" y="924859"/>
                      <a:pt x="442386" y="914400"/>
                      <a:pt x="442386" y="914400"/>
                    </a:cubicBezTo>
                    <a:cubicBezTo>
                      <a:pt x="460674" y="917448"/>
                      <a:pt x="481153" y="914345"/>
                      <a:pt x="497250" y="923544"/>
                    </a:cubicBezTo>
                    <a:cubicBezTo>
                      <a:pt x="505619" y="928326"/>
                      <a:pt x="506394" y="941337"/>
                      <a:pt x="506394" y="950976"/>
                    </a:cubicBezTo>
                    <a:cubicBezTo>
                      <a:pt x="506394" y="987679"/>
                      <a:pt x="502101" y="1024323"/>
                      <a:pt x="497250" y="1060704"/>
                    </a:cubicBezTo>
                    <a:cubicBezTo>
                      <a:pt x="495976" y="1070258"/>
                      <a:pt x="481290" y="1081320"/>
                      <a:pt x="488106" y="1088136"/>
                    </a:cubicBezTo>
                    <a:cubicBezTo>
                      <a:pt x="494922" y="1094952"/>
                      <a:pt x="507112" y="1083673"/>
                      <a:pt x="515538" y="1078992"/>
                    </a:cubicBezTo>
                    <a:cubicBezTo>
                      <a:pt x="534751" y="1068318"/>
                      <a:pt x="552114" y="1054608"/>
                      <a:pt x="570402" y="1042416"/>
                    </a:cubicBezTo>
                    <a:lnTo>
                      <a:pt x="597834" y="1024128"/>
                    </a:lnTo>
                    <a:lnTo>
                      <a:pt x="625266" y="1005840"/>
                    </a:lnTo>
                    <a:cubicBezTo>
                      <a:pt x="634410" y="1008888"/>
                      <a:pt x="645293" y="1008814"/>
                      <a:pt x="652698" y="1014984"/>
                    </a:cubicBezTo>
                    <a:cubicBezTo>
                      <a:pt x="678248" y="1036276"/>
                      <a:pt x="680158" y="1051645"/>
                      <a:pt x="689274" y="1078992"/>
                    </a:cubicBezTo>
                    <a:cubicBezTo>
                      <a:pt x="686226" y="1124712"/>
                      <a:pt x="690625" y="1171549"/>
                      <a:pt x="680130" y="1216152"/>
                    </a:cubicBezTo>
                    <a:cubicBezTo>
                      <a:pt x="677613" y="1226850"/>
                      <a:pt x="652698" y="1223450"/>
                      <a:pt x="652698" y="1234440"/>
                    </a:cubicBezTo>
                    <a:cubicBezTo>
                      <a:pt x="652698" y="1245430"/>
                      <a:pt x="670986" y="1246632"/>
                      <a:pt x="680130" y="1252728"/>
                    </a:cubicBezTo>
                    <a:cubicBezTo>
                      <a:pt x="697520" y="1249250"/>
                      <a:pt x="734537" y="1243813"/>
                      <a:pt x="753282" y="1234440"/>
                    </a:cubicBezTo>
                    <a:cubicBezTo>
                      <a:pt x="763112" y="1229525"/>
                      <a:pt x="771570" y="1222248"/>
                      <a:pt x="780714" y="1216152"/>
                    </a:cubicBezTo>
                    <a:cubicBezTo>
                      <a:pt x="786810" y="1207008"/>
                      <a:pt x="788798" y="1192801"/>
                      <a:pt x="799002" y="1188720"/>
                    </a:cubicBezTo>
                    <a:cubicBezTo>
                      <a:pt x="831797" y="1175602"/>
                      <a:pt x="832648" y="1222721"/>
                      <a:pt x="835578" y="1234440"/>
                    </a:cubicBezTo>
                    <a:cubicBezTo>
                      <a:pt x="832530" y="1298448"/>
                      <a:pt x="833511" y="1362775"/>
                      <a:pt x="826434" y="1426464"/>
                    </a:cubicBezTo>
                    <a:cubicBezTo>
                      <a:pt x="824305" y="1445623"/>
                      <a:pt x="814242" y="1463040"/>
                      <a:pt x="808146" y="1481328"/>
                    </a:cubicBezTo>
                    <a:cubicBezTo>
                      <a:pt x="805098" y="1490472"/>
                      <a:pt x="805818" y="1501944"/>
                      <a:pt x="799002" y="1508760"/>
                    </a:cubicBezTo>
                    <a:cubicBezTo>
                      <a:pt x="789858" y="1517904"/>
                      <a:pt x="771570" y="1523260"/>
                      <a:pt x="771570" y="1536192"/>
                    </a:cubicBezTo>
                    <a:cubicBezTo>
                      <a:pt x="771570" y="1547182"/>
                      <a:pt x="789858" y="1524000"/>
                      <a:pt x="799002" y="1517904"/>
                    </a:cubicBezTo>
                    <a:cubicBezTo>
                      <a:pt x="840925" y="1455020"/>
                      <a:pt x="814726" y="1469991"/>
                      <a:pt x="863010" y="1453896"/>
                    </a:cubicBezTo>
                    <a:lnTo>
                      <a:pt x="917874" y="1371600"/>
                    </a:lnTo>
                    <a:cubicBezTo>
                      <a:pt x="923970" y="1362456"/>
                      <a:pt x="932687" y="1354594"/>
                      <a:pt x="936162" y="1344168"/>
                    </a:cubicBezTo>
                    <a:lnTo>
                      <a:pt x="954450" y="1289304"/>
                    </a:lnTo>
                    <a:cubicBezTo>
                      <a:pt x="957498" y="1280160"/>
                      <a:pt x="958247" y="1269892"/>
                      <a:pt x="963594" y="1261872"/>
                    </a:cubicBezTo>
                    <a:cubicBezTo>
                      <a:pt x="969690" y="1252728"/>
                      <a:pt x="977419" y="1244483"/>
                      <a:pt x="981882" y="1234440"/>
                    </a:cubicBezTo>
                    <a:cubicBezTo>
                      <a:pt x="989711" y="1216824"/>
                      <a:pt x="989477" y="1195616"/>
                      <a:pt x="1000170" y="1179576"/>
                    </a:cubicBezTo>
                    <a:cubicBezTo>
                      <a:pt x="1052581" y="1100960"/>
                      <a:pt x="989744" y="1200428"/>
                      <a:pt x="1027602" y="1124712"/>
                    </a:cubicBezTo>
                    <a:cubicBezTo>
                      <a:pt x="1040333" y="1099251"/>
                      <a:pt x="1053099" y="1090071"/>
                      <a:pt x="1073322" y="1069848"/>
                    </a:cubicBezTo>
                    <a:cubicBezTo>
                      <a:pt x="1076370" y="1054608"/>
                      <a:pt x="1089417" y="1038029"/>
                      <a:pt x="1082466" y="1024128"/>
                    </a:cubicBezTo>
                    <a:cubicBezTo>
                      <a:pt x="1076846" y="1012888"/>
                      <a:pt x="1058427" y="1015849"/>
                      <a:pt x="1045890" y="1014984"/>
                    </a:cubicBezTo>
                    <a:cubicBezTo>
                      <a:pt x="969810" y="1009737"/>
                      <a:pt x="893490" y="1008888"/>
                      <a:pt x="817290" y="1005840"/>
                    </a:cubicBezTo>
                    <a:cubicBezTo>
                      <a:pt x="805098" y="1002792"/>
                      <a:pt x="792751" y="1000307"/>
                      <a:pt x="780714" y="996696"/>
                    </a:cubicBezTo>
                    <a:cubicBezTo>
                      <a:pt x="762250" y="991157"/>
                      <a:pt x="725850" y="978408"/>
                      <a:pt x="725850" y="978408"/>
                    </a:cubicBezTo>
                    <a:cubicBezTo>
                      <a:pt x="719754" y="969264"/>
                      <a:pt x="715333" y="958747"/>
                      <a:pt x="707562" y="950976"/>
                    </a:cubicBezTo>
                    <a:cubicBezTo>
                      <a:pt x="646602" y="890016"/>
                      <a:pt x="710610" y="978408"/>
                      <a:pt x="661842" y="905256"/>
                    </a:cubicBezTo>
                    <a:cubicBezTo>
                      <a:pt x="655746" y="856488"/>
                      <a:pt x="670253" y="800215"/>
                      <a:pt x="643554" y="758952"/>
                    </a:cubicBezTo>
                    <a:cubicBezTo>
                      <a:pt x="628560" y="735779"/>
                      <a:pt x="583718" y="765851"/>
                      <a:pt x="561258" y="749808"/>
                    </a:cubicBezTo>
                    <a:cubicBezTo>
                      <a:pt x="550166" y="741885"/>
                      <a:pt x="567987" y="720456"/>
                      <a:pt x="579546" y="713232"/>
                    </a:cubicBezTo>
                    <a:cubicBezTo>
                      <a:pt x="595268" y="703406"/>
                      <a:pt x="616122" y="707136"/>
                      <a:pt x="634410" y="704088"/>
                    </a:cubicBezTo>
                    <a:cubicBezTo>
                      <a:pt x="616122" y="691896"/>
                      <a:pt x="595088" y="683054"/>
                      <a:pt x="579546" y="667512"/>
                    </a:cubicBezTo>
                    <a:cubicBezTo>
                      <a:pt x="544343" y="632309"/>
                      <a:pt x="562874" y="647253"/>
                      <a:pt x="524682" y="621792"/>
                    </a:cubicBezTo>
                    <a:cubicBezTo>
                      <a:pt x="521634" y="551688"/>
                      <a:pt x="520206" y="481495"/>
                      <a:pt x="515538" y="411480"/>
                    </a:cubicBezTo>
                    <a:cubicBezTo>
                      <a:pt x="514104" y="389975"/>
                      <a:pt x="504604" y="368950"/>
                      <a:pt x="506394" y="347472"/>
                    </a:cubicBezTo>
                    <a:cubicBezTo>
                      <a:pt x="507757" y="331115"/>
                      <a:pt x="518586" y="316992"/>
                      <a:pt x="524682" y="301752"/>
                    </a:cubicBezTo>
                    <a:cubicBezTo>
                      <a:pt x="533826" y="307848"/>
                      <a:pt x="543900" y="312739"/>
                      <a:pt x="552114" y="320040"/>
                    </a:cubicBezTo>
                    <a:cubicBezTo>
                      <a:pt x="571444" y="337223"/>
                      <a:pt x="606978" y="374904"/>
                      <a:pt x="606978" y="374904"/>
                    </a:cubicBezTo>
                    <a:cubicBezTo>
                      <a:pt x="610026" y="384048"/>
                      <a:pt x="610775" y="394316"/>
                      <a:pt x="616122" y="402336"/>
                    </a:cubicBezTo>
                    <a:cubicBezTo>
                      <a:pt x="656568" y="463005"/>
                      <a:pt x="631925" y="397367"/>
                      <a:pt x="661842" y="457200"/>
                    </a:cubicBezTo>
                    <a:cubicBezTo>
                      <a:pt x="666153" y="465821"/>
                      <a:pt x="664170" y="477816"/>
                      <a:pt x="670986" y="484632"/>
                    </a:cubicBezTo>
                    <a:cubicBezTo>
                      <a:pt x="677802" y="491448"/>
                      <a:pt x="689274" y="490728"/>
                      <a:pt x="698418" y="493776"/>
                    </a:cubicBezTo>
                    <a:cubicBezTo>
                      <a:pt x="704514" y="475488"/>
                      <a:pt x="703075" y="452543"/>
                      <a:pt x="716706" y="438912"/>
                    </a:cubicBezTo>
                    <a:cubicBezTo>
                      <a:pt x="725850" y="429768"/>
                      <a:pt x="734204" y="419759"/>
                      <a:pt x="744138" y="411480"/>
                    </a:cubicBezTo>
                    <a:cubicBezTo>
                      <a:pt x="763525" y="395324"/>
                      <a:pt x="785787" y="386084"/>
                      <a:pt x="808146" y="374904"/>
                    </a:cubicBezTo>
                    <a:cubicBezTo>
                      <a:pt x="814242" y="384048"/>
                      <a:pt x="824279" y="391560"/>
                      <a:pt x="826434" y="402336"/>
                    </a:cubicBezTo>
                    <a:cubicBezTo>
                      <a:pt x="833632" y="438326"/>
                      <a:pt x="823035" y="477571"/>
                      <a:pt x="835578" y="512064"/>
                    </a:cubicBezTo>
                    <a:cubicBezTo>
                      <a:pt x="838872" y="521122"/>
                      <a:pt x="854389" y="507231"/>
                      <a:pt x="863010" y="502920"/>
                    </a:cubicBezTo>
                    <a:cubicBezTo>
                      <a:pt x="933914" y="467468"/>
                      <a:pt x="848923" y="498472"/>
                      <a:pt x="917874" y="475488"/>
                    </a:cubicBezTo>
                    <a:cubicBezTo>
                      <a:pt x="923970" y="466344"/>
                      <a:pt x="925958" y="452137"/>
                      <a:pt x="936162" y="448056"/>
                    </a:cubicBezTo>
                    <a:cubicBezTo>
                      <a:pt x="945111" y="444476"/>
                      <a:pt x="962320" y="447646"/>
                      <a:pt x="963594" y="457200"/>
                    </a:cubicBezTo>
                    <a:cubicBezTo>
                      <a:pt x="969248" y="499605"/>
                      <a:pt x="947945" y="542933"/>
                      <a:pt x="954450" y="585216"/>
                    </a:cubicBezTo>
                    <a:cubicBezTo>
                      <a:pt x="955916" y="594743"/>
                      <a:pt x="973261" y="580383"/>
                      <a:pt x="981882" y="576072"/>
                    </a:cubicBezTo>
                    <a:cubicBezTo>
                      <a:pt x="1045030" y="544498"/>
                      <a:pt x="969768" y="567671"/>
                      <a:pt x="1045890" y="548640"/>
                    </a:cubicBezTo>
                    <a:cubicBezTo>
                      <a:pt x="1051986" y="539496"/>
                      <a:pt x="1056407" y="528979"/>
                      <a:pt x="1064178" y="521208"/>
                    </a:cubicBezTo>
                    <a:cubicBezTo>
                      <a:pt x="1071949" y="513437"/>
                      <a:pt x="1090678" y="491970"/>
                      <a:pt x="1091610" y="502920"/>
                    </a:cubicBezTo>
                    <a:cubicBezTo>
                      <a:pt x="1104278" y="651765"/>
                      <a:pt x="1097706" y="801624"/>
                      <a:pt x="1100754" y="950976"/>
                    </a:cubicBezTo>
                    <a:cubicBezTo>
                      <a:pt x="1111013" y="920200"/>
                      <a:pt x="1110107" y="918606"/>
                      <a:pt x="1128186" y="886968"/>
                    </a:cubicBezTo>
                    <a:cubicBezTo>
                      <a:pt x="1145477" y="856709"/>
                      <a:pt x="1163505" y="846785"/>
                      <a:pt x="1164762" y="804672"/>
                    </a:cubicBezTo>
                    <a:cubicBezTo>
                      <a:pt x="1170310" y="618827"/>
                      <a:pt x="1164762" y="432816"/>
                      <a:pt x="1164762" y="246888"/>
                    </a:cubicBezTo>
                    <a:lnTo>
                      <a:pt x="1183050" y="182880"/>
                    </a:lnTo>
                    <a:lnTo>
                      <a:pt x="1219626" y="402336"/>
                    </a:lnTo>
                    <a:lnTo>
                      <a:pt x="1219626" y="576072"/>
                    </a:lnTo>
                    <a:lnTo>
                      <a:pt x="1219626" y="576072"/>
                    </a:lnTo>
                    <a:cubicBezTo>
                      <a:pt x="1240962" y="560832"/>
                      <a:pt x="1265094" y="548892"/>
                      <a:pt x="1283634" y="530352"/>
                    </a:cubicBezTo>
                    <a:cubicBezTo>
                      <a:pt x="1290450" y="523536"/>
                      <a:pt x="1288467" y="511541"/>
                      <a:pt x="1292778" y="502920"/>
                    </a:cubicBezTo>
                    <a:cubicBezTo>
                      <a:pt x="1297693" y="493090"/>
                      <a:pt x="1304970" y="484632"/>
                      <a:pt x="1311066" y="475488"/>
                    </a:cubicBezTo>
                    <a:cubicBezTo>
                      <a:pt x="1312634" y="440982"/>
                      <a:pt x="1284298" y="301088"/>
                      <a:pt x="1338498" y="246888"/>
                    </a:cubicBezTo>
                    <a:cubicBezTo>
                      <a:pt x="1346269" y="239117"/>
                      <a:pt x="1356388" y="234052"/>
                      <a:pt x="1365930" y="228600"/>
                    </a:cubicBezTo>
                    <a:cubicBezTo>
                      <a:pt x="1377765" y="221837"/>
                      <a:pt x="1390314" y="216408"/>
                      <a:pt x="1402506" y="210312"/>
                    </a:cubicBezTo>
                    <a:cubicBezTo>
                      <a:pt x="1411650" y="213360"/>
                      <a:pt x="1422412" y="213435"/>
                      <a:pt x="1429938" y="219456"/>
                    </a:cubicBezTo>
                    <a:cubicBezTo>
                      <a:pt x="1438520" y="226321"/>
                      <a:pt x="1440455" y="239117"/>
                      <a:pt x="1448226" y="246888"/>
                    </a:cubicBezTo>
                    <a:cubicBezTo>
                      <a:pt x="1455997" y="254659"/>
                      <a:pt x="1466514" y="259080"/>
                      <a:pt x="1475658" y="265176"/>
                    </a:cubicBezTo>
                    <a:cubicBezTo>
                      <a:pt x="1478706" y="252984"/>
                      <a:pt x="1476951" y="238413"/>
                      <a:pt x="1484802" y="228600"/>
                    </a:cubicBezTo>
                    <a:cubicBezTo>
                      <a:pt x="1490823" y="221074"/>
                      <a:pt x="1503808" y="224137"/>
                      <a:pt x="1512234" y="219456"/>
                    </a:cubicBezTo>
                    <a:cubicBezTo>
                      <a:pt x="1531447" y="208782"/>
                      <a:pt x="1548810" y="195072"/>
                      <a:pt x="1567098" y="182880"/>
                    </a:cubicBezTo>
                    <a:cubicBezTo>
                      <a:pt x="1575118" y="177533"/>
                      <a:pt x="1585909" y="178047"/>
                      <a:pt x="1594530" y="173736"/>
                    </a:cubicBezTo>
                    <a:cubicBezTo>
                      <a:pt x="1604360" y="168821"/>
                      <a:pt x="1611861" y="159777"/>
                      <a:pt x="1621962" y="155448"/>
                    </a:cubicBezTo>
                    <a:cubicBezTo>
                      <a:pt x="1633513" y="150498"/>
                      <a:pt x="1646454" y="149756"/>
                      <a:pt x="1658538" y="146304"/>
                    </a:cubicBezTo>
                    <a:cubicBezTo>
                      <a:pt x="1667806" y="143656"/>
                      <a:pt x="1676826" y="140208"/>
                      <a:pt x="1685970" y="137160"/>
                    </a:cubicBezTo>
                    <a:cubicBezTo>
                      <a:pt x="1698162" y="140208"/>
                      <a:pt x="1712089" y="139333"/>
                      <a:pt x="1722546" y="146304"/>
                    </a:cubicBezTo>
                    <a:cubicBezTo>
                      <a:pt x="1731690" y="152400"/>
                      <a:pt x="1735919" y="163906"/>
                      <a:pt x="1740834" y="173736"/>
                    </a:cubicBezTo>
                    <a:cubicBezTo>
                      <a:pt x="1745145" y="182357"/>
                      <a:pt x="1742452" y="195147"/>
                      <a:pt x="1749978" y="201168"/>
                    </a:cubicBezTo>
                    <a:cubicBezTo>
                      <a:pt x="1759791" y="209019"/>
                      <a:pt x="1774362" y="207264"/>
                      <a:pt x="1786554" y="210312"/>
                    </a:cubicBezTo>
                    <a:cubicBezTo>
                      <a:pt x="1843608" y="196049"/>
                      <a:pt x="1915282" y="174210"/>
                      <a:pt x="1969434" y="210312"/>
                    </a:cubicBezTo>
                    <a:cubicBezTo>
                      <a:pt x="1997788" y="229215"/>
                      <a:pt x="1975757" y="278988"/>
                      <a:pt x="1987722" y="310896"/>
                    </a:cubicBezTo>
                    <a:cubicBezTo>
                      <a:pt x="1994575" y="329170"/>
                      <a:pt x="2011446" y="341928"/>
                      <a:pt x="2024298" y="356616"/>
                    </a:cubicBezTo>
                    <a:cubicBezTo>
                      <a:pt x="2040027" y="374592"/>
                      <a:pt x="2057520" y="391515"/>
                      <a:pt x="2079162" y="402336"/>
                    </a:cubicBezTo>
                    <a:cubicBezTo>
                      <a:pt x="2087783" y="406647"/>
                      <a:pt x="2097450" y="408432"/>
                      <a:pt x="2106594" y="411480"/>
                    </a:cubicBezTo>
                    <a:cubicBezTo>
                      <a:pt x="2145828" y="489947"/>
                      <a:pt x="2100616" y="414646"/>
                      <a:pt x="2152314" y="466344"/>
                    </a:cubicBezTo>
                    <a:cubicBezTo>
                      <a:pt x="2160085" y="474115"/>
                      <a:pt x="2162831" y="486005"/>
                      <a:pt x="2170602" y="493776"/>
                    </a:cubicBezTo>
                    <a:cubicBezTo>
                      <a:pt x="2181378" y="504552"/>
                      <a:pt x="2195709" y="511172"/>
                      <a:pt x="2207178" y="521208"/>
                    </a:cubicBezTo>
                    <a:cubicBezTo>
                      <a:pt x="2220154" y="532562"/>
                      <a:pt x="2229408" y="548220"/>
                      <a:pt x="2243754" y="557784"/>
                    </a:cubicBezTo>
                    <a:cubicBezTo>
                      <a:pt x="2257411" y="566889"/>
                      <a:pt x="2275064" y="568212"/>
                      <a:pt x="2289474" y="576072"/>
                    </a:cubicBezTo>
                    <a:cubicBezTo>
                      <a:pt x="2308770" y="586597"/>
                      <a:pt x="2344338" y="612648"/>
                      <a:pt x="2344338" y="612648"/>
                    </a:cubicBezTo>
                    <a:cubicBezTo>
                      <a:pt x="2268138" y="615696"/>
                      <a:pt x="2191565" y="613668"/>
                      <a:pt x="2115738" y="621792"/>
                    </a:cubicBezTo>
                    <a:cubicBezTo>
                      <a:pt x="2104811" y="622963"/>
                      <a:pt x="2095171" y="631498"/>
                      <a:pt x="2088306" y="640080"/>
                    </a:cubicBezTo>
                    <a:cubicBezTo>
                      <a:pt x="2082285" y="647606"/>
                      <a:pt x="2082210" y="658368"/>
                      <a:pt x="2079162" y="667512"/>
                    </a:cubicBezTo>
                    <a:cubicBezTo>
                      <a:pt x="2085258" y="679704"/>
                      <a:pt x="2092080" y="691559"/>
                      <a:pt x="2097450" y="704088"/>
                    </a:cubicBezTo>
                    <a:cubicBezTo>
                      <a:pt x="2101247" y="712947"/>
                      <a:pt x="2100573" y="723994"/>
                      <a:pt x="2106594" y="731520"/>
                    </a:cubicBezTo>
                    <a:cubicBezTo>
                      <a:pt x="2113459" y="740102"/>
                      <a:pt x="2124882" y="743712"/>
                      <a:pt x="2134026" y="749808"/>
                    </a:cubicBezTo>
                    <a:cubicBezTo>
                      <a:pt x="2137106" y="754428"/>
                      <a:pt x="2166866" y="793855"/>
                      <a:pt x="2161458" y="804672"/>
                    </a:cubicBezTo>
                    <a:cubicBezTo>
                      <a:pt x="2157147" y="813293"/>
                      <a:pt x="2143170" y="810768"/>
                      <a:pt x="2134026" y="813816"/>
                    </a:cubicBezTo>
                    <a:cubicBezTo>
                      <a:pt x="2052154" y="806373"/>
                      <a:pt x="2042436" y="831804"/>
                      <a:pt x="2015154" y="777240"/>
                    </a:cubicBezTo>
                    <a:cubicBezTo>
                      <a:pt x="2010843" y="768619"/>
                      <a:pt x="2010321" y="758429"/>
                      <a:pt x="2006010" y="749808"/>
                    </a:cubicBezTo>
                    <a:cubicBezTo>
                      <a:pt x="2001095" y="739978"/>
                      <a:pt x="1992984" y="732024"/>
                      <a:pt x="1987722" y="722376"/>
                    </a:cubicBezTo>
                    <a:cubicBezTo>
                      <a:pt x="1974667" y="698443"/>
                      <a:pt x="1944534" y="622776"/>
                      <a:pt x="1951146" y="649224"/>
                    </a:cubicBezTo>
                    <a:cubicBezTo>
                      <a:pt x="1973130" y="737161"/>
                      <a:pt x="1954353" y="702268"/>
                      <a:pt x="1996866" y="758952"/>
                    </a:cubicBezTo>
                    <a:cubicBezTo>
                      <a:pt x="1999914" y="768096"/>
                      <a:pt x="2001699" y="777763"/>
                      <a:pt x="2006010" y="786384"/>
                    </a:cubicBezTo>
                    <a:cubicBezTo>
                      <a:pt x="2010925" y="796214"/>
                      <a:pt x="2023084" y="802893"/>
                      <a:pt x="2024298" y="813816"/>
                    </a:cubicBezTo>
                    <a:cubicBezTo>
                      <a:pt x="2026345" y="832243"/>
                      <a:pt x="2024980" y="852958"/>
                      <a:pt x="2015154" y="868680"/>
                    </a:cubicBezTo>
                    <a:cubicBezTo>
                      <a:pt x="2009207" y="878195"/>
                      <a:pt x="1963756" y="891909"/>
                      <a:pt x="1951146" y="896112"/>
                    </a:cubicBezTo>
                    <a:cubicBezTo>
                      <a:pt x="1917618" y="893064"/>
                      <a:pt x="1883481" y="894022"/>
                      <a:pt x="1850562" y="886968"/>
                    </a:cubicBezTo>
                    <a:cubicBezTo>
                      <a:pt x="1839816" y="884665"/>
                      <a:pt x="1831573" y="875715"/>
                      <a:pt x="1823130" y="868680"/>
                    </a:cubicBezTo>
                    <a:cubicBezTo>
                      <a:pt x="1805796" y="854235"/>
                      <a:pt x="1787685" y="834367"/>
                      <a:pt x="1777410" y="813816"/>
                    </a:cubicBezTo>
                    <a:cubicBezTo>
                      <a:pt x="1773099" y="805195"/>
                      <a:pt x="1773613" y="794404"/>
                      <a:pt x="1768266" y="786384"/>
                    </a:cubicBezTo>
                    <a:cubicBezTo>
                      <a:pt x="1761093" y="775624"/>
                      <a:pt x="1749978" y="768096"/>
                      <a:pt x="1740834" y="758952"/>
                    </a:cubicBezTo>
                    <a:cubicBezTo>
                      <a:pt x="1753530" y="797040"/>
                      <a:pt x="1773308" y="827852"/>
                      <a:pt x="1749978" y="868680"/>
                    </a:cubicBezTo>
                    <a:cubicBezTo>
                      <a:pt x="1745196" y="877049"/>
                      <a:pt x="1731690" y="874776"/>
                      <a:pt x="1722546" y="877824"/>
                    </a:cubicBezTo>
                    <a:cubicBezTo>
                      <a:pt x="1689018" y="874776"/>
                      <a:pt x="1654333" y="877929"/>
                      <a:pt x="1621962" y="868680"/>
                    </a:cubicBezTo>
                    <a:cubicBezTo>
                      <a:pt x="1609528" y="865127"/>
                      <a:pt x="1602809" y="851182"/>
                      <a:pt x="1594530" y="841248"/>
                    </a:cubicBezTo>
                    <a:cubicBezTo>
                      <a:pt x="1569361" y="811045"/>
                      <a:pt x="1580313" y="813014"/>
                      <a:pt x="1557954" y="777240"/>
                    </a:cubicBezTo>
                    <a:cubicBezTo>
                      <a:pt x="1549877" y="764317"/>
                      <a:pt x="1539262" y="753149"/>
                      <a:pt x="1530522" y="740664"/>
                    </a:cubicBezTo>
                    <a:cubicBezTo>
                      <a:pt x="1517918" y="722658"/>
                      <a:pt x="1512234" y="697992"/>
                      <a:pt x="1493946" y="685800"/>
                    </a:cubicBezTo>
                    <a:cubicBezTo>
                      <a:pt x="1429297" y="642701"/>
                      <a:pt x="1509332" y="696790"/>
                      <a:pt x="1429938" y="640080"/>
                    </a:cubicBezTo>
                    <a:cubicBezTo>
                      <a:pt x="1420995" y="633692"/>
                      <a:pt x="1411650" y="627888"/>
                      <a:pt x="1402506" y="621792"/>
                    </a:cubicBezTo>
                    <a:lnTo>
                      <a:pt x="1347642" y="640080"/>
                    </a:lnTo>
                    <a:cubicBezTo>
                      <a:pt x="1338498" y="643128"/>
                      <a:pt x="1328230" y="643877"/>
                      <a:pt x="1320210" y="649224"/>
                    </a:cubicBezTo>
                    <a:lnTo>
                      <a:pt x="1292778" y="667512"/>
                    </a:lnTo>
                    <a:cubicBezTo>
                      <a:pt x="1286682" y="676656"/>
                      <a:pt x="1279405" y="685114"/>
                      <a:pt x="1274490" y="694944"/>
                    </a:cubicBezTo>
                    <a:cubicBezTo>
                      <a:pt x="1256696" y="730532"/>
                      <a:pt x="1273781" y="717935"/>
                      <a:pt x="1256202" y="758952"/>
                    </a:cubicBezTo>
                    <a:cubicBezTo>
                      <a:pt x="1251873" y="769053"/>
                      <a:pt x="1242377" y="776341"/>
                      <a:pt x="1237914" y="786384"/>
                    </a:cubicBezTo>
                    <a:cubicBezTo>
                      <a:pt x="1194387" y="884319"/>
                      <a:pt x="1242726" y="806598"/>
                      <a:pt x="1201338" y="868680"/>
                    </a:cubicBezTo>
                    <a:cubicBezTo>
                      <a:pt x="1198290" y="890016"/>
                      <a:pt x="1197040" y="911687"/>
                      <a:pt x="1192194" y="932688"/>
                    </a:cubicBezTo>
                    <a:cubicBezTo>
                      <a:pt x="1187859" y="951472"/>
                      <a:pt x="1173906" y="987552"/>
                      <a:pt x="1173906" y="987552"/>
                    </a:cubicBezTo>
                    <a:cubicBezTo>
                      <a:pt x="1170858" y="1008888"/>
                      <a:pt x="1169608" y="1030559"/>
                      <a:pt x="1164762" y="1051560"/>
                    </a:cubicBezTo>
                    <a:cubicBezTo>
                      <a:pt x="1160427" y="1070344"/>
                      <a:pt x="1151149" y="1087722"/>
                      <a:pt x="1146474" y="1106424"/>
                    </a:cubicBezTo>
                    <a:cubicBezTo>
                      <a:pt x="1134024" y="1156224"/>
                      <a:pt x="1142950" y="1131760"/>
                      <a:pt x="1119042" y="1179576"/>
                    </a:cubicBezTo>
                    <a:cubicBezTo>
                      <a:pt x="1122090" y="1188720"/>
                      <a:pt x="1118777" y="1204917"/>
                      <a:pt x="1128186" y="1207008"/>
                    </a:cubicBezTo>
                    <a:cubicBezTo>
                      <a:pt x="1141279" y="1209918"/>
                      <a:pt x="1205334" y="1200438"/>
                      <a:pt x="1228770" y="1188720"/>
                    </a:cubicBezTo>
                    <a:cubicBezTo>
                      <a:pt x="1238600" y="1183805"/>
                      <a:pt x="1247058" y="1176528"/>
                      <a:pt x="1256202" y="1170432"/>
                    </a:cubicBezTo>
                    <a:cubicBezTo>
                      <a:pt x="1282364" y="1091946"/>
                      <a:pt x="1242304" y="1216879"/>
                      <a:pt x="1274490" y="1088136"/>
                    </a:cubicBezTo>
                    <a:cubicBezTo>
                      <a:pt x="1279165" y="1069434"/>
                      <a:pt x="1287706" y="1051870"/>
                      <a:pt x="1292778" y="1033272"/>
                    </a:cubicBezTo>
                    <a:cubicBezTo>
                      <a:pt x="1296867" y="1018278"/>
                      <a:pt x="1294971" y="1001453"/>
                      <a:pt x="1301922" y="987552"/>
                    </a:cubicBezTo>
                    <a:cubicBezTo>
                      <a:pt x="1310723" y="969951"/>
                      <a:pt x="1341032" y="952335"/>
                      <a:pt x="1356786" y="941832"/>
                    </a:cubicBezTo>
                    <a:cubicBezTo>
                      <a:pt x="1420836" y="948949"/>
                      <a:pt x="1434136" y="933078"/>
                      <a:pt x="1466514" y="978408"/>
                    </a:cubicBezTo>
                    <a:cubicBezTo>
                      <a:pt x="1474437" y="989500"/>
                      <a:pt x="1478706" y="1002792"/>
                      <a:pt x="1484802" y="1014984"/>
                    </a:cubicBezTo>
                    <a:cubicBezTo>
                      <a:pt x="1496994" y="1011936"/>
                      <a:pt x="1509294" y="1009292"/>
                      <a:pt x="1521378" y="1005840"/>
                    </a:cubicBezTo>
                    <a:cubicBezTo>
                      <a:pt x="1530646" y="1003192"/>
                      <a:pt x="1539256" y="997970"/>
                      <a:pt x="1548810" y="996696"/>
                    </a:cubicBezTo>
                    <a:cubicBezTo>
                      <a:pt x="1585191" y="991845"/>
                      <a:pt x="1621962" y="990600"/>
                      <a:pt x="1658538" y="987552"/>
                    </a:cubicBezTo>
                    <a:cubicBezTo>
                      <a:pt x="1670730" y="981456"/>
                      <a:pt x="1682585" y="974634"/>
                      <a:pt x="1695114" y="969264"/>
                    </a:cubicBezTo>
                    <a:cubicBezTo>
                      <a:pt x="1750512" y="945522"/>
                      <a:pt x="1692490" y="979720"/>
                      <a:pt x="1768266" y="941832"/>
                    </a:cubicBezTo>
                    <a:cubicBezTo>
                      <a:pt x="1778096" y="936917"/>
                      <a:pt x="1785655" y="928007"/>
                      <a:pt x="1795698" y="923544"/>
                    </a:cubicBezTo>
                    <a:cubicBezTo>
                      <a:pt x="1824321" y="910823"/>
                      <a:pt x="1856740" y="903712"/>
                      <a:pt x="1887138" y="896112"/>
                    </a:cubicBezTo>
                    <a:cubicBezTo>
                      <a:pt x="1902378" y="899160"/>
                      <a:pt x="1919926" y="896635"/>
                      <a:pt x="1932858" y="905256"/>
                    </a:cubicBezTo>
                    <a:cubicBezTo>
                      <a:pt x="1940878" y="910603"/>
                      <a:pt x="1942002" y="923049"/>
                      <a:pt x="1942002" y="932688"/>
                    </a:cubicBezTo>
                    <a:cubicBezTo>
                      <a:pt x="1942002" y="999813"/>
                      <a:pt x="1938006" y="1066928"/>
                      <a:pt x="1932858" y="1133856"/>
                    </a:cubicBezTo>
                    <a:cubicBezTo>
                      <a:pt x="1931245" y="1154819"/>
                      <a:pt x="1908964" y="1211145"/>
                      <a:pt x="1905426" y="1225296"/>
                    </a:cubicBezTo>
                    <a:cubicBezTo>
                      <a:pt x="1897887" y="1255452"/>
                      <a:pt x="1896968" y="1287247"/>
                      <a:pt x="1887138" y="1316736"/>
                    </a:cubicBezTo>
                    <a:cubicBezTo>
                      <a:pt x="1884090" y="1325880"/>
                      <a:pt x="1882305" y="1335547"/>
                      <a:pt x="1877994" y="1344168"/>
                    </a:cubicBezTo>
                    <a:cubicBezTo>
                      <a:pt x="1873079" y="1353998"/>
                      <a:pt x="1864621" y="1361770"/>
                      <a:pt x="1859706" y="1371600"/>
                    </a:cubicBezTo>
                    <a:cubicBezTo>
                      <a:pt x="1855395" y="1380221"/>
                      <a:pt x="1855243" y="1390606"/>
                      <a:pt x="1850562" y="1399032"/>
                    </a:cubicBezTo>
                    <a:cubicBezTo>
                      <a:pt x="1829460" y="1437015"/>
                      <a:pt x="1821489" y="1454717"/>
                      <a:pt x="1786554" y="1472184"/>
                    </a:cubicBezTo>
                    <a:cubicBezTo>
                      <a:pt x="1774078" y="1478422"/>
                      <a:pt x="1733428" y="1487961"/>
                      <a:pt x="1722546" y="1490472"/>
                    </a:cubicBezTo>
                    <a:cubicBezTo>
                      <a:pt x="1585954" y="1521993"/>
                      <a:pt x="1686308" y="1497246"/>
                      <a:pt x="1603674" y="1517904"/>
                    </a:cubicBezTo>
                    <a:cubicBezTo>
                      <a:pt x="1515282" y="1514856"/>
                      <a:pt x="1426215" y="1520078"/>
                      <a:pt x="1338498" y="1508760"/>
                    </a:cubicBezTo>
                    <a:cubicBezTo>
                      <a:pt x="1324492" y="1506953"/>
                      <a:pt x="1315241" y="1462246"/>
                      <a:pt x="1311066" y="1453896"/>
                    </a:cubicBezTo>
                    <a:cubicBezTo>
                      <a:pt x="1306151" y="1444066"/>
                      <a:pt x="1297241" y="1436507"/>
                      <a:pt x="1292778" y="1426464"/>
                    </a:cubicBezTo>
                    <a:cubicBezTo>
                      <a:pt x="1284949" y="1408848"/>
                      <a:pt x="1280586" y="1389888"/>
                      <a:pt x="1274490" y="1371600"/>
                    </a:cubicBezTo>
                    <a:cubicBezTo>
                      <a:pt x="1271442" y="1362456"/>
                      <a:pt x="1267236" y="1353619"/>
                      <a:pt x="1265346" y="1344168"/>
                    </a:cubicBezTo>
                    <a:cubicBezTo>
                      <a:pt x="1254312" y="1288997"/>
                      <a:pt x="1261117" y="1313192"/>
                      <a:pt x="1247058" y="1271016"/>
                    </a:cubicBezTo>
                    <a:cubicBezTo>
                      <a:pt x="1210482" y="1274064"/>
                      <a:pt x="1172937" y="1271258"/>
                      <a:pt x="1137330" y="1280160"/>
                    </a:cubicBezTo>
                    <a:cubicBezTo>
                      <a:pt x="1095637" y="1290583"/>
                      <a:pt x="1063047" y="1312607"/>
                      <a:pt x="1036746" y="1344168"/>
                    </a:cubicBezTo>
                    <a:cubicBezTo>
                      <a:pt x="1003989" y="1383476"/>
                      <a:pt x="1029934" y="1357792"/>
                      <a:pt x="1009314" y="1399032"/>
                    </a:cubicBezTo>
                    <a:cubicBezTo>
                      <a:pt x="1004399" y="1408862"/>
                      <a:pt x="995941" y="1416634"/>
                      <a:pt x="991026" y="1426464"/>
                    </a:cubicBezTo>
                    <a:cubicBezTo>
                      <a:pt x="986715" y="1435085"/>
                      <a:pt x="986193" y="1445275"/>
                      <a:pt x="981882" y="1453896"/>
                    </a:cubicBezTo>
                    <a:cubicBezTo>
                      <a:pt x="976967" y="1463726"/>
                      <a:pt x="968509" y="1471498"/>
                      <a:pt x="963594" y="1481328"/>
                    </a:cubicBezTo>
                    <a:cubicBezTo>
                      <a:pt x="959283" y="1489949"/>
                      <a:pt x="960368" y="1501152"/>
                      <a:pt x="954450" y="1508760"/>
                    </a:cubicBezTo>
                    <a:cubicBezTo>
                      <a:pt x="908274" y="1568129"/>
                      <a:pt x="908807" y="1551801"/>
                      <a:pt x="863010" y="1591056"/>
                    </a:cubicBezTo>
                    <a:cubicBezTo>
                      <a:pt x="842904" y="1608290"/>
                      <a:pt x="807471" y="1655064"/>
                      <a:pt x="780714" y="1655064"/>
                    </a:cubicBezTo>
                    <a:lnTo>
                      <a:pt x="771570" y="1655064"/>
                    </a:lnTo>
                    <a:lnTo>
                      <a:pt x="771570" y="1664208"/>
                    </a:lnTo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86368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010" y="62884"/>
            <a:ext cx="12122989" cy="1107996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3080" y="1568918"/>
            <a:ext cx="5909094" cy="59631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 শেষে শিক্ষার্থীরা...</a:t>
            </a:r>
            <a:endParaRPr lang="en-US" sz="4000" b="1" dirty="0">
              <a:solidFill>
                <a:schemeClr val="accent4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080" y="2820837"/>
            <a:ext cx="113092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০১.বাংলাদেশের বিভিন্ন ভূমিরূপ সম্পর্কে বলতে পারবে।</a:t>
            </a:r>
          </a:p>
          <a:p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০২.বিভিন্ন ধরনের ভূমিরূপ বর্ণনা করতে পারবে।</a:t>
            </a:r>
          </a:p>
          <a:p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০৩.বিভিন্ন ধরনের ভূমিরূপের বৈশিষ্ট্য চিহ্নিত করতে পারবে।</a:t>
            </a:r>
          </a:p>
          <a:p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903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107271"/>
            <a:ext cx="12094233" cy="1075765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ঘোষণা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80554" y="1299485"/>
            <a:ext cx="11457786" cy="2922890"/>
            <a:chOff x="303908" y="1353274"/>
            <a:chExt cx="11457786" cy="292289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908" y="1353274"/>
              <a:ext cx="4124655" cy="277263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7529" y="1353274"/>
              <a:ext cx="3514165" cy="292289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8563" y="1353274"/>
              <a:ext cx="3818966" cy="2772630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1735092" y="4222375"/>
            <a:ext cx="6458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চলো আজকে আমরা আলোচনা করি...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787575" y="5214808"/>
            <a:ext cx="5935084" cy="1015663"/>
            <a:chOff x="1711810" y="5125161"/>
            <a:chExt cx="5935084" cy="1015663"/>
          </a:xfrm>
        </p:grpSpPr>
        <p:sp>
          <p:nvSpPr>
            <p:cNvPr id="15" name="TextBox 14"/>
            <p:cNvSpPr txBox="1"/>
            <p:nvPr/>
          </p:nvSpPr>
          <p:spPr>
            <a:xfrm>
              <a:off x="2420471" y="5125161"/>
              <a:ext cx="52264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60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বাংলাদেশের ভূমিরূপ</a:t>
              </a:r>
              <a:endParaRPr lang="en-US" sz="60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1711810" y="5229580"/>
              <a:ext cx="968190" cy="80682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44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০১</a:t>
              </a:r>
              <a:endParaRPr lang="en-US" sz="44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320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66" y="932704"/>
            <a:ext cx="4766480" cy="2622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821" y="932703"/>
            <a:ext cx="5002305" cy="2622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66" y="3692290"/>
            <a:ext cx="4766480" cy="2950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824" y="3692290"/>
            <a:ext cx="5002305" cy="2789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ight Arrow 1"/>
          <p:cNvSpPr/>
          <p:nvPr/>
        </p:nvSpPr>
        <p:spPr>
          <a:xfrm>
            <a:off x="5124496" y="2181752"/>
            <a:ext cx="1730186" cy="1421041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ময়মনসিংহ টাঙ্গাইল </a:t>
            </a:r>
            <a:r>
              <a:rPr lang="bn-IN" sz="1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অঞ্চল</a:t>
            </a:r>
            <a:endParaRPr lang="en-US" sz="1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ight Arrow 13"/>
          <p:cNvSpPr/>
          <p:nvPr/>
        </p:nvSpPr>
        <p:spPr>
          <a:xfrm flipH="1">
            <a:off x="5085207" y="932703"/>
            <a:ext cx="1623014" cy="1335368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অধিকাংশ অঞ্চল</a:t>
            </a:r>
            <a:endParaRPr lang="en-US" sz="1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ight Arrow 16"/>
          <p:cNvSpPr/>
          <p:nvPr/>
        </p:nvSpPr>
        <p:spPr>
          <a:xfrm flipH="1">
            <a:off x="4938746" y="3624561"/>
            <a:ext cx="1623014" cy="1335368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কুমিল্লার লালমাই অঞ্চল</a:t>
            </a:r>
            <a:endParaRPr lang="en-US" sz="1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5154301" y="5015554"/>
            <a:ext cx="1730186" cy="1421041"/>
          </a:xfrm>
          <a:prstGeom prst="rightArrow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রাজশাহী </a:t>
            </a:r>
            <a:r>
              <a:rPr lang="bn-IN" sz="1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অঞ্চল</a:t>
            </a:r>
            <a:endParaRPr lang="en-US" sz="1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88561" y="74677"/>
            <a:ext cx="12007970" cy="769441"/>
            <a:chOff x="63260" y="55821"/>
            <a:chExt cx="12007970" cy="769441"/>
          </a:xfrm>
        </p:grpSpPr>
        <p:sp>
          <p:nvSpPr>
            <p:cNvPr id="6" name="TextBox 5"/>
            <p:cNvSpPr txBox="1"/>
            <p:nvPr/>
          </p:nvSpPr>
          <p:spPr>
            <a:xfrm>
              <a:off x="63260" y="55821"/>
              <a:ext cx="12007970" cy="76944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4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 বিশ্লেষণ</a:t>
              </a:r>
              <a:endParaRPr lang="en-US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9720072" y="173736"/>
              <a:ext cx="1956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বাংলাদেশের ভূমিরূপ</a:t>
              </a:r>
              <a:endParaRPr lang="en-US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462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63095714"/>
              </p:ext>
            </p:extLst>
          </p:nvPr>
        </p:nvGraphicFramePr>
        <p:xfrm>
          <a:off x="295834" y="2360209"/>
          <a:ext cx="11412577" cy="4300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99882" y="1210235"/>
            <a:ext cx="84895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ভূমিরূপ মূলত তিন ভাগে বিভক্ত-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84030" y="92397"/>
            <a:ext cx="12007970" cy="769441"/>
            <a:chOff x="63260" y="55821"/>
            <a:chExt cx="12007970" cy="769441"/>
          </a:xfrm>
        </p:grpSpPr>
        <p:sp>
          <p:nvSpPr>
            <p:cNvPr id="7" name="TextBox 6"/>
            <p:cNvSpPr txBox="1"/>
            <p:nvPr/>
          </p:nvSpPr>
          <p:spPr>
            <a:xfrm>
              <a:off x="63260" y="55821"/>
              <a:ext cx="12007970" cy="76944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4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 বিশ্লেষণ</a:t>
              </a:r>
              <a:endParaRPr lang="en-US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745373" y="192592"/>
              <a:ext cx="1956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বাংলাদেশের ভূমিরূপ</a:t>
              </a:r>
              <a:endParaRPr lang="en-US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512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EA8362-DA66-43F3-88C2-2FE0ADD80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36A2BF-7766-4B8E-A913-8485C11952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82BFF3-F577-4CE5-B470-A86D1034EB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29033B-DE7E-4E0E-AD22-D30A32D726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4D8858-413B-449C-BD34-1BE9BB81A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867F84-1961-4466-AD15-F62EDB3FAC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D5C44AC-482D-4970-BEB2-7A3AF2A8C9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02" y="959796"/>
            <a:ext cx="4870077" cy="589820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84030" y="92397"/>
            <a:ext cx="12007970" cy="769441"/>
            <a:chOff x="63260" y="55821"/>
            <a:chExt cx="12007970" cy="769441"/>
          </a:xfrm>
        </p:grpSpPr>
        <p:sp>
          <p:nvSpPr>
            <p:cNvPr id="3" name="TextBox 2"/>
            <p:cNvSpPr txBox="1"/>
            <p:nvPr/>
          </p:nvSpPr>
          <p:spPr>
            <a:xfrm>
              <a:off x="63260" y="55821"/>
              <a:ext cx="12007970" cy="76944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4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 বিশ্লেষণ</a:t>
              </a:r>
              <a:endParaRPr lang="en-US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745373" y="192592"/>
              <a:ext cx="1956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বাংলাদেশের ভূমিরূপ</a:t>
              </a:r>
              <a:endParaRPr lang="en-US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7" name="Rectangular Callout 6"/>
          <p:cNvSpPr/>
          <p:nvPr/>
        </p:nvSpPr>
        <p:spPr>
          <a:xfrm>
            <a:off x="9381511" y="1030337"/>
            <a:ext cx="1627632" cy="1271016"/>
          </a:xfrm>
          <a:prstGeom prst="wedgeRectCallout">
            <a:avLst>
              <a:gd name="adj1" fmla="val -497237"/>
              <a:gd name="adj2" fmla="val 102788"/>
            </a:avLst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সোপান ভূমি বা উঁচু ভূমি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9381511" y="2808179"/>
            <a:ext cx="1627632" cy="1271016"/>
          </a:xfrm>
          <a:prstGeom prst="wedgeRectCallout">
            <a:avLst>
              <a:gd name="adj1" fmla="val -482069"/>
              <a:gd name="adj2" fmla="val 97032"/>
            </a:avLst>
          </a:prstGeom>
          <a:solidFill>
            <a:srgbClr val="8BC16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সমতল ভূমি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9381511" y="5092848"/>
            <a:ext cx="1627632" cy="1271016"/>
          </a:xfrm>
          <a:prstGeom prst="wedgeRectCallout">
            <a:avLst>
              <a:gd name="adj1" fmla="val -343867"/>
              <a:gd name="adj2" fmla="val -10882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পাহাড়ি ভূমি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9756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84030" y="92397"/>
            <a:ext cx="12007970" cy="769441"/>
            <a:chOff x="63260" y="55821"/>
            <a:chExt cx="12007970" cy="769441"/>
          </a:xfrm>
        </p:grpSpPr>
        <p:sp>
          <p:nvSpPr>
            <p:cNvPr id="8" name="TextBox 7"/>
            <p:cNvSpPr txBox="1"/>
            <p:nvPr/>
          </p:nvSpPr>
          <p:spPr>
            <a:xfrm>
              <a:off x="63260" y="55821"/>
              <a:ext cx="12007970" cy="76944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44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 বিশ্লেষণ</a:t>
              </a:r>
              <a:endParaRPr lang="en-US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745373" y="192592"/>
              <a:ext cx="19568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0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বাংলাদেশের ভূমিরূপ</a:t>
              </a:r>
              <a:endParaRPr lang="en-US" sz="2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07187" y="1234441"/>
            <a:ext cx="6274031" cy="5038344"/>
            <a:chOff x="6492987" y="2578443"/>
            <a:chExt cx="6274031" cy="4057462"/>
          </a:xfrm>
        </p:grpSpPr>
        <p:grpSp>
          <p:nvGrpSpPr>
            <p:cNvPr id="14" name="Group 13"/>
            <p:cNvGrpSpPr/>
            <p:nvPr/>
          </p:nvGrpSpPr>
          <p:grpSpPr>
            <a:xfrm>
              <a:off x="6492987" y="2578443"/>
              <a:ext cx="6274031" cy="4057462"/>
              <a:chOff x="3666744" y="1759324"/>
              <a:chExt cx="6274031" cy="4057462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8862" y="3662655"/>
                <a:ext cx="2881913" cy="2154131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58862" y="1759324"/>
                <a:ext cx="2881913" cy="1903331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66744" y="1759324"/>
                <a:ext cx="3392118" cy="4057462"/>
              </a:xfrm>
              <a:prstGeom prst="rect">
                <a:avLst/>
              </a:prstGeom>
            </p:spPr>
          </p:pic>
        </p:grpSp>
        <p:sp>
          <p:nvSpPr>
            <p:cNvPr id="15" name="TextBox 14"/>
            <p:cNvSpPr txBox="1"/>
            <p:nvPr/>
          </p:nvSpPr>
          <p:spPr>
            <a:xfrm>
              <a:off x="10009325" y="4483834"/>
              <a:ext cx="100919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IN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রাঙ্গামাটি </a:t>
              </a:r>
              <a:endParaRPr lang="en-US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68316" y="2949835"/>
              <a:ext cx="10804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IN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বান্দরবান </a:t>
              </a:r>
              <a:endParaRPr lang="en-US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058246" y="2699035"/>
              <a:ext cx="91135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bn-IN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কক্সবাজার </a:t>
              </a:r>
              <a:endParaRPr lang="en-US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28378" y="1540203"/>
            <a:ext cx="2596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পাহাড়ি ভূমি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0040" y="2489413"/>
            <a:ext cx="5010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প্রায় ১২ ভাগ পাহাড়ি ভূমি । চট্টগ্রাম,রাঙামাটি,বান্দরবান ,খাগড়াছড়িও কক্সবাজার অঞ্চলে পাহাড়ি ভূমি বা পাহাড়গুলো অবস্থিত। এগুলোই বাংলাদেশের উঁচু পাহাড়। 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7467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387</Words>
  <Application>Microsoft Office PowerPoint</Application>
  <PresentationFormat>Widescreen</PresentationFormat>
  <Paragraphs>93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NikoshBAN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Mahabub</dc:creator>
  <cp:lastModifiedBy>Mahabub</cp:lastModifiedBy>
  <cp:revision>49</cp:revision>
  <dcterms:created xsi:type="dcterms:W3CDTF">2026-08-01T14:05:12Z</dcterms:created>
  <dcterms:modified xsi:type="dcterms:W3CDTF">2026-08-05T17:16:05Z</dcterms:modified>
</cp:coreProperties>
</file>