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93" r:id="rId5"/>
    <p:sldId id="260" r:id="rId6"/>
    <p:sldId id="291" r:id="rId7"/>
    <p:sldId id="314" r:id="rId8"/>
    <p:sldId id="261" r:id="rId9"/>
    <p:sldId id="272" r:id="rId10"/>
    <p:sldId id="287" r:id="rId11"/>
    <p:sldId id="296" r:id="rId12"/>
    <p:sldId id="312" r:id="rId13"/>
    <p:sldId id="292" r:id="rId14"/>
    <p:sldId id="268" r:id="rId15"/>
    <p:sldId id="310" r:id="rId16"/>
    <p:sldId id="269" r:id="rId17"/>
    <p:sldId id="313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u2vQOnZMExQcqzqaEf+nKA==" hashData="8FKfMbLvZwznduaa4HWtxoYtBs64kPUPfwt51ft2j2+M2rv9QEv5VyeRzIe4lx70DWR9Cm2HhJwhIzfmBqS66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6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60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07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7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59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0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24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354750" y="6206748"/>
            <a:ext cx="1842586" cy="595015"/>
            <a:chOff x="8269280" y="6224725"/>
            <a:chExt cx="1842586" cy="59501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D7996533-BCB2-6BF4-533E-A55AE17DD2C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6" y="5730897"/>
            <a:ext cx="1125376" cy="7733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C35AA6E-3D8E-018F-342C-8D2641CAD8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732" y="6466083"/>
            <a:ext cx="1381037" cy="4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tmp"/><Relationship Id="rId4" Type="http://schemas.openxmlformats.org/officeDocument/2006/relationships/image" Target="../media/image29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tmp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4738" y="1629846"/>
            <a:ext cx="5715203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আজকের পাঠে </a:t>
            </a:r>
          </a:p>
          <a:p>
            <a:pPr algn="ctr"/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সবাইকে স্বাগতম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515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321807-5639-4D67-9A18-762A9A10BE2E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12BEE7-DCB2-4D0A-99C5-35976FF04DE7}"/>
              </a:ext>
            </a:extLst>
          </p:cNvPr>
          <p:cNvSpPr/>
          <p:nvPr/>
        </p:nvSpPr>
        <p:spPr>
          <a:xfrm>
            <a:off x="4562609" y="2386012"/>
            <a:ext cx="3066781" cy="5968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842F3F-1608-4B1B-F044-3A048D9A3B50}"/>
              </a:ext>
            </a:extLst>
          </p:cNvPr>
          <p:cNvSpPr txBox="1"/>
          <p:nvPr/>
        </p:nvSpPr>
        <p:spPr>
          <a:xfrm>
            <a:off x="1481137" y="3269445"/>
            <a:ext cx="96059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শ্রেণিকক্ষের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ভিতরে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ধরা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ছাড়া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>
              <a:buNone/>
            </a:pP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স্পর্শ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করআ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as-IN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3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625B6-C207-CB79-8603-96B2BB87C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90BC00-6DCB-0741-DB39-8000A5928CC5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19B0E8-0F9E-91B8-5744-91841F5CD6EC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8E091E-D2E0-C5F7-B015-4C1D27C5A32A}"/>
              </a:ext>
            </a:extLst>
          </p:cNvPr>
          <p:cNvSpPr txBox="1"/>
          <p:nvPr/>
        </p:nvSpPr>
        <p:spPr>
          <a:xfrm>
            <a:off x="1393030" y="5657850"/>
            <a:ext cx="9605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ধরা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ছাড়া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জিনিসের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03E0641-2404-1EB4-9B80-F4F4C2097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12" y="560327"/>
            <a:ext cx="5372375" cy="240476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3EDB7B-E42F-6C92-59A8-B2F565721D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13" y="560327"/>
            <a:ext cx="5248550" cy="240476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51B2A4-AD9F-21AC-3C6E-70A0395502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3176291"/>
            <a:ext cx="5472386" cy="236553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6337C4-BB74-F276-16CD-F8BE70501B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14" y="3176291"/>
            <a:ext cx="5248550" cy="236553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995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467CF-0F57-CC79-AD6E-50D79F7DC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0ED25A-C54F-DD31-AC46-045D214667F0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71B7E3-7660-CE1A-BDC9-30BB9473D77B}"/>
              </a:ext>
            </a:extLst>
          </p:cNvPr>
          <p:cNvSpPr/>
          <p:nvPr/>
        </p:nvSpPr>
        <p:spPr>
          <a:xfrm>
            <a:off x="2581275" y="1908802"/>
            <a:ext cx="7029449" cy="369332"/>
          </a:xfrm>
          <a:prstGeom prst="rect">
            <a:avLst/>
          </a:prstGeom>
          <a:solidFill>
            <a:schemeClr val="accent1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ৃষ্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E744F4-2043-23FE-FCD2-800AD6B2A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26" y="2414011"/>
            <a:ext cx="9949346" cy="393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7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A8598-2B41-C1A4-CCD3-A4951A042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02B07D-D523-F550-2A4B-2AADA72E8A3F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1DC3AC-BAF0-56D4-28CD-3C39B7265930}"/>
              </a:ext>
            </a:extLst>
          </p:cNvPr>
          <p:cNvSpPr/>
          <p:nvPr/>
        </p:nvSpPr>
        <p:spPr>
          <a:xfrm>
            <a:off x="3170842" y="465139"/>
            <a:ext cx="4586287" cy="4778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ফিডব্যাক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D7A9ED-1BE4-440D-B2D6-1FB3D9260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80" y="1203685"/>
            <a:ext cx="10168439" cy="445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1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3311642" y="4798963"/>
            <a:ext cx="53267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৪৭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F82957-F7E5-2B0C-8D0C-20CF69FCE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52" y="1926776"/>
            <a:ext cx="9475695" cy="22289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507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5BA5F-66A5-DE8F-4B86-DD4E892BE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6C1E0C-F7B4-E0A0-3494-9AED6F1DDD13}"/>
              </a:ext>
            </a:extLst>
          </p:cNvPr>
          <p:cNvSpPr/>
          <p:nvPr/>
        </p:nvSpPr>
        <p:spPr>
          <a:xfrm>
            <a:off x="2975872" y="1515546"/>
            <a:ext cx="7229475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i="1" dirty="0" err="1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আজকের</a:t>
            </a:r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 </a:t>
            </a:r>
            <a:r>
              <a:rPr lang="en-US" sz="8000" b="1" i="1" dirty="0" err="1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পাঠের</a:t>
            </a:r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 </a:t>
            </a:r>
          </a:p>
          <a:p>
            <a:pPr algn="ctr"/>
            <a:r>
              <a:rPr lang="en-US" sz="8000" b="1" i="1" dirty="0" err="1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সারসংক্ষেপ</a:t>
            </a:r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 </a:t>
            </a:r>
            <a:r>
              <a:rPr lang="en-US" sz="8000" b="1" i="1" dirty="0" err="1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আলোচনা</a:t>
            </a:r>
            <a:endParaRPr lang="en-US" sz="8000" b="1" i="1" dirty="0">
              <a:ln/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MeghnaOMJ" panose="00000400000000000000" pitchFamily="2" charset="0"/>
              <a:cs typeface="MeghnaOMJ" panose="000004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019CA2-1676-EE49-CE58-4FF954553DC2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07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ABB864-EEE0-4844-8A81-C7F860E27047}"/>
              </a:ext>
            </a:extLst>
          </p:cNvPr>
          <p:cNvSpPr/>
          <p:nvPr/>
        </p:nvSpPr>
        <p:spPr>
          <a:xfrm>
            <a:off x="2646040" y="3600363"/>
            <a:ext cx="805861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………….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………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রঙের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প্রলেপ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মরিচাকে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……ও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E6B659-B504-9356-F9EE-57ABBA689F82}"/>
              </a:ext>
            </a:extLst>
          </p:cNvPr>
          <p:cNvSpPr/>
          <p:nvPr/>
        </p:nvSpPr>
        <p:spPr>
          <a:xfrm>
            <a:off x="3404496" y="2482719"/>
            <a:ext cx="1075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খয়েরি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0F5780-B28E-56D2-0ACD-8174EC62E46D}"/>
              </a:ext>
            </a:extLst>
          </p:cNvPr>
          <p:cNvSpPr/>
          <p:nvPr/>
        </p:nvSpPr>
        <p:spPr>
          <a:xfrm>
            <a:off x="4744797" y="2482716"/>
            <a:ext cx="1148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E728B3-44F1-7E18-43FE-868D88F78D81}"/>
              </a:ext>
            </a:extLst>
          </p:cNvPr>
          <p:cNvSpPr/>
          <p:nvPr/>
        </p:nvSpPr>
        <p:spPr>
          <a:xfrm>
            <a:off x="6157234" y="2482716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জং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8FDDF0-74DD-14A0-0965-5A7CD01BD8A2}"/>
              </a:ext>
            </a:extLst>
          </p:cNvPr>
          <p:cNvSpPr/>
          <p:nvPr/>
        </p:nvSpPr>
        <p:spPr>
          <a:xfrm>
            <a:off x="6809977" y="2482716"/>
            <a:ext cx="16257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37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711CF-8DAF-F372-4BCD-FE55389E9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EB4A6F-0ED5-83A9-410A-110E0D2434C3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00982A-29CA-D0D6-0900-02AA9D931CBE}"/>
              </a:ext>
            </a:extLst>
          </p:cNvPr>
          <p:cNvSpPr/>
          <p:nvPr/>
        </p:nvSpPr>
        <p:spPr>
          <a:xfrm>
            <a:off x="2646040" y="3600363"/>
            <a:ext cx="805861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………….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………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রঙের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প্রলেপ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মরিচাকে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……ও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B9BCEE-A925-DF7E-8C62-F176948279D7}"/>
              </a:ext>
            </a:extLst>
          </p:cNvPr>
          <p:cNvSpPr/>
          <p:nvPr/>
        </p:nvSpPr>
        <p:spPr>
          <a:xfrm>
            <a:off x="3404496" y="2482719"/>
            <a:ext cx="1075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খয়েরি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AE670B-8D83-9FA9-218F-06DBBF46510A}"/>
              </a:ext>
            </a:extLst>
          </p:cNvPr>
          <p:cNvSpPr/>
          <p:nvPr/>
        </p:nvSpPr>
        <p:spPr>
          <a:xfrm>
            <a:off x="4744797" y="2482716"/>
            <a:ext cx="1148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F71E3F-3462-02CB-F719-44040FE276C8}"/>
              </a:ext>
            </a:extLst>
          </p:cNvPr>
          <p:cNvSpPr/>
          <p:nvPr/>
        </p:nvSpPr>
        <p:spPr>
          <a:xfrm>
            <a:off x="6157234" y="2482716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জং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50FDC5-86AB-0C85-5504-65D033C079C2}"/>
              </a:ext>
            </a:extLst>
          </p:cNvPr>
          <p:cNvSpPr/>
          <p:nvPr/>
        </p:nvSpPr>
        <p:spPr>
          <a:xfrm>
            <a:off x="6809977" y="2482716"/>
            <a:ext cx="16257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71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22222E-6 L -0.05352 0.14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" y="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22222E-6 L 0.17669 0.228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-0.11081 0.3097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47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-0.10925 0.386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69" y="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219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0050" y="1574857"/>
            <a:ext cx="6329363" cy="5715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61554" y="676700"/>
            <a:ext cx="1839308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00862" y="1715094"/>
            <a:ext cx="2466976" cy="585788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58674" y="1726235"/>
            <a:ext cx="2634645" cy="585788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63986" y="1478757"/>
            <a:ext cx="6329363" cy="5715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4222172" y="1677376"/>
            <a:ext cx="154652" cy="4751999"/>
          </a:xfrm>
          <a:prstGeom prst="fram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4387445" y="2300882"/>
            <a:ext cx="45719" cy="3393877"/>
          </a:xfrm>
          <a:prstGeom prst="fram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 flipH="1">
            <a:off x="4176453" y="2288041"/>
            <a:ext cx="45719" cy="3406718"/>
          </a:xfrm>
          <a:prstGeom prst="fram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Picture Placeholder 3" descr="Screen Clippi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56" b="86852" l="15726" r="721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18" b="21148"/>
          <a:stretch/>
        </p:blipFill>
        <p:spPr>
          <a:xfrm>
            <a:off x="1523121" y="2705536"/>
            <a:ext cx="1851243" cy="13204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703597" y="3968056"/>
            <a:ext cx="307181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কুন্তলা মজুমদার</a:t>
            </a: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গোপীনাথপুর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নগরকান্দা,ফরিদপুর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673931" y="2476860"/>
            <a:ext cx="6920837" cy="3373449"/>
            <a:chOff x="232900" y="1873153"/>
            <a:chExt cx="6920837" cy="3373449"/>
          </a:xfrm>
        </p:grpSpPr>
        <p:grpSp>
          <p:nvGrpSpPr>
            <p:cNvPr id="18" name="Group 17"/>
            <p:cNvGrpSpPr/>
            <p:nvPr/>
          </p:nvGrpSpPr>
          <p:grpSpPr>
            <a:xfrm>
              <a:off x="232900" y="1873153"/>
              <a:ext cx="6920837" cy="3373449"/>
              <a:chOff x="4673931" y="2536437"/>
              <a:chExt cx="6920837" cy="3373449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3AA48864-F08B-34B6-ABD0-BD7A547EC38E}"/>
                  </a:ext>
                </a:extLst>
              </p:cNvPr>
              <p:cNvGrpSpPr/>
              <p:nvPr/>
            </p:nvGrpSpPr>
            <p:grpSpPr>
              <a:xfrm>
                <a:off x="4673931" y="2536437"/>
                <a:ext cx="6920837" cy="3373449"/>
                <a:chOff x="1924049" y="0"/>
                <a:chExt cx="8382002" cy="5791200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CB411425-801F-BA24-B162-06DA00B3DF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234" r="45899" b="15556"/>
                <a:stretch/>
              </p:blipFill>
              <p:spPr>
                <a:xfrm>
                  <a:off x="1924049" y="0"/>
                  <a:ext cx="4572001" cy="5791200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</p:spPr>
            </p:pic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2A6873B1-CE09-7C51-0505-716E1B07F8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580" r="7431" b="15556"/>
                <a:stretch/>
              </p:blipFill>
              <p:spPr>
                <a:xfrm>
                  <a:off x="5819649" y="0"/>
                  <a:ext cx="4486402" cy="5791200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</p:spPr>
            </p:pic>
          </p:grpSp>
          <p:pic>
            <p:nvPicPr>
              <p:cNvPr id="14" name="Picture 13" descr="Screen Clippi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59971" y="2905777"/>
                <a:ext cx="2339115" cy="2698551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</p:grpSp>
        <p:sp>
          <p:nvSpPr>
            <p:cNvPr id="19" name="TextBox 18"/>
            <p:cNvSpPr txBox="1"/>
            <p:nvPr/>
          </p:nvSpPr>
          <p:spPr>
            <a:xfrm>
              <a:off x="4187636" y="2171055"/>
              <a:ext cx="2526680" cy="286232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b="1" dirty="0" err="1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প্রাথমিক</a:t>
              </a:r>
              <a:r>
                <a:rPr lang="en-US" sz="2800" b="1" dirty="0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বিজ্ঞান</a:t>
              </a:r>
              <a:endParaRPr lang="en-US" sz="2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24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চতুর্থ</a:t>
              </a:r>
              <a:r>
                <a:rPr lang="en-US" sz="2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r>
                <a:rPr lang="en-US" sz="2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</a:t>
              </a:r>
            </a:p>
            <a:p>
              <a:pPr algn="ctr"/>
              <a:r>
                <a:rPr lang="en-US" sz="20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অধ্যায়:০৪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পদার্থ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),</a:t>
              </a:r>
            </a:p>
            <a:p>
              <a:pPr algn="ctr"/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পাঠ্যাংশ:মরিচা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লোহার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পদার্থের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……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রাসায়নিক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পরিবর</a:t>
              </a:r>
              <a:r>
                <a:rPr lang="as-IN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তন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), </a:t>
              </a:r>
            </a:p>
            <a:p>
              <a:pPr algn="ctr"/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পিরিয়ড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: ৩৬,</a:t>
              </a:r>
            </a:p>
            <a:p>
              <a:pPr algn="ctr"/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পৃষ্ঠা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: ৪৬-৪৭,</a:t>
              </a:r>
            </a:p>
            <a:p>
              <a:pPr algn="ctr"/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সময়:৪০ 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818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p Ribbon 2"/>
          <p:cNvSpPr/>
          <p:nvPr/>
        </p:nvSpPr>
        <p:spPr>
          <a:xfrm>
            <a:off x="3773877" y="1150901"/>
            <a:ext cx="4486275" cy="571500"/>
          </a:xfrm>
          <a:prstGeom prst="ribbon2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89697" y="2371181"/>
            <a:ext cx="9034464" cy="2115638"/>
            <a:chOff x="1000123" y="2211262"/>
            <a:chExt cx="10287000" cy="3486150"/>
          </a:xfrm>
        </p:grpSpPr>
        <p:sp>
          <p:nvSpPr>
            <p:cNvPr id="5" name="Horizontal Scroll 4"/>
            <p:cNvSpPr/>
            <p:nvPr/>
          </p:nvSpPr>
          <p:spPr>
            <a:xfrm>
              <a:off x="1000123" y="2211262"/>
              <a:ext cx="10287000" cy="3486150"/>
            </a:xfrm>
            <a:prstGeom prst="horizontalScroll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510518" y="3518283"/>
              <a:ext cx="9776605" cy="862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৩.২.১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নিকট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পরিবেশে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পদার্থের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রাসায়নিক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পরিবর্তন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শনাক্ত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করতে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17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084BD-A9B3-3500-0D65-180DB235E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77E36D-E3FE-49A7-0726-FE46B3A8673E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E5C4AA40-0581-8679-008C-A3A0F96FD3BA}"/>
              </a:ext>
            </a:extLst>
          </p:cNvPr>
          <p:cNvSpPr/>
          <p:nvPr/>
        </p:nvSpPr>
        <p:spPr>
          <a:xfrm>
            <a:off x="2392799" y="919176"/>
            <a:ext cx="7406402" cy="3698884"/>
          </a:xfrm>
          <a:prstGeom prst="cloudCallou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567A70-438B-D611-A64F-172601F0A3FF}"/>
              </a:ext>
            </a:extLst>
          </p:cNvPr>
          <p:cNvSpPr txBox="1"/>
          <p:nvPr/>
        </p:nvSpPr>
        <p:spPr>
          <a:xfrm>
            <a:off x="3561659" y="2474893"/>
            <a:ext cx="53108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কখনো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লালচে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খয়েরি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রঙের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আবরণ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দেখেছ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58177F-30F0-78F6-1BAD-705DAA5ABC8C}"/>
              </a:ext>
            </a:extLst>
          </p:cNvPr>
          <p:cNvSpPr txBox="1"/>
          <p:nvPr/>
        </p:nvSpPr>
        <p:spPr>
          <a:xfrm>
            <a:off x="5549711" y="1041409"/>
            <a:ext cx="96098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4950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206418" y="541006"/>
            <a:ext cx="2640389" cy="5857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D23049-8793-49B8-A3E9-22C504D00ECB}"/>
              </a:ext>
            </a:extLst>
          </p:cNvPr>
          <p:cNvSpPr/>
          <p:nvPr/>
        </p:nvSpPr>
        <p:spPr>
          <a:xfrm>
            <a:off x="5463986" y="4487606"/>
            <a:ext cx="2282997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9600" b="1" dirty="0" err="1">
                <a:ln/>
                <a:solidFill>
                  <a:schemeClr val="accent6">
                    <a:lumMod val="50000"/>
                  </a:schemeClr>
                </a:solidFill>
                <a:latin typeface="KumarkhaliOMJ" panose="00000400000000000000" pitchFamily="2" charset="0"/>
                <a:ea typeface="MS Gothic" panose="020B0609070205080204" pitchFamily="49" charset="-128"/>
                <a:cs typeface="KumarkhaliOMJ" panose="00000400000000000000" pitchFamily="2" charset="0"/>
              </a:rPr>
              <a:t>মরিচা</a:t>
            </a:r>
            <a:endParaRPr lang="en-US" sz="9600" b="1" dirty="0">
              <a:ln/>
              <a:solidFill>
                <a:schemeClr val="accent6">
                  <a:lumMod val="50000"/>
                </a:schemeClr>
              </a:solidFill>
              <a:latin typeface="KumarkhaliOMJ" panose="00000400000000000000" pitchFamily="2" charset="0"/>
              <a:ea typeface="MS Gothic" panose="020B0609070205080204" pitchFamily="49" charset="-128"/>
              <a:cs typeface="KumarkhaliOMJ" panose="000004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C937C6-FD8B-7803-1BDD-F35BDEA0B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667" y="1313556"/>
            <a:ext cx="6972300" cy="2742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839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AD28F-B5E3-D324-BE7C-1B76BBD65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DFE231-D0A2-FAB3-6EC3-40EBC2056CA5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3ADB7C-0A4D-28F9-64B4-E7338172C029}"/>
              </a:ext>
            </a:extLst>
          </p:cNvPr>
          <p:cNvSpPr txBox="1"/>
          <p:nvPr/>
        </p:nvSpPr>
        <p:spPr>
          <a:xfrm>
            <a:off x="1553720" y="4400552"/>
            <a:ext cx="9084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লোহা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বস্তুতে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লালচে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খয়েরি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রঙের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স্তর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প্রলেপ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C78F8A-AE93-65EB-F2DE-553CDFB7CA26}"/>
              </a:ext>
            </a:extLst>
          </p:cNvPr>
          <p:cNvSpPr/>
          <p:nvPr/>
        </p:nvSpPr>
        <p:spPr>
          <a:xfrm>
            <a:off x="5176346" y="431120"/>
            <a:ext cx="1839308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AB7D41-4DD2-90EE-29C1-4272C1054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548" y="1145496"/>
            <a:ext cx="6658904" cy="3255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904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11E78-925D-8728-EF4B-33330E610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21898D-227C-BF5E-78D3-A3493FDD542F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12657E-A8FE-8BB4-E2E4-83F97A33003A}"/>
              </a:ext>
            </a:extLst>
          </p:cNvPr>
          <p:cNvSpPr/>
          <p:nvPr/>
        </p:nvSpPr>
        <p:spPr>
          <a:xfrm>
            <a:off x="5176346" y="431120"/>
            <a:ext cx="1839308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3D9222-3B41-A576-FC00-10CE51C39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548" y="1145496"/>
            <a:ext cx="6658904" cy="3255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8DBDA1-069B-31DC-0209-2058D96B042E}"/>
              </a:ext>
            </a:extLst>
          </p:cNvPr>
          <p:cNvSpPr txBox="1"/>
          <p:nvPr/>
        </p:nvSpPr>
        <p:spPr>
          <a:xfrm>
            <a:off x="2420049" y="4529140"/>
            <a:ext cx="73519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ক্ষয়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ধরলে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দুর্বল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ভেঙে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8222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864913" y="4660819"/>
            <a:ext cx="4462174" cy="1200329"/>
            <a:chOff x="701036" y="2227042"/>
            <a:chExt cx="2803891" cy="1161208"/>
          </a:xfrm>
        </p:grpSpPr>
        <p:grpSp>
          <p:nvGrpSpPr>
            <p:cNvPr id="18" name="Group 17"/>
            <p:cNvGrpSpPr/>
            <p:nvPr/>
          </p:nvGrpSpPr>
          <p:grpSpPr>
            <a:xfrm>
              <a:off x="701036" y="2227042"/>
              <a:ext cx="1250179" cy="1161208"/>
              <a:chOff x="1619788" y="2261381"/>
              <a:chExt cx="1250179" cy="1161208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1619788" y="2436032"/>
                <a:ext cx="1250179" cy="874149"/>
                <a:chOff x="1618755" y="2463796"/>
                <a:chExt cx="1558220" cy="874149"/>
              </a:xfrm>
            </p:grpSpPr>
            <p:sp>
              <p:nvSpPr>
                <p:cNvPr id="13" name="Right Arrow 12"/>
                <p:cNvSpPr/>
                <p:nvPr/>
              </p:nvSpPr>
              <p:spPr>
                <a:xfrm>
                  <a:off x="2490165" y="2519092"/>
                  <a:ext cx="686810" cy="763558"/>
                </a:xfrm>
                <a:prstGeom prst="rightArrow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4" name="Flowchart: Connector 13"/>
                <p:cNvSpPr/>
                <p:nvPr/>
              </p:nvSpPr>
              <p:spPr>
                <a:xfrm>
                  <a:off x="1618755" y="2463796"/>
                  <a:ext cx="969124" cy="874149"/>
                </a:xfrm>
                <a:prstGeom prst="flowChartConnector">
                  <a:avLst/>
                </a:prstGeom>
                <a:solidFill>
                  <a:schemeClr val="tx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sp>
            <p:nvSpPr>
              <p:cNvPr id="16" name="Rectangle 15"/>
              <p:cNvSpPr/>
              <p:nvPr/>
            </p:nvSpPr>
            <p:spPr>
              <a:xfrm>
                <a:off x="1803494" y="2261381"/>
                <a:ext cx="360368" cy="11612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7200" b="1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lang="en-US" sz="7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1951215" y="2364514"/>
              <a:ext cx="1553712" cy="886264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FFC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মরিচা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?  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80AAA23-5B8C-1CB8-D9B8-9BB8C7689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08" y="586781"/>
            <a:ext cx="7086979" cy="3900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6139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1428" y="557213"/>
            <a:ext cx="7629144" cy="714374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৪৬ প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ষ্ঠার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‘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মরিচা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ংশটুকু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0D597C-4A3C-75E3-C1FA-CB9238B82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905" y="1590372"/>
            <a:ext cx="8768189" cy="4334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873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cien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 Theme" id="{DF5C3253-A009-49C8-A8FD-073C11F3770D}" vid="{4FF817A2-B11F-4B15-BE5C-F6E1CF50A1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Science Theme</Template>
  <TotalTime>132</TotalTime>
  <Words>473</Words>
  <Application>Microsoft Office PowerPoint</Application>
  <PresentationFormat>Widescreen</PresentationFormat>
  <Paragraphs>74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KumarkhaliOMJ</vt:lpstr>
      <vt:lpstr>MeghnaOMJ</vt:lpstr>
      <vt:lpstr>Monotype Corsiva</vt:lpstr>
      <vt:lpstr>NikoshBAN</vt:lpstr>
      <vt:lpstr>Wingdings</vt:lpstr>
      <vt:lpstr>Science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WALTON</dc:creator>
  <cp:lastModifiedBy>WALTON</cp:lastModifiedBy>
  <cp:revision>12</cp:revision>
  <dcterms:created xsi:type="dcterms:W3CDTF">2026-05-11T07:04:35Z</dcterms:created>
  <dcterms:modified xsi:type="dcterms:W3CDTF">2026-05-13T07:04:35Z</dcterms:modified>
</cp:coreProperties>
</file>