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324" r:id="rId3"/>
    <p:sldId id="325" r:id="rId4"/>
    <p:sldId id="271" r:id="rId5"/>
    <p:sldId id="272" r:id="rId6"/>
    <p:sldId id="322" r:id="rId7"/>
    <p:sldId id="323" r:id="rId8"/>
    <p:sldId id="265" r:id="rId9"/>
    <p:sldId id="273" r:id="rId10"/>
    <p:sldId id="274" r:id="rId11"/>
    <p:sldId id="277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DC317-C1E3-4508-943A-EBA4CE44B2C4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E2C0E8-D9C6-44F7-9EA9-890569CFCF53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dirty="0">
            <a:solidFill>
              <a:schemeClr val="tx1"/>
            </a:solidFill>
          </a:endParaRPr>
        </a:p>
      </dgm:t>
    </dgm:pt>
    <dgm:pt modelId="{C5639320-801B-417F-BB1B-E8B18DA7A434}" type="parTrans" cxnId="{6E5A8095-A716-438F-A8A3-AD88A53B449A}">
      <dgm:prSet/>
      <dgm:spPr/>
      <dgm:t>
        <a:bodyPr/>
        <a:lstStyle/>
        <a:p>
          <a:endParaRPr lang="en-US"/>
        </a:p>
      </dgm:t>
    </dgm:pt>
    <dgm:pt modelId="{CBD4CC0D-6B47-415B-BFA4-8BEEE28C39C8}" type="sibTrans" cxnId="{6E5A8095-A716-438F-A8A3-AD88A53B449A}">
      <dgm:prSet/>
      <dgm:spPr/>
      <dgm:t>
        <a:bodyPr/>
        <a:lstStyle/>
        <a:p>
          <a:endParaRPr lang="en-US"/>
        </a:p>
      </dgm:t>
    </dgm:pt>
    <dgm:pt modelId="{92A95285-5216-41B2-B6C9-B43D63DACF3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 </a:t>
          </a:r>
          <a:endParaRPr lang="en-US" sz="3200" dirty="0"/>
        </a:p>
      </dgm:t>
    </dgm:pt>
    <dgm:pt modelId="{AA3B6C96-E5FD-436A-9E58-5A1CEBE6EAC6}" type="parTrans" cxnId="{4A1B69CC-33C8-45E0-9AFF-A5EDBA467E0A}">
      <dgm:prSet/>
      <dgm:spPr/>
      <dgm:t>
        <a:bodyPr/>
        <a:lstStyle/>
        <a:p>
          <a:endParaRPr lang="en-US"/>
        </a:p>
      </dgm:t>
    </dgm:pt>
    <dgm:pt modelId="{BC9F34D7-C2E8-42B8-A0CB-7F99630EA5A8}" type="sibTrans" cxnId="{4A1B69CC-33C8-45E0-9AFF-A5EDBA467E0A}">
      <dgm:prSet/>
      <dgm:spPr/>
      <dgm:t>
        <a:bodyPr/>
        <a:lstStyle/>
        <a:p>
          <a:endParaRPr lang="en-US"/>
        </a:p>
      </dgm:t>
    </dgm:pt>
    <dgm:pt modelId="{831206A4-AFBC-4225-9060-53FF03F685A4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dirty="0"/>
        </a:p>
      </dgm:t>
    </dgm:pt>
    <dgm:pt modelId="{1287E40B-AE45-4F28-95DA-DC64F98633A3}" type="parTrans" cxnId="{E83B24FC-AD42-4602-A3CF-0A526AA6C234}">
      <dgm:prSet/>
      <dgm:spPr/>
      <dgm:t>
        <a:bodyPr/>
        <a:lstStyle/>
        <a:p>
          <a:endParaRPr lang="en-US"/>
        </a:p>
      </dgm:t>
    </dgm:pt>
    <dgm:pt modelId="{FA7BEBF5-9C31-4E9C-920B-2A1D7A83E3BD}" type="sibTrans" cxnId="{E83B24FC-AD42-4602-A3CF-0A526AA6C234}">
      <dgm:prSet/>
      <dgm:spPr/>
      <dgm:t>
        <a:bodyPr/>
        <a:lstStyle/>
        <a:p>
          <a:endParaRPr lang="en-US"/>
        </a:p>
      </dgm:t>
    </dgm:pt>
    <dgm:pt modelId="{2BC8FE93-CFE7-40D0-9E7C-D66905181CF6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dirty="0">
            <a:solidFill>
              <a:schemeClr val="tx1"/>
            </a:solidFill>
          </a:endParaRPr>
        </a:p>
      </dgm:t>
    </dgm:pt>
    <dgm:pt modelId="{A40CE012-7986-444C-9397-C54D86738C91}" type="parTrans" cxnId="{740CE723-7CE1-474B-A7D0-C7302AC6FAA0}">
      <dgm:prSet/>
      <dgm:spPr/>
      <dgm:t>
        <a:bodyPr/>
        <a:lstStyle/>
        <a:p>
          <a:endParaRPr lang="en-US"/>
        </a:p>
      </dgm:t>
    </dgm:pt>
    <dgm:pt modelId="{5895F1E1-A333-4020-96F8-027CA8452A70}" type="sibTrans" cxnId="{740CE723-7CE1-474B-A7D0-C7302AC6FAA0}">
      <dgm:prSet/>
      <dgm:spPr/>
      <dgm:t>
        <a:bodyPr/>
        <a:lstStyle/>
        <a:p>
          <a:endParaRPr lang="en-US"/>
        </a:p>
      </dgm:t>
    </dgm:pt>
    <dgm:pt modelId="{906C41BA-3B1A-493E-9EBB-D14C4D271A6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 dirty="0"/>
        </a:p>
      </dgm:t>
    </dgm:pt>
    <dgm:pt modelId="{1EEFCB85-B5C2-430A-AB8E-8EBAAE2FBE0E}" type="sibTrans" cxnId="{2A8A607C-6396-427B-B970-B277058AF23B}">
      <dgm:prSet/>
      <dgm:spPr/>
      <dgm:t>
        <a:bodyPr/>
        <a:lstStyle/>
        <a:p>
          <a:endParaRPr lang="en-US"/>
        </a:p>
      </dgm:t>
    </dgm:pt>
    <dgm:pt modelId="{BFB3C85A-F2A7-4BFD-82B7-8525E6BBB3E3}" type="parTrans" cxnId="{2A8A607C-6396-427B-B970-B277058AF23B}">
      <dgm:prSet/>
      <dgm:spPr/>
      <dgm:t>
        <a:bodyPr/>
        <a:lstStyle/>
        <a:p>
          <a:endParaRPr lang="en-US"/>
        </a:p>
      </dgm:t>
    </dgm:pt>
    <dgm:pt modelId="{A925795B-472D-4D23-9A6C-E5E7470D9516}" type="pres">
      <dgm:prSet presAssocID="{C41DC317-C1E3-4508-943A-EBA4CE44B2C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9A58CF-8E43-4EF3-8F11-B3D43DB6C534}" type="pres">
      <dgm:prSet presAssocID="{84E2C0E8-D9C6-44F7-9EA9-890569CFCF53}" presName="centerShape" presStyleLbl="node0" presStyleIdx="0" presStyleCnt="1" custLinFactNeighborX="2570" custLinFactNeighborY="-1385"/>
      <dgm:spPr/>
      <dgm:t>
        <a:bodyPr/>
        <a:lstStyle/>
        <a:p>
          <a:endParaRPr lang="en-US"/>
        </a:p>
      </dgm:t>
    </dgm:pt>
    <dgm:pt modelId="{7B3EA125-6739-4E46-9F84-7E624794542C}" type="pres">
      <dgm:prSet presAssocID="{BFB3C85A-F2A7-4BFD-82B7-8525E6BBB3E3}" presName="Name9" presStyleLbl="parChTrans1D2" presStyleIdx="0" presStyleCnt="4"/>
      <dgm:spPr/>
      <dgm:t>
        <a:bodyPr/>
        <a:lstStyle/>
        <a:p>
          <a:endParaRPr lang="en-US"/>
        </a:p>
      </dgm:t>
    </dgm:pt>
    <dgm:pt modelId="{136DB259-529E-4D30-B5D4-49DAE4C0E3CD}" type="pres">
      <dgm:prSet presAssocID="{BFB3C85A-F2A7-4BFD-82B7-8525E6BBB3E3}" presName="connTx" presStyleLbl="parChTrans1D2" presStyleIdx="0" presStyleCnt="4"/>
      <dgm:spPr/>
      <dgm:t>
        <a:bodyPr/>
        <a:lstStyle/>
        <a:p>
          <a:endParaRPr lang="en-US"/>
        </a:p>
      </dgm:t>
    </dgm:pt>
    <dgm:pt modelId="{C5169E5A-F88B-4EA9-A429-5AA8E26F24B8}" type="pres">
      <dgm:prSet presAssocID="{906C41BA-3B1A-493E-9EBB-D14C4D271A66}" presName="node" presStyleLbl="node1" presStyleIdx="0" presStyleCnt="4" custScaleX="10659" custScaleY="3239" custRadScaleRad="42593" custRadScaleInc="116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9007E-6A99-4493-9964-1BB24E9C490E}" type="pres">
      <dgm:prSet presAssocID="{AA3B6C96-E5FD-436A-9E58-5A1CEBE6EAC6}" presName="Name9" presStyleLbl="parChTrans1D2" presStyleIdx="1" presStyleCnt="4"/>
      <dgm:spPr/>
      <dgm:t>
        <a:bodyPr/>
        <a:lstStyle/>
        <a:p>
          <a:endParaRPr lang="en-US"/>
        </a:p>
      </dgm:t>
    </dgm:pt>
    <dgm:pt modelId="{08244296-AEB2-49EF-8A6B-27FF74310908}" type="pres">
      <dgm:prSet presAssocID="{AA3B6C96-E5FD-436A-9E58-5A1CEBE6EAC6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92EC248-0735-4E1C-A019-358822ABDD7F}" type="pres">
      <dgm:prSet presAssocID="{92A95285-5216-41B2-B6C9-B43D63DACF33}" presName="node" presStyleLbl="node1" presStyleIdx="1" presStyleCnt="4" custScaleX="251915" custScaleY="193429" custRadScaleRad="198833" custRadScaleInc="1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851BE-F0BF-4959-A464-3268C2185A82}" type="pres">
      <dgm:prSet presAssocID="{1287E40B-AE45-4F28-95DA-DC64F98633A3}" presName="Name9" presStyleLbl="parChTrans1D2" presStyleIdx="2" presStyleCnt="4"/>
      <dgm:spPr/>
      <dgm:t>
        <a:bodyPr/>
        <a:lstStyle/>
        <a:p>
          <a:endParaRPr lang="en-US"/>
        </a:p>
      </dgm:t>
    </dgm:pt>
    <dgm:pt modelId="{25ECAC66-FBCD-4ED7-9962-B18EA6701B8E}" type="pres">
      <dgm:prSet presAssocID="{1287E40B-AE45-4F28-95DA-DC64F98633A3}" presName="connTx" presStyleLbl="parChTrans1D2" presStyleIdx="2" presStyleCnt="4"/>
      <dgm:spPr/>
      <dgm:t>
        <a:bodyPr/>
        <a:lstStyle/>
        <a:p>
          <a:endParaRPr lang="en-US"/>
        </a:p>
      </dgm:t>
    </dgm:pt>
    <dgm:pt modelId="{1F4CB034-D91D-4488-89CC-7DCFD7025378}" type="pres">
      <dgm:prSet presAssocID="{831206A4-AFBC-4225-9060-53FF03F685A4}" presName="node" presStyleLbl="node1" presStyleIdx="2" presStyleCnt="4" custScaleX="302357" custScaleY="111239" custRadScaleRad="89808" custRadScaleInc="-56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537AE-1416-4DF4-B455-7279417D5809}" type="pres">
      <dgm:prSet presAssocID="{A40CE012-7986-444C-9397-C54D86738C91}" presName="Name9" presStyleLbl="parChTrans1D2" presStyleIdx="3" presStyleCnt="4"/>
      <dgm:spPr/>
      <dgm:t>
        <a:bodyPr/>
        <a:lstStyle/>
        <a:p>
          <a:endParaRPr lang="en-US"/>
        </a:p>
      </dgm:t>
    </dgm:pt>
    <dgm:pt modelId="{F6A5BF83-92E2-4552-ACF2-E8D1CD6B9A7C}" type="pres">
      <dgm:prSet presAssocID="{A40CE012-7986-444C-9397-C54D86738C9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F978FAB8-9FA1-4E92-A5AF-3DD4CC495AC7}" type="pres">
      <dgm:prSet presAssocID="{2BC8FE93-CFE7-40D0-9E7C-D66905181CF6}" presName="node" presStyleLbl="node1" presStyleIdx="3" presStyleCnt="4" custScaleX="265534" custScaleY="208133" custRadScaleRad="162283" custRadScaleInc="2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40C59C-A2B3-4DC0-BB67-30E961F8A846}" type="presOf" srcId="{1287E40B-AE45-4F28-95DA-DC64F98633A3}" destId="{25ECAC66-FBCD-4ED7-9962-B18EA6701B8E}" srcOrd="1" destOrd="0" presId="urn:microsoft.com/office/officeart/2005/8/layout/radial1"/>
    <dgm:cxn modelId="{05E98213-6E1C-468D-8133-5817927FF6FF}" type="presOf" srcId="{2BC8FE93-CFE7-40D0-9E7C-D66905181CF6}" destId="{F978FAB8-9FA1-4E92-A5AF-3DD4CC495AC7}" srcOrd="0" destOrd="0" presId="urn:microsoft.com/office/officeart/2005/8/layout/radial1"/>
    <dgm:cxn modelId="{1AB9C7DA-AE66-44A2-9766-C9FD389E255C}" type="presOf" srcId="{A40CE012-7986-444C-9397-C54D86738C91}" destId="{F6A5BF83-92E2-4552-ACF2-E8D1CD6B9A7C}" srcOrd="1" destOrd="0" presId="urn:microsoft.com/office/officeart/2005/8/layout/radial1"/>
    <dgm:cxn modelId="{9426D90C-4BCD-422E-8788-AECB4236DEAE}" type="presOf" srcId="{BFB3C85A-F2A7-4BFD-82B7-8525E6BBB3E3}" destId="{7B3EA125-6739-4E46-9F84-7E624794542C}" srcOrd="0" destOrd="0" presId="urn:microsoft.com/office/officeart/2005/8/layout/radial1"/>
    <dgm:cxn modelId="{43C7ADE8-94C3-423B-BCDF-348501EFEA70}" type="presOf" srcId="{AA3B6C96-E5FD-436A-9E58-5A1CEBE6EAC6}" destId="{EFA9007E-6A99-4493-9964-1BB24E9C490E}" srcOrd="0" destOrd="0" presId="urn:microsoft.com/office/officeart/2005/8/layout/radial1"/>
    <dgm:cxn modelId="{6E5A8095-A716-438F-A8A3-AD88A53B449A}" srcId="{C41DC317-C1E3-4508-943A-EBA4CE44B2C4}" destId="{84E2C0E8-D9C6-44F7-9EA9-890569CFCF53}" srcOrd="0" destOrd="0" parTransId="{C5639320-801B-417F-BB1B-E8B18DA7A434}" sibTransId="{CBD4CC0D-6B47-415B-BFA4-8BEEE28C39C8}"/>
    <dgm:cxn modelId="{DEF9F14D-62FB-4A1A-B8B0-F761E0603166}" type="presOf" srcId="{906C41BA-3B1A-493E-9EBB-D14C4D271A66}" destId="{C5169E5A-F88B-4EA9-A429-5AA8E26F24B8}" srcOrd="0" destOrd="0" presId="urn:microsoft.com/office/officeart/2005/8/layout/radial1"/>
    <dgm:cxn modelId="{2A8A607C-6396-427B-B970-B277058AF23B}" srcId="{84E2C0E8-D9C6-44F7-9EA9-890569CFCF53}" destId="{906C41BA-3B1A-493E-9EBB-D14C4D271A66}" srcOrd="0" destOrd="0" parTransId="{BFB3C85A-F2A7-4BFD-82B7-8525E6BBB3E3}" sibTransId="{1EEFCB85-B5C2-430A-AB8E-8EBAAE2FBE0E}"/>
    <dgm:cxn modelId="{2ECB201C-6827-4428-88D9-F09E66795F61}" type="presOf" srcId="{BFB3C85A-F2A7-4BFD-82B7-8525E6BBB3E3}" destId="{136DB259-529E-4D30-B5D4-49DAE4C0E3CD}" srcOrd="1" destOrd="0" presId="urn:microsoft.com/office/officeart/2005/8/layout/radial1"/>
    <dgm:cxn modelId="{E83B24FC-AD42-4602-A3CF-0A526AA6C234}" srcId="{84E2C0E8-D9C6-44F7-9EA9-890569CFCF53}" destId="{831206A4-AFBC-4225-9060-53FF03F685A4}" srcOrd="2" destOrd="0" parTransId="{1287E40B-AE45-4F28-95DA-DC64F98633A3}" sibTransId="{FA7BEBF5-9C31-4E9C-920B-2A1D7A83E3BD}"/>
    <dgm:cxn modelId="{8836BE49-8AC6-48C3-A656-FFA633036881}" type="presOf" srcId="{C41DC317-C1E3-4508-943A-EBA4CE44B2C4}" destId="{A925795B-472D-4D23-9A6C-E5E7470D9516}" srcOrd="0" destOrd="0" presId="urn:microsoft.com/office/officeart/2005/8/layout/radial1"/>
    <dgm:cxn modelId="{4A1B69CC-33C8-45E0-9AFF-A5EDBA467E0A}" srcId="{84E2C0E8-D9C6-44F7-9EA9-890569CFCF53}" destId="{92A95285-5216-41B2-B6C9-B43D63DACF33}" srcOrd="1" destOrd="0" parTransId="{AA3B6C96-E5FD-436A-9E58-5A1CEBE6EAC6}" sibTransId="{BC9F34D7-C2E8-42B8-A0CB-7F99630EA5A8}"/>
    <dgm:cxn modelId="{740CE723-7CE1-474B-A7D0-C7302AC6FAA0}" srcId="{84E2C0E8-D9C6-44F7-9EA9-890569CFCF53}" destId="{2BC8FE93-CFE7-40D0-9E7C-D66905181CF6}" srcOrd="3" destOrd="0" parTransId="{A40CE012-7986-444C-9397-C54D86738C91}" sibTransId="{5895F1E1-A333-4020-96F8-027CA8452A70}"/>
    <dgm:cxn modelId="{7F288219-1211-479D-8E4C-941DDC2171C5}" type="presOf" srcId="{831206A4-AFBC-4225-9060-53FF03F685A4}" destId="{1F4CB034-D91D-4488-89CC-7DCFD7025378}" srcOrd="0" destOrd="0" presId="urn:microsoft.com/office/officeart/2005/8/layout/radial1"/>
    <dgm:cxn modelId="{E70E5B42-C144-43CF-BC24-49AD9408C925}" type="presOf" srcId="{A40CE012-7986-444C-9397-C54D86738C91}" destId="{10C537AE-1416-4DF4-B455-7279417D5809}" srcOrd="0" destOrd="0" presId="urn:microsoft.com/office/officeart/2005/8/layout/radial1"/>
    <dgm:cxn modelId="{76C0F45D-D415-475B-A616-0F233E7EAB34}" type="presOf" srcId="{84E2C0E8-D9C6-44F7-9EA9-890569CFCF53}" destId="{229A58CF-8E43-4EF3-8F11-B3D43DB6C534}" srcOrd="0" destOrd="0" presId="urn:microsoft.com/office/officeart/2005/8/layout/radial1"/>
    <dgm:cxn modelId="{2AE84DEF-891D-4A02-9F46-F25C6CE2F641}" type="presOf" srcId="{92A95285-5216-41B2-B6C9-B43D63DACF33}" destId="{C92EC248-0735-4E1C-A019-358822ABDD7F}" srcOrd="0" destOrd="0" presId="urn:microsoft.com/office/officeart/2005/8/layout/radial1"/>
    <dgm:cxn modelId="{031FA78B-513C-4124-92AA-605E940937CC}" type="presOf" srcId="{1287E40B-AE45-4F28-95DA-DC64F98633A3}" destId="{00A851BE-F0BF-4959-A464-3268C2185A82}" srcOrd="0" destOrd="0" presId="urn:microsoft.com/office/officeart/2005/8/layout/radial1"/>
    <dgm:cxn modelId="{C5C7F0E3-2BCF-44B7-97ED-EF26334E172C}" type="presOf" srcId="{AA3B6C96-E5FD-436A-9E58-5A1CEBE6EAC6}" destId="{08244296-AEB2-49EF-8A6B-27FF74310908}" srcOrd="1" destOrd="0" presId="urn:microsoft.com/office/officeart/2005/8/layout/radial1"/>
    <dgm:cxn modelId="{8D33E276-BB93-4081-AAED-BE6F6D03619B}" type="presParOf" srcId="{A925795B-472D-4D23-9A6C-E5E7470D9516}" destId="{229A58CF-8E43-4EF3-8F11-B3D43DB6C534}" srcOrd="0" destOrd="0" presId="urn:microsoft.com/office/officeart/2005/8/layout/radial1"/>
    <dgm:cxn modelId="{662FDE44-BE13-4FD0-9761-16C6908CFF79}" type="presParOf" srcId="{A925795B-472D-4D23-9A6C-E5E7470D9516}" destId="{7B3EA125-6739-4E46-9F84-7E624794542C}" srcOrd="1" destOrd="0" presId="urn:microsoft.com/office/officeart/2005/8/layout/radial1"/>
    <dgm:cxn modelId="{40A99FD8-4DFD-4FFB-B6A0-6B28E2F3118D}" type="presParOf" srcId="{7B3EA125-6739-4E46-9F84-7E624794542C}" destId="{136DB259-529E-4D30-B5D4-49DAE4C0E3CD}" srcOrd="0" destOrd="0" presId="urn:microsoft.com/office/officeart/2005/8/layout/radial1"/>
    <dgm:cxn modelId="{1D87334E-C77E-405B-96EC-B59FFE657E58}" type="presParOf" srcId="{A925795B-472D-4D23-9A6C-E5E7470D9516}" destId="{C5169E5A-F88B-4EA9-A429-5AA8E26F24B8}" srcOrd="2" destOrd="0" presId="urn:microsoft.com/office/officeart/2005/8/layout/radial1"/>
    <dgm:cxn modelId="{5AA03056-985B-4F46-A1FC-1A1ED4359867}" type="presParOf" srcId="{A925795B-472D-4D23-9A6C-E5E7470D9516}" destId="{EFA9007E-6A99-4493-9964-1BB24E9C490E}" srcOrd="3" destOrd="0" presId="urn:microsoft.com/office/officeart/2005/8/layout/radial1"/>
    <dgm:cxn modelId="{47FA5773-48DA-43FD-B5BA-2FCE6BD853FB}" type="presParOf" srcId="{EFA9007E-6A99-4493-9964-1BB24E9C490E}" destId="{08244296-AEB2-49EF-8A6B-27FF74310908}" srcOrd="0" destOrd="0" presId="urn:microsoft.com/office/officeart/2005/8/layout/radial1"/>
    <dgm:cxn modelId="{B8465746-2430-4FC3-A576-16A572BC0F47}" type="presParOf" srcId="{A925795B-472D-4D23-9A6C-E5E7470D9516}" destId="{C92EC248-0735-4E1C-A019-358822ABDD7F}" srcOrd="4" destOrd="0" presId="urn:microsoft.com/office/officeart/2005/8/layout/radial1"/>
    <dgm:cxn modelId="{AF5D21D8-C5D5-4495-89CB-85D7E0127040}" type="presParOf" srcId="{A925795B-472D-4D23-9A6C-E5E7470D9516}" destId="{00A851BE-F0BF-4959-A464-3268C2185A82}" srcOrd="5" destOrd="0" presId="urn:microsoft.com/office/officeart/2005/8/layout/radial1"/>
    <dgm:cxn modelId="{98FE9B82-7455-482B-A4F5-ED8276E20176}" type="presParOf" srcId="{00A851BE-F0BF-4959-A464-3268C2185A82}" destId="{25ECAC66-FBCD-4ED7-9962-B18EA6701B8E}" srcOrd="0" destOrd="0" presId="urn:microsoft.com/office/officeart/2005/8/layout/radial1"/>
    <dgm:cxn modelId="{B48CD19D-1F23-4391-8A52-D2982F6447CF}" type="presParOf" srcId="{A925795B-472D-4D23-9A6C-E5E7470D9516}" destId="{1F4CB034-D91D-4488-89CC-7DCFD7025378}" srcOrd="6" destOrd="0" presId="urn:microsoft.com/office/officeart/2005/8/layout/radial1"/>
    <dgm:cxn modelId="{E3D137BE-224C-4060-8990-579AC7EA5F0F}" type="presParOf" srcId="{A925795B-472D-4D23-9A6C-E5E7470D9516}" destId="{10C537AE-1416-4DF4-B455-7279417D5809}" srcOrd="7" destOrd="0" presId="urn:microsoft.com/office/officeart/2005/8/layout/radial1"/>
    <dgm:cxn modelId="{0F096F67-6840-42FB-8D27-0F90C650E92A}" type="presParOf" srcId="{10C537AE-1416-4DF4-B455-7279417D5809}" destId="{F6A5BF83-92E2-4552-ACF2-E8D1CD6B9A7C}" srcOrd="0" destOrd="0" presId="urn:microsoft.com/office/officeart/2005/8/layout/radial1"/>
    <dgm:cxn modelId="{C1D450F6-F7B8-4C5D-8C47-7DC69F563C15}" type="presParOf" srcId="{A925795B-472D-4D23-9A6C-E5E7470D9516}" destId="{F978FAB8-9FA1-4E92-A5AF-3DD4CC495AC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A58CF-8E43-4EF3-8F11-B3D43DB6C534}">
      <dsp:nvSpPr>
        <dsp:cNvPr id="0" name=""/>
        <dsp:cNvSpPr/>
      </dsp:nvSpPr>
      <dsp:spPr>
        <a:xfrm>
          <a:off x="5262958" y="1906485"/>
          <a:ext cx="1888852" cy="1888852"/>
        </a:xfrm>
        <a:prstGeom prst="ellipse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539574" y="2183101"/>
        <a:ext cx="1335620" cy="1335620"/>
      </dsp:txXfrm>
    </dsp:sp>
    <dsp:sp modelId="{7B3EA125-6739-4E46-9F84-7E624794542C}">
      <dsp:nvSpPr>
        <dsp:cNvPr id="0" name=""/>
        <dsp:cNvSpPr/>
      </dsp:nvSpPr>
      <dsp:spPr>
        <a:xfrm rot="16091568">
          <a:off x="6177551" y="1892780"/>
          <a:ext cx="95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95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177596" y="1906904"/>
        <a:ext cx="4" cy="4"/>
      </dsp:txXfrm>
    </dsp:sp>
    <dsp:sp modelId="{C5169E5A-F88B-4EA9-A429-5AA8E26F24B8}">
      <dsp:nvSpPr>
        <dsp:cNvPr id="0" name=""/>
        <dsp:cNvSpPr/>
      </dsp:nvSpPr>
      <dsp:spPr>
        <a:xfrm>
          <a:off x="6075965" y="1845680"/>
          <a:ext cx="201332" cy="61179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6105449" y="1854639"/>
        <a:ext cx="142364" cy="43261"/>
      </dsp:txXfrm>
    </dsp:sp>
    <dsp:sp modelId="{EFA9007E-6A99-4493-9964-1BB24E9C490E}">
      <dsp:nvSpPr>
        <dsp:cNvPr id="0" name=""/>
        <dsp:cNvSpPr/>
      </dsp:nvSpPr>
      <dsp:spPr>
        <a:xfrm rot="125027">
          <a:off x="7151143" y="2873427"/>
          <a:ext cx="126684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126684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11319" y="2884387"/>
        <a:ext cx="6334" cy="6334"/>
      </dsp:txXfrm>
    </dsp:sp>
    <dsp:sp modelId="{C92EC248-0735-4E1C-A019-358822ABDD7F}">
      <dsp:nvSpPr>
        <dsp:cNvPr id="0" name=""/>
        <dsp:cNvSpPr/>
      </dsp:nvSpPr>
      <dsp:spPr>
        <a:xfrm>
          <a:off x="7275120" y="1149532"/>
          <a:ext cx="4758301" cy="3653587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 </a:t>
          </a:r>
          <a:endParaRPr lang="en-US" sz="3200" kern="1200" dirty="0"/>
        </a:p>
      </dsp:txBody>
      <dsp:txXfrm>
        <a:off x="7971957" y="1684587"/>
        <a:ext cx="3364627" cy="2583477"/>
      </dsp:txXfrm>
    </dsp:sp>
    <dsp:sp modelId="{00A851BE-F0BF-4959-A464-3268C2185A82}">
      <dsp:nvSpPr>
        <dsp:cNvPr id="0" name=""/>
        <dsp:cNvSpPr/>
      </dsp:nvSpPr>
      <dsp:spPr>
        <a:xfrm rot="5442445">
          <a:off x="6054567" y="3920563"/>
          <a:ext cx="278870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278870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187030" y="3927718"/>
        <a:ext cx="13943" cy="13943"/>
      </dsp:txXfrm>
    </dsp:sp>
    <dsp:sp modelId="{1F4CB034-D91D-4488-89CC-7DCFD7025378}">
      <dsp:nvSpPr>
        <dsp:cNvPr id="0" name=""/>
        <dsp:cNvSpPr/>
      </dsp:nvSpPr>
      <dsp:spPr>
        <a:xfrm>
          <a:off x="3323771" y="4074103"/>
          <a:ext cx="5711076" cy="2101140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600" kern="1200" dirty="0"/>
        </a:p>
      </dsp:txBody>
      <dsp:txXfrm>
        <a:off x="4160139" y="4381808"/>
        <a:ext cx="4038340" cy="1485730"/>
      </dsp:txXfrm>
    </dsp:sp>
    <dsp:sp modelId="{10C537AE-1416-4DF4-B455-7279417D5809}">
      <dsp:nvSpPr>
        <dsp:cNvPr id="0" name=""/>
        <dsp:cNvSpPr/>
      </dsp:nvSpPr>
      <dsp:spPr>
        <a:xfrm rot="10799989">
          <a:off x="5015544" y="2836787"/>
          <a:ext cx="247413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247413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133066" y="2844729"/>
        <a:ext cx="12370" cy="12370"/>
      </dsp:txXfrm>
    </dsp:sp>
    <dsp:sp modelId="{F978FAB8-9FA1-4E92-A5AF-3DD4CC495AC7}">
      <dsp:nvSpPr>
        <dsp:cNvPr id="0" name=""/>
        <dsp:cNvSpPr/>
      </dsp:nvSpPr>
      <dsp:spPr>
        <a:xfrm>
          <a:off x="0" y="885261"/>
          <a:ext cx="5015544" cy="3931324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734509" y="1460990"/>
        <a:ext cx="3546526" cy="2779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C63B-7AE1-46C5-A388-39DB35684C4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C4321-6DC9-4276-BD0D-5A64A701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A12B8-13AE-439A-8595-A70C655F85B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2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5FDF6-C6B9-4CB0-B41D-95DDC3A66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008881-1630-40F0-A4B7-522EC9D73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995EA-8D13-4541-89F1-585AA051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0EDD5-E908-40A5-B71E-D02EA6B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00D6C1-F28F-434B-BD31-70E143F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68324F-DC8D-4951-950A-A194819C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7A04FE-76E5-4D83-92C0-9FBC8E76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D9F190-B999-4C98-BF96-0FF378C7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9CEA90-FECE-4535-9461-1E88F870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86E11D-4EBE-4317-88B1-7959EF32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294B6-96A8-42F0-A682-EE7607ED5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374FB1-3C9D-467D-A954-D8A1D5A5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0AF9D3-1475-4A51-9459-1BFAAA2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3EA6C5-1A3C-4F85-A085-EB8ADB71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439FD5-CA2C-49CC-BF02-5E3CD6D5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DAC37D-DFF7-4211-9181-BBF8745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EE2BE-1404-43F9-921D-27744760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1DDDC2-B577-430F-A8FD-49349066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C33346-4163-4F2E-96E5-10F5E074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63CAAD-1EE0-41E4-951C-CC66A28C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0FF26C-B0EA-4A47-A25E-88832DE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80B1F9-4798-4FB8-87EB-E466FC2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382B18-B138-42D6-A917-3E8EAC7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2AA690-245A-4B18-BEEA-CC85F1DD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823E-E4A2-4187-B36A-A4C4E8F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D3189B-5210-4976-849E-37D4A2B1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CC76D5-EC25-4E4D-A573-9E5FCF4DE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0F5101-D0E3-4A0C-9F7E-B114146E9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F513FC-4853-412B-9B50-DF61C54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8AE4F-F6E2-42E3-9344-ABC6D8C7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2F5181-AB45-4D97-BF51-4DBC4616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FF105B-62B9-4F42-97BE-216B49CD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C37206-610F-46A6-A73E-C6C052FDC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73DCAAE-9EE7-43E4-93B0-7EB49512D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AEC17AC-73CF-4F6F-8C6C-17F9157BF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9A6191-B03D-48E9-A185-1A408689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5B18691-E712-483D-B3F3-6AB15C73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BA8A59-B8EA-4E4A-8B6C-B0FC401B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98A232-3572-44F5-9698-F4225F24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1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9E72EE-3CE6-4514-A3F0-52179672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0F6144-95B5-4DC1-87E3-F58D2F25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AD218C9-25D1-4BC1-A971-9B372C19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50C292-E86A-4773-9D7D-A9E1F7F3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6F51930-7E2F-41E4-AAC8-7AD9A64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675699C-BC24-4600-8460-BC1E445C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9EF4D59-BB83-4664-97E0-4F696B8D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2E6D3C-1687-4101-AEB4-74A81C85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4AA309-829A-47EB-9C31-B20D71907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02EB2C-67B5-47FC-9683-D87F0E51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0E7137-49BC-454D-A591-7772E662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5B7300-79D3-4B76-A3A0-F5941D3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11BA86-7821-49FB-B4B4-9889BF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5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0E558-451C-441C-A8D7-8E1D2383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CC83581-69C8-4B36-BDC3-80244B640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5B5D98F-E1E0-406D-927E-F7C0A0D9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47A603-61F7-42DB-8C19-8883283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399194-01E5-4038-9994-C588CF3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27A9BA-8ADE-4A87-B570-270099A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5D031C-0702-4B80-AE61-FA45C8C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4F619E-395B-4DB6-BCB6-965048A1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BE354C-33DF-43B8-BD7B-24670E09A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DC9-E17F-4FEA-A4DF-6D58AAC40CA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E44195-701D-46C6-BF2D-1F0B3E07B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88D51B-5E8B-443E-97B2-0303A4ED9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610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5977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1146805"/>
            <a:ext cx="5181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2615" y="2798810"/>
            <a:ext cx="10004258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দ্রবনীয়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অপেক্ষা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সেকেন্ডারি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624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371" y="2057612"/>
            <a:ext cx="612370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84477" y="3561347"/>
                <a:ext cx="11307523" cy="52322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742950" indent="-742950">
                  <a:buAutoNum type="arabicParenBoth"/>
                </a:pP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, ২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,৩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অ্যামিনের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ক্ষারধর্মীতা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তুলনা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কর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77" y="3561347"/>
                <a:ext cx="11307523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239" t="-19540" b="-35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17489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19" y="152400"/>
            <a:ext cx="11939258" cy="65393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655227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তারিখঃ০৬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534765"/>
            <a:ext cx="8987953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 rot="10800000" flipH="1" flipV="1">
            <a:off x="2036619" y="5098473"/>
            <a:ext cx="2396836" cy="6927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অ্যামিন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3649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7480" y="3290783"/>
            <a:ext cx="5747657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7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35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119745"/>
            <a:ext cx="12192000" cy="29238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99519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74E1D780-2739-4A89-B524-DE0B20AF6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705272"/>
              </p:ext>
            </p:extLst>
          </p:nvPr>
        </p:nvGraphicFramePr>
        <p:xfrm>
          <a:off x="158578" y="0"/>
          <a:ext cx="1203342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8821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458962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কার্বিল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𝐶𝐻𝐶𝑙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KOH(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alc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R-N=C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𝐾𝐶𝑙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উদাহরনঃ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𝐶𝐻𝐶𝑙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KOH(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alc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-N=C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𝐾𝐶𝑙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086" t="-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সনাক্তকরণ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1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9828" y="1534948"/>
                <a:ext cx="12039600" cy="3600986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)  </m:t>
                        </m:r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  <a:cs typeface="NikoshBAN" pitchFamily="2" charset="0"/>
                          </a:rPr>
                          <m:t>𝑁</m:t>
                        </m:r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HNO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OH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N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  <m:sub>
                        <m:r>
                          <a:rPr lang="en-US" sz="28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2)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  </m:t>
                        </m:r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/>
                            <a:cs typeface="NikoshBAN" pitchFamily="2" charset="0"/>
                          </a:rPr>
                          <m:t>𝑁𝐻</m:t>
                        </m:r>
                      </m:e>
                      <m:sub/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HNO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  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 (</m:t>
                        </m:r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𝐶𝐻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N.NO</a:t>
                </a:r>
                <a14:m>
                  <m:oMath xmlns:m="http://schemas.openxmlformats.org/officeDocument/2006/math">
                    <m:r>
                      <a:rPr lang="en-US" sz="3200" b="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b>
                      <m:sSubPr>
                        <m:ctrlPr>
                          <a:rPr lang="en-US" sz="320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  <m:sub>
                        <m:r>
                          <a:rPr lang="en-US" sz="3200" b="0" i="1" dirty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</a:p>
              <a:p>
                <a:r>
                  <a:rPr lang="en-US" sz="3600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                  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                     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(3)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HNO</a:t>
                </a:r>
                <a:r>
                  <a:rPr lang="en-US" sz="32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→</m:t>
                        </m:r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/>
                                <a:cs typeface="NikoshBAN" pitchFamily="2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  <a:cs typeface="NikoshBAN" pitchFamily="2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)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N</a:t>
                </a:r>
                <a:r>
                  <a:rPr lang="en-US" sz="32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H .NO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baseline="300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28" y="1534948"/>
                <a:ext cx="12039600" cy="3600986"/>
              </a:xfrm>
              <a:prstGeom prst="rect">
                <a:avLst/>
              </a:prstGeom>
              <a:blipFill rotWithShape="1">
                <a:blip r:embed="rId2"/>
                <a:stretch>
                  <a:fillRect l="-1265" b="-5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9829" y="0"/>
            <a:ext cx="120396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US" sz="4000" b="1" baseline="30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,2</a:t>
            </a:r>
            <a:r>
              <a:rPr lang="en-US" sz="4000" b="1" baseline="30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,3</a:t>
            </a:r>
            <a:r>
              <a:rPr lang="en-US" sz="4000" b="1" baseline="30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শনাক্তকারী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ysClr val="windowText" lastClr="000000"/>
                </a:solidFill>
              </a:rPr>
              <a:t>HNO</a:t>
            </a:r>
            <a:r>
              <a:rPr lang="en-US" sz="4000" b="1" baseline="-25000" dirty="0" smtClean="0">
                <a:solidFill>
                  <a:sysClr val="windowText" lastClr="000000"/>
                </a:solidFill>
              </a:rPr>
              <a:t>2</a:t>
            </a:r>
            <a:r>
              <a:rPr lang="en-US" sz="40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</a:rPr>
              <a:t>এর</a:t>
            </a:r>
            <a:r>
              <a:rPr lang="en-US" sz="40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</a:rPr>
              <a:t>সাহায্যে</a:t>
            </a:r>
            <a:r>
              <a:rPr lang="en-US" sz="4000" b="1" dirty="0" smtClean="0">
                <a:solidFill>
                  <a:sysClr val="windowText" lastClr="000000"/>
                </a:solidFill>
              </a:rPr>
              <a:t> 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436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1291" y="1129541"/>
            <a:ext cx="538941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26" y="2928049"/>
            <a:ext cx="755218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6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301</Words>
  <Application>Microsoft Office PowerPoint</Application>
  <PresentationFormat>Custom</PresentationFormat>
  <Paragraphs>48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110</cp:revision>
  <dcterms:created xsi:type="dcterms:W3CDTF">2020-09-27T14:36:29Z</dcterms:created>
  <dcterms:modified xsi:type="dcterms:W3CDTF">2026-08-06T10:02:37Z</dcterms:modified>
</cp:coreProperties>
</file>