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7" r:id="rId2"/>
    <p:sldId id="291" r:id="rId3"/>
    <p:sldId id="277" r:id="rId4"/>
    <p:sldId id="259" r:id="rId5"/>
    <p:sldId id="278" r:id="rId6"/>
    <p:sldId id="280" r:id="rId7"/>
    <p:sldId id="281" r:id="rId8"/>
    <p:sldId id="288" r:id="rId9"/>
    <p:sldId id="260" r:id="rId10"/>
    <p:sldId id="289" r:id="rId11"/>
    <p:sldId id="290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00FF"/>
    <a:srgbClr val="476C89"/>
    <a:srgbClr val="304558"/>
    <a:srgbClr val="B5C1D1"/>
    <a:srgbClr val="6AB7CB"/>
    <a:srgbClr val="9EDCE9"/>
    <a:srgbClr val="CFE3EC"/>
    <a:srgbClr val="C4E0B4"/>
    <a:srgbClr val="F7F5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55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B78386-CACB-4921-97A1-F48EE5544384}"/>
              </a:ext>
            </a:extLst>
          </p:cNvPr>
          <p:cNvSpPr/>
          <p:nvPr/>
        </p:nvSpPr>
        <p:spPr>
          <a:xfrm>
            <a:off x="1844330" y="1072605"/>
            <a:ext cx="545534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as-IN" sz="7200" b="1" spc="50" dirty="0">
                <a:ln w="0"/>
                <a:solidFill>
                  <a:schemeClr val="bg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সাইবার অপরাধ</a:t>
            </a:r>
            <a:endParaRPr lang="en-US" sz="7200" b="1" spc="50" dirty="0">
              <a:ln w="0"/>
              <a:solidFill>
                <a:schemeClr val="bg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AB7EAA1-553A-420A-9930-681BB01FC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7715"/>
            <a:ext cx="8229600" cy="65383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আবু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তুরাব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মুহাম্মদ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মসরুহ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90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0"/>
            <a:ext cx="8229600" cy="1143000"/>
          </a:xfrm>
        </p:spPr>
        <p:txBody>
          <a:bodyPr/>
          <a:lstStyle/>
          <a:p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অপরাধের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ধরন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542" y="1600202"/>
            <a:ext cx="8932984" cy="6224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নিচে</a:t>
            </a:r>
            <a:r>
              <a:rPr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কিছু</a:t>
            </a:r>
            <a:r>
              <a:rPr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সাধারণ</a:t>
            </a:r>
            <a:r>
              <a:rPr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</a:t>
            </a:r>
            <a:r>
              <a:rPr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অপরাধের</a:t>
            </a:r>
            <a:r>
              <a:rPr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উল্লেখ</a:t>
            </a:r>
            <a:r>
              <a:rPr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করা</a:t>
            </a:r>
            <a:r>
              <a:rPr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হলো</a:t>
            </a:r>
            <a:r>
              <a:rPr b="1" dirty="0">
                <a:latin typeface="SolaimanLipi" panose="03000609000000000000" pitchFamily="65" charset="0"/>
                <a:cs typeface="SolaimanLipi" panose="03000609000000000000" pitchFamily="65" charset="0"/>
              </a:rPr>
              <a:t>:</a:t>
            </a:r>
          </a:p>
          <a:p>
            <a:pPr marL="0" indent="0">
              <a:buNone/>
            </a:pPr>
            <a:endParaRPr b="1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8C69ECA-AF6D-40AC-8ECF-54456D10920A}"/>
              </a:ext>
            </a:extLst>
          </p:cNvPr>
          <p:cNvSpPr txBox="1">
            <a:spLocks/>
          </p:cNvSpPr>
          <p:nvPr/>
        </p:nvSpPr>
        <p:spPr>
          <a:xfrm>
            <a:off x="457200" y="2829364"/>
            <a:ext cx="8229600" cy="3008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Yu Gothic UI" panose="020B0500000000000000" pitchFamily="34" charset="-128"/>
              <a:buChar char="☞"/>
            </a:pP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 হ্যাকিং (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Hacking)</a:t>
            </a:r>
          </a:p>
          <a:p>
            <a:pPr>
              <a:buFont typeface="Yu Gothic UI" panose="020B0500000000000000" pitchFamily="34" charset="-128"/>
              <a:buChar char="☞"/>
            </a:pP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রুট ফোর্স অ্যাটাক (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Brute Force Attack)</a:t>
            </a:r>
          </a:p>
          <a:p>
            <a:pPr>
              <a:buFont typeface="Yu Gothic UI" panose="020B0500000000000000" pitchFamily="34" charset="-128"/>
              <a:buChar char="☞"/>
            </a:pP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ডেটা ইন্টারসেপশন (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Data Interception)</a:t>
            </a:r>
          </a:p>
          <a:p>
            <a:pPr>
              <a:buFont typeface="Yu Gothic UI" panose="020B0500000000000000" pitchFamily="34" charset="-128"/>
              <a:buChar char="☞"/>
            </a:pP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ডি ডস অ্যাটাক (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DDos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Attack)</a:t>
            </a:r>
          </a:p>
          <a:p>
            <a:pPr>
              <a:buFont typeface="Yu Gothic UI" panose="020B0500000000000000" pitchFamily="34" charset="-128"/>
              <a:buChar char="☞"/>
            </a:pP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 ম্যালওয়্যার (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Computer Malware)</a:t>
            </a:r>
          </a:p>
        </p:txBody>
      </p:sp>
    </p:spTree>
    <p:extLst>
      <p:ext uri="{BB962C8B-B14F-4D97-AF65-F5344CB8AC3E}">
        <p14:creationId xmlns:p14="http://schemas.microsoft.com/office/powerpoint/2010/main" val="398157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88C3484-EE60-483E-A8C0-49A21DC75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8123" y="2296552"/>
            <a:ext cx="5767754" cy="199409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38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ধন্যবাদ</a:t>
            </a:r>
            <a:endParaRPr sz="13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marL="0" indent="0" algn="ctr">
              <a:buNone/>
            </a:pPr>
            <a:endParaRPr sz="13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2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D278DD-B279-4F54-B9B6-565DDF081BF2}"/>
              </a:ext>
            </a:extLst>
          </p:cNvPr>
          <p:cNvSpPr/>
          <p:nvPr/>
        </p:nvSpPr>
        <p:spPr>
          <a:xfrm>
            <a:off x="661178" y="1893432"/>
            <a:ext cx="8482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১। </a:t>
            </a:r>
            <a:r>
              <a:rPr lang="as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 অপরাধ কী তা ব্যাখ্যা করতে পারবে</a:t>
            </a:r>
            <a:endParaRPr lang="as-IN" sz="28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183B65-4067-4923-A11B-BE224C133871}"/>
              </a:ext>
            </a:extLst>
          </p:cNvPr>
          <p:cNvSpPr/>
          <p:nvPr/>
        </p:nvSpPr>
        <p:spPr>
          <a:xfrm>
            <a:off x="661178" y="909648"/>
            <a:ext cx="39052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এই পাঠ শেষে শিক্ষার্থীরা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-</a:t>
            </a:r>
            <a:endParaRPr lang="as-IN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0149C6-8BA2-4649-BC74-BC2464A34792}"/>
              </a:ext>
            </a:extLst>
          </p:cNvPr>
          <p:cNvSpPr/>
          <p:nvPr/>
        </p:nvSpPr>
        <p:spPr>
          <a:xfrm>
            <a:off x="661178" y="2659262"/>
            <a:ext cx="84828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২</a:t>
            </a:r>
            <a:r>
              <a:rPr lang="en-US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। </a:t>
            </a:r>
            <a:r>
              <a:rPr lang="as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 অপরাধ সংঘটনে ব্যবহৃত প্রযুক্তি ও মাধ্যমগুলো</a:t>
            </a:r>
            <a:endParaRPr lang="en-US" sz="2800" b="1" dirty="0"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   </a:t>
            </a:r>
            <a:r>
              <a:rPr lang="as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চিহ্নিত করতে পারবে</a:t>
            </a:r>
            <a:endParaRPr lang="as-IN" sz="28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431A0A-5A1F-47AE-88A1-402459C60A23}"/>
              </a:ext>
            </a:extLst>
          </p:cNvPr>
          <p:cNvSpPr/>
          <p:nvPr/>
        </p:nvSpPr>
        <p:spPr>
          <a:xfrm>
            <a:off x="661175" y="5052696"/>
            <a:ext cx="8482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৪ । </a:t>
            </a:r>
            <a:r>
              <a:rPr lang="as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 অপরাধের বিভিন্ন ধরন শনাক্ত করতে পারবে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6F5C79-B896-4D6C-AB52-50BB7838E6C8}"/>
              </a:ext>
            </a:extLst>
          </p:cNvPr>
          <p:cNvSpPr/>
          <p:nvPr/>
        </p:nvSpPr>
        <p:spPr>
          <a:xfrm>
            <a:off x="661176" y="3855979"/>
            <a:ext cx="84828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৩ । </a:t>
            </a:r>
            <a:r>
              <a:rPr lang="as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 অপরাধ থেকে ব্যক্তি ও সমাজের ঝুঁকি ব্যাখ্যা করতে</a:t>
            </a:r>
            <a:endParaRPr lang="en-US" sz="2800" b="1" dirty="0"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   </a:t>
            </a:r>
            <a:r>
              <a:rPr lang="as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পারবে</a:t>
            </a:r>
            <a:endParaRPr lang="as-IN" sz="28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38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17F961-194C-403F-8792-E00E9510FC57}"/>
              </a:ext>
            </a:extLst>
          </p:cNvPr>
          <p:cNvSpPr/>
          <p:nvPr/>
        </p:nvSpPr>
        <p:spPr>
          <a:xfrm>
            <a:off x="362587" y="3192740"/>
            <a:ext cx="26665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সমাজ</a:t>
            </a:r>
            <a:endParaRPr lang="en-US"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735902D-1689-4882-8EDE-8BFC55B7F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53830"/>
          </a:xfrm>
        </p:spPr>
        <p:txBody>
          <a:bodyPr>
            <a:normAutofit fontScale="90000"/>
          </a:bodyPr>
          <a:lstStyle/>
          <a:p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অপরাধ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কী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?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D8A3D6-A173-4361-8BEE-26EE8686A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966" y="611626"/>
            <a:ext cx="3417880" cy="25559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24E0F2-E0A6-4BB6-95A7-E372F08C4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156" y="611626"/>
            <a:ext cx="3584727" cy="25559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49A8B8-B0AA-484E-ADF2-B8AB5D157596}"/>
              </a:ext>
            </a:extLst>
          </p:cNvPr>
          <p:cNvSpPr/>
          <p:nvPr/>
        </p:nvSpPr>
        <p:spPr>
          <a:xfrm>
            <a:off x="6467940" y="3167535"/>
            <a:ext cx="23134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আইন</a:t>
            </a:r>
            <a:endParaRPr lang="en-US"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307643-94C2-452C-B213-3E667837A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3214" y="3261154"/>
            <a:ext cx="3584726" cy="24484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D9042D7-220F-48DA-B4E5-20561A94EC6D}"/>
              </a:ext>
            </a:extLst>
          </p:cNvPr>
          <p:cNvSpPr/>
          <p:nvPr/>
        </p:nvSpPr>
        <p:spPr>
          <a:xfrm>
            <a:off x="330590" y="5693887"/>
            <a:ext cx="85179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সমাজ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এবং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আইন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বিরুদ্ধ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যে কোনো কর্মকাণ্ডই </a:t>
            </a:r>
            <a:r>
              <a:rPr lang="as-IN" sz="2800" b="1" dirty="0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অপরাধ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হিসাবে বিবেচিত হয়।</a:t>
            </a:r>
            <a:endParaRPr lang="en-US" sz="28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55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9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53830"/>
          </a:xfrm>
        </p:spPr>
        <p:txBody>
          <a:bodyPr>
            <a:noAutofit/>
          </a:bodyPr>
          <a:lstStyle/>
          <a:p>
            <a:r>
              <a:rPr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</a:t>
            </a:r>
            <a:r>
              <a:rPr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অপরাধ</a:t>
            </a:r>
            <a:endParaRPr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15" y="5475842"/>
            <a:ext cx="8693834" cy="101639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অনলাইন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বা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ইন্টারনেট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ব্যবহার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করে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সংঘটিত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অপরাধই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সাইবার</a:t>
            </a:r>
            <a:r>
              <a:rPr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অপরাধ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  <a:endParaRPr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56ACA2-641D-4265-927B-1FFAC8128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847" y="604905"/>
            <a:ext cx="5844306" cy="46915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20CE36F-049C-4B13-A79C-413B95D1AFCE}"/>
              </a:ext>
            </a:extLst>
          </p:cNvPr>
          <p:cNvSpPr/>
          <p:nvPr/>
        </p:nvSpPr>
        <p:spPr>
          <a:xfrm>
            <a:off x="1218609" y="4541453"/>
            <a:ext cx="2462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ডিজিটাল ডিভাইস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B80C7F9-2B91-4099-ACB8-794311FF1A33}"/>
              </a:ext>
            </a:extLst>
          </p:cNvPr>
          <p:cNvSpPr/>
          <p:nvPr/>
        </p:nvSpPr>
        <p:spPr>
          <a:xfrm>
            <a:off x="72095" y="5306518"/>
            <a:ext cx="91017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 অপরাধ সংঘটনে </a:t>
            </a:r>
            <a:r>
              <a:rPr lang="as-IN" sz="3600" b="1" dirty="0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 বা ডিজিটাল ডিভাইস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এবং </a:t>
            </a:r>
            <a:r>
              <a:rPr lang="as-IN" sz="3600" b="1" dirty="0">
                <a:solidFill>
                  <a:srgbClr val="FF00FF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ইন্টারনেট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ব্যবহৃত হয়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E3E7D7-B7AE-4E10-B928-60D3956BF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4" y="1308295"/>
            <a:ext cx="4457704" cy="31813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B115F9-96B4-4A6C-98D0-BFF9AE9E0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889" y="1308295"/>
            <a:ext cx="4572001" cy="31813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E7F4F18-7235-4ADE-8182-8CA0986C7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174639"/>
            <a:ext cx="6724357" cy="653830"/>
          </a:xfrm>
        </p:spPr>
        <p:txBody>
          <a:bodyPr>
            <a:noAutofit/>
          </a:bodyPr>
          <a:lstStyle/>
          <a:p>
            <a:r>
              <a:rPr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</a:t>
            </a:r>
            <a:r>
              <a:rPr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অপরাধ</a:t>
            </a:r>
            <a:endParaRPr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F354D3-F998-465F-A04B-99841FB0C201}"/>
              </a:ext>
            </a:extLst>
          </p:cNvPr>
          <p:cNvSpPr/>
          <p:nvPr/>
        </p:nvSpPr>
        <p:spPr>
          <a:xfrm>
            <a:off x="6077244" y="4479898"/>
            <a:ext cx="19694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3600" b="1" dirty="0">
                <a:solidFill>
                  <a:srgbClr val="FF00FF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ইন্টারনেট</a:t>
            </a:r>
            <a:endParaRPr lang="en-US"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89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5B57F5-08AF-4E51-BF63-FB883EEC73AE}"/>
              </a:ext>
            </a:extLst>
          </p:cNvPr>
          <p:cNvSpPr/>
          <p:nvPr/>
        </p:nvSpPr>
        <p:spPr>
          <a:xfrm>
            <a:off x="0" y="529380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আবার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600" b="1" dirty="0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ডি</a:t>
            </a:r>
            <a:r>
              <a:rPr lang="en-US" sz="3600" b="1" dirty="0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ভ</a:t>
            </a:r>
            <a:r>
              <a:rPr lang="as-IN" sz="3600" b="1" dirty="0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াইস বা নেটওয়ার্ক 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নিজেই সাইবার আক্রমণের শিকার হ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তে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পারে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  <a:endParaRPr lang="en-US"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3329C6-6596-4180-8A19-9D20903B9ADB}"/>
              </a:ext>
            </a:extLst>
          </p:cNvPr>
          <p:cNvSpPr/>
          <p:nvPr/>
        </p:nvSpPr>
        <p:spPr>
          <a:xfrm>
            <a:off x="3178830" y="71121"/>
            <a:ext cx="31149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ডিজিটাল ডিভাইস</a:t>
            </a:r>
            <a:endParaRPr lang="en-US"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AFAE66-CD1B-494A-B53C-BFF813064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42" y="659204"/>
            <a:ext cx="7090116" cy="44474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768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B7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BACAC4C-3B0D-4779-8469-D7CCFF7E6AC6}"/>
              </a:ext>
            </a:extLst>
          </p:cNvPr>
          <p:cNvSpPr/>
          <p:nvPr/>
        </p:nvSpPr>
        <p:spPr>
          <a:xfrm>
            <a:off x="3157190" y="33460"/>
            <a:ext cx="28296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ব্যক্তিগত তথ্য চুরি</a:t>
            </a:r>
            <a:endParaRPr lang="en-US" sz="32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BDFD29-66B3-4597-BCA5-5A2D66E942C2}"/>
              </a:ext>
            </a:extLst>
          </p:cNvPr>
          <p:cNvSpPr/>
          <p:nvPr/>
        </p:nvSpPr>
        <p:spPr>
          <a:xfrm>
            <a:off x="285750" y="5375707"/>
            <a:ext cx="85725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 অপরাধীরা 'আমাদের </a:t>
            </a:r>
            <a:r>
              <a:rPr lang="as-IN" sz="3200" b="1" dirty="0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ব্যক্তিগত তথ্য চুরি 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করে আমাদের জীবনকে ঝুঁকিপূর্ণ করে ফেলতে পারে।</a:t>
            </a:r>
            <a:endParaRPr lang="en-US" sz="28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494039-EFB5-4474-AA28-5D464F68A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146" y="633045"/>
            <a:ext cx="7691708" cy="45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57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C3A322C-3E00-4BEE-9E5D-FF57B7259517}"/>
              </a:ext>
            </a:extLst>
          </p:cNvPr>
          <p:cNvSpPr/>
          <p:nvPr/>
        </p:nvSpPr>
        <p:spPr>
          <a:xfrm>
            <a:off x="0" y="5191585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2800" b="1" dirty="0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সাইবার অপরাধ এবং ডিজিটাল মাধ্যমে ব্যক্তিগত তথ্যের নিরাপত্তা 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বিষয়ক ঝুঁকি থেকে নিজেকে মুক্ত রাখার উপায় সম্পর্কে জানা আমাদের সকলের জন্য অতীব জরুরি।</a:t>
            </a:r>
            <a:endParaRPr lang="en-US" sz="28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B4AF09-3B76-4686-90D1-941F7FAA0AE0}"/>
              </a:ext>
            </a:extLst>
          </p:cNvPr>
          <p:cNvSpPr/>
          <p:nvPr/>
        </p:nvSpPr>
        <p:spPr>
          <a:xfrm>
            <a:off x="2297980" y="22282"/>
            <a:ext cx="45480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তথ্যের নিরাপত্তা বিষয়ক ঝুঁকি 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6EA68D-68D9-4891-B68F-744DAC759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329" y="590838"/>
            <a:ext cx="7653342" cy="44158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725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2680AB-E7DE-4989-918A-C53F4AEFB01E}"/>
              </a:ext>
            </a:extLst>
          </p:cNvPr>
          <p:cNvSpPr/>
          <p:nvPr/>
        </p:nvSpPr>
        <p:spPr>
          <a:xfrm>
            <a:off x="2260309" y="135374"/>
            <a:ext cx="46233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বিভিন্ন ধরনের সাইবার অপরাধ</a:t>
            </a:r>
            <a:endParaRPr lang="en-US" sz="32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DF78B9-34F8-4ECA-920A-841A0268ADA1}"/>
              </a:ext>
            </a:extLst>
          </p:cNvPr>
          <p:cNvSpPr/>
          <p:nvPr/>
        </p:nvSpPr>
        <p:spPr>
          <a:xfrm>
            <a:off x="351693" y="5543039"/>
            <a:ext cx="84406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বিভিন্ন ধরনের সাইবার অপরাধ রয়েছে, যার মাধ্যমে তথ্যের </a:t>
            </a:r>
            <a:r>
              <a:rPr lang="as-I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নিরাপত্তার ঝুঁকি 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তৈরি হয়।</a:t>
            </a:r>
            <a:endParaRPr lang="en-US" sz="28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24C9A5-F495-4A79-9837-FDEC69E5E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494" y="733381"/>
            <a:ext cx="6315794" cy="45761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230</Words>
  <Application>Microsoft Office PowerPoint</Application>
  <PresentationFormat>On-screen Show (4:3)</PresentationFormat>
  <Paragraphs>35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Yu Gothic UI</vt:lpstr>
      <vt:lpstr>Arial</vt:lpstr>
      <vt:lpstr>Calibri</vt:lpstr>
      <vt:lpstr>SolaimanLipi</vt:lpstr>
      <vt:lpstr>Office Theme</vt:lpstr>
      <vt:lpstr>আবু তুরাব মুহাম্মদ মসরুহ</vt:lpstr>
      <vt:lpstr>PowerPoint Presentation</vt:lpstr>
      <vt:lpstr>অপরাধ কী?</vt:lpstr>
      <vt:lpstr>সাইবার অপরাধ</vt:lpstr>
      <vt:lpstr>সাইবার অপরাধ</vt:lpstr>
      <vt:lpstr>PowerPoint Presentation</vt:lpstr>
      <vt:lpstr>PowerPoint Presentation</vt:lpstr>
      <vt:lpstr>PowerPoint Presentation</vt:lpstr>
      <vt:lpstr>PowerPoint Presentation</vt:lpstr>
      <vt:lpstr>সাইবার অপরাধের ধরন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তথ্যের নিরাপত্তা ও সাইবার ঝুঁকি</dc:title>
  <dc:subject/>
  <dc:creator/>
  <cp:keywords/>
  <dc:description>generated using python-pptx</dc:description>
  <cp:lastModifiedBy>Nusaiba</cp:lastModifiedBy>
  <cp:revision>281</cp:revision>
  <dcterms:created xsi:type="dcterms:W3CDTF">2013-01-27T09:14:16Z</dcterms:created>
  <dcterms:modified xsi:type="dcterms:W3CDTF">2026-08-06T01:21:50Z</dcterms:modified>
  <cp:category/>
</cp:coreProperties>
</file>