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53" r:id="rId2"/>
    <p:sldId id="392" r:id="rId3"/>
    <p:sldId id="391" r:id="rId4"/>
    <p:sldId id="318" r:id="rId5"/>
    <p:sldId id="393" r:id="rId6"/>
    <p:sldId id="363" r:id="rId7"/>
    <p:sldId id="365" r:id="rId8"/>
    <p:sldId id="362" r:id="rId9"/>
    <p:sldId id="405" r:id="rId10"/>
    <p:sldId id="406" r:id="rId11"/>
    <p:sldId id="367" r:id="rId12"/>
    <p:sldId id="402" r:id="rId13"/>
    <p:sldId id="414" r:id="rId14"/>
    <p:sldId id="408" r:id="rId15"/>
    <p:sldId id="412" r:id="rId16"/>
    <p:sldId id="415" r:id="rId17"/>
    <p:sldId id="416" r:id="rId18"/>
    <p:sldId id="418" r:id="rId19"/>
    <p:sldId id="413" r:id="rId20"/>
    <p:sldId id="419" r:id="rId21"/>
    <p:sldId id="417" r:id="rId22"/>
    <p:sldId id="404" r:id="rId23"/>
    <p:sldId id="394" r:id="rId24"/>
    <p:sldId id="337" r:id="rId25"/>
    <p:sldId id="348" r:id="rId26"/>
    <p:sldId id="395" r:id="rId27"/>
    <p:sldId id="397" r:id="rId28"/>
    <p:sldId id="388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19E7"/>
    <a:srgbClr val="DFF12F"/>
    <a:srgbClr val="F33B5A"/>
    <a:srgbClr val="D73217"/>
    <a:srgbClr val="C2290A"/>
    <a:srgbClr val="1DE35A"/>
    <a:srgbClr val="D6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803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2F85D4-6163-4C75-8297-5CF6B5A1F86A}" type="datetimeFigureOut">
              <a:rPr lang="en-US"/>
              <a:pPr>
                <a:defRPr/>
              </a:pPr>
              <a:t>8/4/2026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D9D0BF9-4589-43A2-AA29-C85A585F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9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AC1CE-5C95-45A0-B001-20359149AE3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AC1CE-5C95-45A0-B001-20359149AE30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A3D09-18DA-4EC4-8B60-E6DF34DD0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785D-5174-4CCD-884C-6AE1FEBEC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9019-1B46-447D-9BE7-BCB9F85EB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EC979-04BD-4DBD-B990-AFDF119C1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4176B-44D3-485E-ADED-910C7E22E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3BD87-BBDA-4DB9-ADE6-05FBB244F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7EB0D-0B0D-400D-97F9-3E1A27285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4C47E-BBCA-4F03-9666-8A3284CC5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45DE5-9ED4-48AE-91CB-72EDDA92E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4CA8A-638A-4C73-B6CA-F23EB805A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A12-FE19-4545-9EE9-8359C23A3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DBE83C-AC71-4CE5-B60F-42FE8C90C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puterjajot.com/search/label/Windows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chemeClr val="bg1"/>
          </a:solidFill>
          <a:ln w="5715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Content Placeholder 3" descr="bangladesh_ap466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915400" cy="65532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7" name="TextBox 2"/>
          <p:cNvSpPr txBox="1"/>
          <p:nvPr/>
        </p:nvSpPr>
        <p:spPr>
          <a:xfrm>
            <a:off x="762000" y="5943600"/>
            <a:ext cx="7772400" cy="646974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2" tIns="45715" rIns="91432" bIns="45715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ফুটন্ত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গোলাপ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396875"/>
            <a:ext cx="6477000" cy="584775"/>
          </a:xfrm>
          <a:prstGeom prst="rect">
            <a:avLst/>
          </a:prstGeom>
          <a:solidFill>
            <a:schemeClr val="accent1">
              <a:lumMod val="9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Presentation / 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pic>
        <p:nvPicPr>
          <p:cNvPr id="8" name="Picture 7" descr="P P 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082675"/>
            <a:ext cx="8272463" cy="533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Straight Arrow Connector 10"/>
          <p:cNvCxnSpPr/>
          <p:nvPr/>
        </p:nvCxnSpPr>
        <p:spPr>
          <a:xfrm rot="10800000" flipV="1">
            <a:off x="1524000" y="2987675"/>
            <a:ext cx="1066800" cy="3810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514600" y="2454275"/>
            <a:ext cx="3886200" cy="431800"/>
          </a:xfrm>
          <a:prstGeom prst="roundRect">
            <a:avLst>
              <a:gd name="adj" fmla="val 0"/>
            </a:avLst>
          </a:prstGeom>
          <a:solidFill>
            <a:srgbClr val="FFFF00"/>
          </a:solidFill>
          <a:ln w="3810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28800" y="4606746"/>
            <a:ext cx="5181600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প্রেজেন্টেশনের এক একটি অংশ হল স্লাইড।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rame 8"/>
          <p:cNvSpPr/>
          <p:nvPr/>
        </p:nvSpPr>
        <p:spPr>
          <a:xfrm>
            <a:off x="0" y="4483"/>
            <a:ext cx="9135035" cy="6853517"/>
          </a:xfrm>
          <a:prstGeom prst="frame">
            <a:avLst>
              <a:gd name="adj1" fmla="val 2886"/>
            </a:avLst>
          </a:prstGeom>
          <a:solidFill>
            <a:schemeClr val="bg1"/>
          </a:solidFill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"/>
            <a:ext cx="8839200" cy="65532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TextBox 1" descr="Bouquet"/>
          <p:cNvSpPr>
            <a:spLocks noChangeArrowheads="1"/>
          </p:cNvSpPr>
          <p:nvPr/>
        </p:nvSpPr>
        <p:spPr bwMode="auto">
          <a:xfrm>
            <a:off x="2819400" y="457200"/>
            <a:ext cx="3043238" cy="783193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E:\Teachers,gov,bd OK\Bakti Jibon Ict\Picture1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1447800"/>
            <a:ext cx="4267200" cy="3352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Flowchart: Alternate Process 7"/>
          <p:cNvSpPr/>
          <p:nvPr/>
        </p:nvSpPr>
        <p:spPr>
          <a:xfrm>
            <a:off x="609600" y="5029200"/>
            <a:ext cx="7772400" cy="13716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Power Point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কি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Presentation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Presentation /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4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1447800" y="381000"/>
            <a:ext cx="6019800" cy="578882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তৈরি করা 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rame 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533400" y="1066800"/>
            <a:ext cx="3962400" cy="2986088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4648200" y="1066800"/>
            <a:ext cx="4038600" cy="2971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3400" y="5105400"/>
            <a:ext cx="8001000" cy="120032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Home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মেনুর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রিবন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New Slide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কমান্ড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সিলেক্ট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অথবা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বোর্ডের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=  Ctrl + N </a:t>
            </a:r>
          </a:p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= Ctrl  + M 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বোতামে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চাপ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দিলে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4191000"/>
            <a:ext cx="8229600" cy="707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হওয়া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স্লাইডে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Click to add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titl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/ Click to add title text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থাকবে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Delete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বাতিল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।   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1905000" y="457200"/>
            <a:ext cx="4673207" cy="646986"/>
          </a:xfrm>
          <a:prstGeom prst="flowChartAlternateProcess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প্রেজেন্টেশনে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81000" y="1143000"/>
            <a:ext cx="8305800" cy="2292350"/>
            <a:chOff x="963486" y="2051828"/>
            <a:chExt cx="7113714" cy="229157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63486" y="2051828"/>
              <a:ext cx="7113714" cy="229157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57987" y="3124200"/>
              <a:ext cx="720499" cy="4859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35287" y="3102219"/>
              <a:ext cx="1752599" cy="39932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cxnSp>
        <p:nvCxnSpPr>
          <p:cNvPr id="30" name="Straight Arrow Connector 29"/>
          <p:cNvCxnSpPr/>
          <p:nvPr/>
        </p:nvCxnSpPr>
        <p:spPr>
          <a:xfrm rot="5400000" flipH="1" flipV="1">
            <a:off x="3924300" y="2857500"/>
            <a:ext cx="838200" cy="1524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5600700" y="2705100"/>
            <a:ext cx="914400" cy="5334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0800000" flipV="1">
            <a:off x="8077200" y="2057400"/>
            <a:ext cx="1066800" cy="6858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352800"/>
            <a:ext cx="82296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4" name="Straight Arrow Connector 33"/>
          <p:cNvCxnSpPr/>
          <p:nvPr/>
        </p:nvCxnSpPr>
        <p:spPr>
          <a:xfrm rot="10800000" flipV="1">
            <a:off x="5943600" y="3505200"/>
            <a:ext cx="1066800" cy="6858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Alternate Process 13"/>
          <p:cNvSpPr/>
          <p:nvPr/>
        </p:nvSpPr>
        <p:spPr>
          <a:xfrm>
            <a:off x="457200" y="5562600"/>
            <a:ext cx="8229600" cy="685800"/>
          </a:xfrm>
          <a:prstGeom prst="flowChartAlternateProcess">
            <a:avLst/>
          </a:prstGeom>
          <a:solidFill>
            <a:srgbClr val="002060"/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 টাইপ করার জন্য , ফন্টের আকার- আকৃতি,রঙ সিলেকশন করে টাইপ কর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া</a:t>
            </a:r>
            <a:endParaRPr lang="bn-BD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396875"/>
            <a:ext cx="6477000" cy="584775"/>
          </a:xfrm>
          <a:prstGeom prst="rect">
            <a:avLst/>
          </a:prstGeom>
          <a:solidFill>
            <a:schemeClr val="accent1">
              <a:lumMod val="9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Backround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Frame 3"/>
          <p:cNvSpPr/>
          <p:nvPr/>
        </p:nvSpPr>
        <p:spPr>
          <a:xfrm>
            <a:off x="6404" y="-3689"/>
            <a:ext cx="9137597" cy="6861689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8053" tIns="39027" rIns="78053" bIns="39027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lowchart: Alternate Process 6"/>
          <p:cNvSpPr>
            <a:spLocks noChangeArrowheads="1"/>
          </p:cNvSpPr>
          <p:nvPr/>
        </p:nvSpPr>
        <p:spPr bwMode="auto">
          <a:xfrm>
            <a:off x="381000" y="2286000"/>
            <a:ext cx="2133600" cy="2884825"/>
          </a:xfrm>
          <a:prstGeom prst="flowChartAlternateProcess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স্লাইডে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ব্যাকগ্রাউন্ড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সেই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খোলা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সক্রিয়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।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514600" y="1066800"/>
            <a:ext cx="6190615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381000" y="6019800"/>
            <a:ext cx="8458200" cy="3810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Design click &gt; </a:t>
            </a:r>
            <a:r>
              <a:rPr lang="en-US" sz="20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Backround</a:t>
            </a:r>
            <a:r>
              <a:rPr lang="en-US" sz="20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Styles click&gt; Format </a:t>
            </a:r>
            <a:r>
              <a:rPr lang="en-US" sz="20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Backround</a:t>
            </a:r>
            <a:r>
              <a:rPr lang="en-US" sz="20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click .</a:t>
            </a:r>
            <a:endParaRPr lang="en-US" sz="20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1676400" y="381000"/>
            <a:ext cx="61722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Power Point Slide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chemeClr val="accent5">
              <a:lumMod val="75000"/>
            </a:schemeClr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609600" y="1066800"/>
            <a:ext cx="7848600" cy="33528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rinda" pitchFamily="34" charset="0"/>
                <a:ea typeface="Calibri" pitchFamily="34" charset="0"/>
                <a:cs typeface="Vrinda" pitchFamily="34" charset="0"/>
              </a:rPr>
              <a:t>১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rinda" pitchFamily="34" charset="0"/>
                <a:ea typeface="Calibri" pitchFamily="34" charset="0"/>
                <a:cs typeface="Vrinda" pitchFamily="34" charset="0"/>
              </a:rPr>
              <a:t>.Insert </a:t>
            </a:r>
            <a:r>
              <a:rPr kumimoji="0" lang="bn-IN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rinda" pitchFamily="34" charset="0"/>
                <a:ea typeface="Calibri" pitchFamily="34" charset="0"/>
                <a:cs typeface="Vrinda" pitchFamily="34" charset="0"/>
              </a:rPr>
              <a:t>মেনুর রিবনে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rinda" pitchFamily="34" charset="0"/>
                <a:ea typeface="Calibri" pitchFamily="34" charset="0"/>
                <a:cs typeface="Vrinda" pitchFamily="34" charset="0"/>
              </a:rPr>
              <a:t> Picture </a:t>
            </a:r>
            <a:r>
              <a:rPr kumimoji="0" lang="bn-IN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rinda" pitchFamily="34" charset="0"/>
                <a:ea typeface="Calibri" pitchFamily="34" charset="0"/>
                <a:cs typeface="Vrinda" pitchFamily="34" charset="0"/>
              </a:rPr>
              <a:t>আইকনর উপর ক্লিক করলে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rinda" pitchFamily="34" charset="0"/>
                <a:ea typeface="Calibri" pitchFamily="34" charset="0"/>
                <a:cs typeface="Vrinda" pitchFamily="34" charset="0"/>
              </a:rPr>
              <a:t> Insert Picture </a:t>
            </a:r>
            <a:r>
              <a:rPr kumimoji="0" lang="bn-IN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rinda" pitchFamily="34" charset="0"/>
                <a:ea typeface="Calibri" pitchFamily="34" charset="0"/>
                <a:cs typeface="Vrinda" pitchFamily="34" charset="0"/>
              </a:rPr>
              <a:t>ডায়ালগ বক্স আসবে।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81000" y="4419600"/>
            <a:ext cx="7924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.Insert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মেনুর রিবনে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Picture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আইকনর উপর ক্লিক করলে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Insert Picture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ডায়ালগ বক্স আসবে।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81000" y="5257800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২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. Insert Picture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ডায়ালগ বক্সের যে ফোল্ডারে প্রয়োজনীয় ছবিটি রয়েছে সেই ফোল্ডার খুলতে হবে এবং ছবিটি সিলেক্ট করে ডায়ালগ বক্সের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Insert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বোতামে ক্লিক করতে হবে।সিলেক্ট করা ছবিটি স্লাইডে চলে আসবে।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26" grpId="0"/>
      <p:bldP spid="10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52600" y="457200"/>
            <a:ext cx="5130406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প্রেজেন্টেশন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/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স্লাইড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এ্যানিমেশন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P P 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43000"/>
            <a:ext cx="87630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85800" y="5417403"/>
            <a:ext cx="7696200" cy="919401"/>
          </a:xfrm>
          <a:prstGeom prst="flowChartAlternateProcess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লেখা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Animation &gt; Custom Anima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NikoshBAN" pitchFamily="2" charset="0"/>
                <a:cs typeface="NikoshBAN" pitchFamily="2" charset="0"/>
              </a:rPr>
              <a:t>tion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&gt; Add Effect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সিলেক্ট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Animation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sp>
        <p:nvSpPr>
          <p:cNvPr id="8" name="Frame 7"/>
          <p:cNvSpPr/>
          <p:nvPr/>
        </p:nvSpPr>
        <p:spPr>
          <a:xfrm>
            <a:off x="0" y="4483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>
            <a:solidFill>
              <a:srgbClr val="C0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1981200" y="457200"/>
            <a:ext cx="5130406" cy="578882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প্রেজেন্টেশন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4" r="54356"/>
          <a:stretch/>
        </p:blipFill>
        <p:spPr>
          <a:xfrm>
            <a:off x="381000" y="2971800"/>
            <a:ext cx="8229600" cy="2743199"/>
          </a:xfrm>
          <a:prstGeom prst="rect">
            <a:avLst/>
          </a:prstGeom>
        </p:spPr>
      </p:pic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8229600" cy="1905000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rot="16200000" flipV="1">
            <a:off x="1327944" y="1948656"/>
            <a:ext cx="858837" cy="314325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6200000" flipV="1">
            <a:off x="7728744" y="2786856"/>
            <a:ext cx="858837" cy="314325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V="1">
            <a:off x="3461544" y="4158456"/>
            <a:ext cx="858837" cy="314325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6057901" y="4381501"/>
            <a:ext cx="762001" cy="380999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457200" y="6019800"/>
            <a:ext cx="8229600" cy="381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Insert &gt; video&gt; video from film&gt;video select &gt; Insert &gt;ok  click.</a:t>
            </a:r>
            <a:endParaRPr lang="en-US" sz="20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4794" y="558225"/>
            <a:ext cx="4673206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প্রেজেন্টেশনে স্লাইড প্রর্দশন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57697">
            <a:off x="498733" y="1400602"/>
            <a:ext cx="4632325" cy="1917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34000" y="1295400"/>
            <a:ext cx="3429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কীবোর্ডের 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dirty="0">
                <a:latin typeface="Arial Black" pitchFamily="34" charset="0"/>
                <a:cs typeface="NikoshBAN" pitchFamily="2" charset="0"/>
              </a:rPr>
              <a:t>5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অথবা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side show 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অথবা </a:t>
            </a: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স্ট্যাটাস বার থেকে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slide show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আইকনে ক্লিক করলে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C:\Users\RAFI\Downloads\Shareit\Photo\IMG_20150811_204445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11793" r="5572" b="7863"/>
          <a:stretch/>
        </p:blipFill>
        <p:spPr bwMode="auto">
          <a:xfrm>
            <a:off x="914400" y="3886200"/>
            <a:ext cx="4191000" cy="217311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5638800" y="4191000"/>
            <a:ext cx="3048000" cy="181588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800" b="1" dirty="0">
                <a:latin typeface="NikoshBAN" pitchFamily="2" charset="0"/>
                <a:cs typeface="NikoshBAN" pitchFamily="2" charset="0"/>
              </a:rPr>
              <a:t>স্লাইট শো উইন্ডো থেকে সম্পাদস উইন্ডোতে ফিরার জন্য কী-বোর্ডের 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Esc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চ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প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তে হয়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295400" y="3973249"/>
            <a:ext cx="1855566" cy="80653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2362200"/>
            <a:ext cx="685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1" presetClass="entr" presetSubtype="1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6" y="-4180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0000"/>
          </a:solidFill>
          <a:ln w="762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7650" name="Picture 2" descr="E: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268941"/>
            <a:ext cx="8699500" cy="632011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7" name="TextBox 1" descr="Bouquet"/>
          <p:cNvSpPr>
            <a:spLocks noChangeArrowheads="1"/>
          </p:cNvSpPr>
          <p:nvPr/>
        </p:nvSpPr>
        <p:spPr bwMode="auto">
          <a:xfrm>
            <a:off x="2819400" y="381000"/>
            <a:ext cx="3043238" cy="80645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 algn="ctr">
            <a:solidFill>
              <a:srgbClr val="FF00FF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20000" dir="5400000" rotWithShape="0">
              <a:srgbClr val="000000">
                <a:alpha val="37999"/>
              </a:srgbClr>
            </a:outerShdw>
          </a:effectLst>
          <a:scene3d>
            <a:camera prst="perspectiveRelaxedModerately"/>
            <a:lightRig rig="threePt" dir="t"/>
          </a:scene3d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" descr="C:\Users\harunnccncc\Pictures\Pictur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447800"/>
            <a:ext cx="4327525" cy="3429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Flowchart: Alternate Process 11"/>
          <p:cNvSpPr/>
          <p:nvPr/>
        </p:nvSpPr>
        <p:spPr>
          <a:xfrm>
            <a:off x="609600" y="5181600"/>
            <a:ext cx="8001000" cy="12192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Presentation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প্রদর্শন কর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তে</a:t>
            </a:r>
            <a:r>
              <a:rPr lang="bn-BD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কী </a:t>
            </a:r>
            <a:r>
              <a:rPr lang="en-US" sz="28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চাপতে</a:t>
            </a:r>
            <a:r>
              <a:rPr lang="en-US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?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Presentation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এ্যানিমেশন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6" y="-4180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2" descr="E:\New Picture Down\Picture2.jpg"/>
          <p:cNvPicPr>
            <a:picLocks noChangeAspect="1" noChangeArrowheads="1"/>
          </p:cNvPicPr>
          <p:nvPr/>
        </p:nvPicPr>
        <p:blipFill>
          <a:blip r:embed="rId3">
            <a:lum bright="-30000" contrast="-30000"/>
          </a:blip>
          <a:srcRect/>
          <a:stretch>
            <a:fillRect/>
          </a:stretch>
        </p:blipFill>
        <p:spPr bwMode="auto">
          <a:xfrm>
            <a:off x="224087" y="268941"/>
            <a:ext cx="8704792" cy="640821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5" name="Flowchart: Alternate Process 14"/>
          <p:cNvSpPr/>
          <p:nvPr/>
        </p:nvSpPr>
        <p:spPr>
          <a:xfrm>
            <a:off x="2590800" y="457200"/>
            <a:ext cx="4267200" cy="5334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200" y="3962400"/>
            <a:ext cx="4191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মানিক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চন্দ্র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দাস</a:t>
            </a:r>
            <a:endParaRPr lang="bn-IN" sz="28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)</a:t>
            </a:r>
            <a:endParaRPr lang="bn-BD" sz="24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চিনামূড়া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লক্ষ্মী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নারায়ণ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 উচ্চ বিদ্যালয়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NikoshBAN" pitchFamily="2" charset="0"/>
                <a:cs typeface="NikoshBAN" pitchFamily="2" charset="0"/>
              </a:rPr>
              <a:t>Email:manikdas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0086@gmail.com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নম্বর-০১৬৮7-০৭২৫২৩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8" t="4296" r="3904" b="7474"/>
          <a:stretch/>
        </p:blipFill>
        <p:spPr>
          <a:xfrm rot="16200000">
            <a:off x="5448300" y="1562100"/>
            <a:ext cx="20574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0" y="3657600"/>
            <a:ext cx="3297506" cy="230832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৯</a:t>
            </a:r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পঞ্চম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শিরোনামঃ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গ্রাফিক্স</a:t>
            </a:r>
            <a:r>
              <a:rPr lang="bn-BD" sz="2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 :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০ মিনিট</a:t>
            </a:r>
            <a:endParaRPr lang="bn-BD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E:\manik das\IMG-20250829-WA00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2286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92D050"/>
          </a:solidFill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9800" y="533400"/>
            <a:ext cx="4673206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প্রেজেন্টেশন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/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স্লাইড 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Shape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5" name="Picture 2" descr="E:\Motiar D. Content\Class IX\৫ম পাঠ\১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47800"/>
            <a:ext cx="8229600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6" name="Oval 25"/>
          <p:cNvSpPr/>
          <p:nvPr/>
        </p:nvSpPr>
        <p:spPr>
          <a:xfrm>
            <a:off x="2438400" y="3048000"/>
            <a:ext cx="16002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495800" y="4343400"/>
            <a:ext cx="13716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4648200" y="3124200"/>
            <a:ext cx="8382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09600" y="3048000"/>
            <a:ext cx="1524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467600" y="3276600"/>
            <a:ext cx="1295400" cy="1600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609600" y="4419600"/>
            <a:ext cx="1676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Up Arrow 31"/>
          <p:cNvSpPr/>
          <p:nvPr/>
        </p:nvSpPr>
        <p:spPr>
          <a:xfrm>
            <a:off x="6172200" y="4495800"/>
            <a:ext cx="914400" cy="914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>
            <a:off x="6019800" y="3352800"/>
            <a:ext cx="1447800" cy="762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Right Arrow 33"/>
          <p:cNvSpPr/>
          <p:nvPr/>
        </p:nvSpPr>
        <p:spPr>
          <a:xfrm>
            <a:off x="2514600" y="4572000"/>
            <a:ext cx="1066800" cy="609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-Down Arrow 34"/>
          <p:cNvSpPr/>
          <p:nvPr/>
        </p:nvSpPr>
        <p:spPr>
          <a:xfrm>
            <a:off x="3733800" y="4419600"/>
            <a:ext cx="685800" cy="11430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838200" y="5638800"/>
            <a:ext cx="7543800" cy="919401"/>
          </a:xfrm>
          <a:prstGeom prst="flowChartAlternateProcess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স্লাই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সেইপ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Insert &gt;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Shapes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&gt;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সেইপ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সিলেক্ট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Open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00B05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1" descr="Purple mesh"/>
          <p:cNvSpPr>
            <a:spLocks noChangeArrowheads="1"/>
          </p:cNvSpPr>
          <p:nvPr/>
        </p:nvSpPr>
        <p:spPr bwMode="auto">
          <a:xfrm>
            <a:off x="1676400" y="457200"/>
            <a:ext cx="5867400" cy="578882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প্রেজেন্টেশন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/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স্লাইড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সংরক্ষন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863" y="1511300"/>
            <a:ext cx="3992562" cy="3746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2000" y="1524000"/>
            <a:ext cx="3263265" cy="3733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 rot="16200000" flipH="1">
            <a:off x="424656" y="946943"/>
            <a:ext cx="1122363" cy="600075"/>
          </a:xfrm>
          <a:prstGeom prst="straightConnector1">
            <a:avLst/>
          </a:prstGeom>
          <a:ln w="57150">
            <a:solidFill>
              <a:srgbClr val="4F19E7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33400" y="3200400"/>
            <a:ext cx="1295400" cy="11430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505200" y="3962400"/>
            <a:ext cx="1133475" cy="284164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7467601" y="4191001"/>
            <a:ext cx="914401" cy="761999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09600" y="5486400"/>
            <a:ext cx="7848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File&gt;Save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as &gt; File Name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&gt;Save</a:t>
            </a:r>
          </a:p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ক্লিক করলে ফাইলটি সেভ হয়ে যাবে।</a:t>
            </a:r>
            <a:endParaRPr lang="en-US" sz="2800" dirty="0">
              <a:latin typeface="Perpet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2254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6" y="-4180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00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1" descr="Purple mesh"/>
          <p:cNvSpPr>
            <a:spLocks noChangeArrowheads="1"/>
          </p:cNvSpPr>
          <p:nvPr/>
        </p:nvSpPr>
        <p:spPr bwMode="auto">
          <a:xfrm>
            <a:off x="1905000" y="457200"/>
            <a:ext cx="5715000" cy="578882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ফাইল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ডকুমেন্ট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Open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PP-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43000"/>
            <a:ext cx="3886200" cy="3755452"/>
          </a:xfrm>
          <a:prstGeom prst="rect">
            <a:avLst/>
          </a:prstGeom>
        </p:spPr>
      </p:pic>
      <p:pic>
        <p:nvPicPr>
          <p:cNvPr id="11" name="Picture 10" descr="Cap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143000"/>
            <a:ext cx="4495800" cy="3733800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rot="16200000" flipV="1">
            <a:off x="5829300" y="2705100"/>
            <a:ext cx="685800" cy="6096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6200000" flipV="1">
            <a:off x="7658100" y="4686300"/>
            <a:ext cx="685800" cy="6096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owchart: Alternate Process 18"/>
          <p:cNvSpPr/>
          <p:nvPr/>
        </p:nvSpPr>
        <p:spPr>
          <a:xfrm>
            <a:off x="533400" y="5486400"/>
            <a:ext cx="8001000" cy="919401"/>
          </a:xfrm>
          <a:prstGeom prst="flowChartAlternateProcess">
            <a:avLst/>
          </a:prstGeom>
          <a:solidFill>
            <a:srgbClr val="00B05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প্রেজেন্টেশন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File Open 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বোর্ডের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= 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Ctrl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+ O &gt; </a:t>
            </a:r>
          </a:p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File click &gt; Open click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6" y="-4180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6626" name="Picture 2" descr="E:\img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01706"/>
            <a:ext cx="8763000" cy="6454588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8" name="TextBox 1" descr="Water droplets"/>
          <p:cNvSpPr>
            <a:spLocks noChangeArrowheads="1"/>
          </p:cNvSpPr>
          <p:nvPr/>
        </p:nvSpPr>
        <p:spPr bwMode="auto">
          <a:xfrm>
            <a:off x="2819400" y="457200"/>
            <a:ext cx="3043238" cy="80645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2" descr="E:\New Accounting -9\indexDalio -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524000"/>
            <a:ext cx="4724400" cy="32766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Rounded Rectangle 9" descr="Wallpaper04935"/>
          <p:cNvSpPr>
            <a:spLocks noChangeArrowheads="1"/>
          </p:cNvSpPr>
          <p:nvPr/>
        </p:nvSpPr>
        <p:spPr bwMode="auto">
          <a:xfrm>
            <a:off x="609600" y="5029200"/>
            <a:ext cx="7772400" cy="1371600"/>
          </a:xfrm>
          <a:prstGeom prst="roundRect">
            <a:avLst>
              <a:gd name="adj" fmla="val 28491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25400" algn="ctr">
            <a:solidFill>
              <a:schemeClr val="tx1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ctr">
              <a:buFont typeface="+mj-lt"/>
              <a:buAutoNum type="arabicPeriod"/>
            </a:pPr>
            <a:r>
              <a:rPr lang="bn-BD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“ডিজিটাল কন্টেন্টের মাধ্যমে আধুনিক ও বিজ্ঞানসম্মত </a:t>
            </a:r>
            <a:endParaRPr lang="en-US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457200" indent="-457200" algn="ctr"/>
            <a:r>
              <a:rPr lang="bn-BD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 দেওয়া সম্ভাব” 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--  </a:t>
            </a:r>
            <a:r>
              <a:rPr lang="bn-BD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 কর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 descr="Purple mesh"/>
          <p:cNvSpPr>
            <a:spLocks noChangeArrowheads="1"/>
          </p:cNvSpPr>
          <p:nvPr/>
        </p:nvSpPr>
        <p:spPr bwMode="auto">
          <a:xfrm>
            <a:off x="1447800" y="496014"/>
            <a:ext cx="6477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মাইক্রোসফট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E:\New Picture Down\New folder (1)\Picture1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86200"/>
            <a:ext cx="3810000" cy="2091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" descr="D:\New Upload\Teachers,gov,bd OK\New  Picture  July    2\images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95400"/>
            <a:ext cx="3429000" cy="1952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C:\Users\HARUNNCCJUNE\Pictures\Picture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886200"/>
            <a:ext cx="3657600" cy="2108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E:\New Picture Down\New folder (1)\Picture1dg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1219200"/>
            <a:ext cx="37338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990600" y="3276600"/>
            <a:ext cx="71628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/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ছাত্রীদের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রুমের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7400" y="5867400"/>
            <a:ext cx="53340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ডাটা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প্রতিবেদন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rame 13"/>
          <p:cNvSpPr/>
          <p:nvPr/>
        </p:nvSpPr>
        <p:spPr>
          <a:xfrm>
            <a:off x="6404" y="-3689"/>
            <a:ext cx="9137597" cy="6861689"/>
          </a:xfrm>
          <a:prstGeom prst="frame">
            <a:avLst>
              <a:gd name="adj1" fmla="val 2886"/>
            </a:avLst>
          </a:prstGeom>
          <a:solidFill>
            <a:srgbClr val="002060"/>
          </a:solidFill>
          <a:ln w="38100"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8053" tIns="39027" rIns="78053" bIns="39027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 descr="Purple mesh"/>
          <p:cNvSpPr>
            <a:spLocks noChangeArrowheads="1"/>
          </p:cNvSpPr>
          <p:nvPr/>
        </p:nvSpPr>
        <p:spPr bwMode="auto">
          <a:xfrm>
            <a:off x="1447800" y="496014"/>
            <a:ext cx="6477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মাইক্রোসফট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00006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295400"/>
            <a:ext cx="31242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index0000033333000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371600"/>
            <a:ext cx="25908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index000005555555000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219200"/>
            <a:ext cx="28194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828800" y="5867400"/>
            <a:ext cx="53340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গ্রাফ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চার্ট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3" descr="D:\New Upload\nnnnncccc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3810000"/>
            <a:ext cx="39624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01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3810000"/>
            <a:ext cx="38100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/>
          <p:cNvSpPr txBox="1"/>
          <p:nvPr/>
        </p:nvSpPr>
        <p:spPr>
          <a:xfrm>
            <a:off x="1981200" y="3276600"/>
            <a:ext cx="53340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পণ্যের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বিজ্ঞাপন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প্রতিবেদন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Frame 11"/>
          <p:cNvSpPr/>
          <p:nvPr/>
        </p:nvSpPr>
        <p:spPr>
          <a:xfrm>
            <a:off x="8966" y="-4180"/>
            <a:ext cx="9135035" cy="6853517"/>
          </a:xfrm>
          <a:prstGeom prst="frame">
            <a:avLst>
              <a:gd name="adj1" fmla="val 2886"/>
            </a:avLst>
          </a:prstGeom>
          <a:solidFill>
            <a:srgbClr val="00B050"/>
          </a:solidFill>
          <a:ln w="28575"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 descr="Photo0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34365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1" name="TextBox 1" descr="Purple mesh"/>
          <p:cNvSpPr>
            <a:spLocks noChangeArrowheads="1"/>
          </p:cNvSpPr>
          <p:nvPr/>
        </p:nvSpPr>
        <p:spPr bwMode="auto">
          <a:xfrm>
            <a:off x="2882900" y="436007"/>
            <a:ext cx="3060700" cy="783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40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2" descr="E:\New Accounting -9\hfjfgjghjkghkjhkljotyit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524000"/>
            <a:ext cx="4343400" cy="3200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Flowchart: Alternate Process 13"/>
          <p:cNvSpPr/>
          <p:nvPr/>
        </p:nvSpPr>
        <p:spPr>
          <a:xfrm>
            <a:off x="685800" y="5029200"/>
            <a:ext cx="8001000" cy="1371600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AutoNum type="arabicPeriod"/>
            </a:pP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marL="342900" indent="-342900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Presentation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Presentation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 প্রর্দশন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Presentation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ংরক্ষন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pPr marL="342900" indent="-342900"/>
            <a:endParaRPr lang="en-US" sz="2800" b="1" dirty="0" smtClean="0">
              <a:solidFill>
                <a:srgbClr val="1F200D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>
              <a:buClr>
                <a:schemeClr val="tx1"/>
              </a:buClr>
              <a:buSzPts val="4800"/>
              <a:buFont typeface="NikoshBAN" pitchFamily="2" charset="0"/>
              <a:buChar char="•"/>
            </a:pP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6" y="-4180"/>
            <a:ext cx="9135035" cy="6853517"/>
          </a:xfrm>
          <a:prstGeom prst="frame">
            <a:avLst>
              <a:gd name="adj1" fmla="val 2886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Photo0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8" name="TextBox 1"/>
          <p:cNvSpPr>
            <a:spLocks noChangeArrowheads="1"/>
          </p:cNvSpPr>
          <p:nvPr/>
        </p:nvSpPr>
        <p:spPr bwMode="auto">
          <a:xfrm>
            <a:off x="2743200" y="457201"/>
            <a:ext cx="3046412" cy="811661"/>
          </a:xfrm>
          <a:prstGeom prst="roundRect">
            <a:avLst>
              <a:gd name="adj" fmla="val 16667"/>
            </a:avLst>
          </a:prstGeom>
          <a:blipFill>
            <a:blip r:embed="rId4"/>
            <a:stretch>
              <a:fillRect/>
            </a:stretch>
          </a:blipFill>
          <a:ln w="5715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lIns="91432" tIns="45715" rIns="91432" bIns="45715">
            <a:spAutoFit/>
          </a:bodyPr>
          <a:lstStyle/>
          <a:p>
            <a:pPr algn="ctr">
              <a:defRPr/>
            </a:pPr>
            <a:r>
              <a:rPr lang="bn-BD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E:\New Accounting -9\indexBari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1600200"/>
            <a:ext cx="5283200" cy="3429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TextBox 1" descr="Purple mesh"/>
          <p:cNvSpPr>
            <a:spLocks noChangeArrowheads="1"/>
          </p:cNvSpPr>
          <p:nvPr/>
        </p:nvSpPr>
        <p:spPr bwMode="auto">
          <a:xfrm>
            <a:off x="762000" y="5320914"/>
            <a:ext cx="7924800" cy="1055597"/>
          </a:xfrm>
          <a:prstGeom prst="roundRect">
            <a:avLst>
              <a:gd name="adj" fmla="val 16667"/>
            </a:avLst>
          </a:prstGeom>
          <a:blipFill>
            <a:blip r:embed="rId4"/>
            <a:stretch>
              <a:fillRect/>
            </a:stretch>
          </a:blipFill>
          <a:ln w="381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lIns="91432" tIns="45715" rIns="91432" bIns="45715">
            <a:spAutoFit/>
          </a:bodyPr>
          <a:lstStyle/>
          <a:p>
            <a:pPr marL="514350" indent="-514350" algn="ctr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প্রেজেন্টেশন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 algn="ctr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bn-BD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4F19E7"/>
          </a:solidFill>
          <a:ln w="5715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1"/>
          <a:stretch/>
        </p:blipFill>
        <p:spPr>
          <a:xfrm>
            <a:off x="152400" y="228600"/>
            <a:ext cx="8839200" cy="647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ound Single Corner Rectangle 4"/>
          <p:cNvSpPr/>
          <p:nvPr/>
        </p:nvSpPr>
        <p:spPr>
          <a:xfrm>
            <a:off x="1219200" y="5867400"/>
            <a:ext cx="6716423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জানিয়ে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করছি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ame 22"/>
          <p:cNvSpPr/>
          <p:nvPr/>
        </p:nvSpPr>
        <p:spPr>
          <a:xfrm>
            <a:off x="0" y="4483"/>
            <a:ext cx="9135035" cy="6853517"/>
          </a:xfrm>
          <a:prstGeom prst="frame">
            <a:avLst>
              <a:gd name="adj1" fmla="val 2886"/>
            </a:avLst>
          </a:prstGeom>
          <a:solidFill>
            <a:srgbClr val="00B050"/>
          </a:solidFill>
          <a:ln w="381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447800" y="381000"/>
            <a:ext cx="6096000" cy="4953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" descr="F:\New folder\Picture1dg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43000"/>
            <a:ext cx="35814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7321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 descr="PowerPoint  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505200"/>
            <a:ext cx="3692525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4F19E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143000"/>
            <a:ext cx="36576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3505200"/>
            <a:ext cx="35814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Round Single Corner Rectangle 4"/>
          <p:cNvSpPr/>
          <p:nvPr/>
        </p:nvSpPr>
        <p:spPr>
          <a:xfrm>
            <a:off x="1219200" y="5943600"/>
            <a:ext cx="6716423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উপরের ছবিগুলোর মাধ্যমে কি বুঝতে পারছ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esktop.JPG"/>
          <p:cNvPicPr>
            <a:picLocks noChangeAspect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152400" y="311706"/>
            <a:ext cx="8610600" cy="6165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752600" y="457200"/>
            <a:ext cx="5486400" cy="919401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E:\Motiar D. Content\Class IX\Power Point\Powerpoint_logo_2_jpg_22570-1-.jpg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2133600" y="1828800"/>
            <a:ext cx="4419600" cy="2971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/>
        </p:spPr>
      </p:pic>
      <p:sp>
        <p:nvSpPr>
          <p:cNvPr id="11" name="Flowchart: Alternate Process 10"/>
          <p:cNvSpPr/>
          <p:nvPr/>
        </p:nvSpPr>
        <p:spPr>
          <a:xfrm>
            <a:off x="762000" y="5257800"/>
            <a:ext cx="7696200" cy="1066800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মাইক্রোসফট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পয়েন্ট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Frame 11"/>
          <p:cNvSpPr/>
          <p:nvPr/>
        </p:nvSpPr>
        <p:spPr>
          <a:xfrm>
            <a:off x="6404" y="-3689"/>
            <a:ext cx="9137597" cy="6861689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8053" tIns="39027" rIns="78053" bIns="39027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6" y="-4180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 descr="Picture1w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01706"/>
            <a:ext cx="8763001" cy="645458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0" name="Flowchart: Alternate Process 9"/>
          <p:cNvSpPr/>
          <p:nvPr/>
        </p:nvSpPr>
        <p:spPr>
          <a:xfrm>
            <a:off x="2590800" y="533400"/>
            <a:ext cx="4267200" cy="533400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r>
              <a:rPr lang="en-US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9600" y="2133600"/>
            <a:ext cx="4970304" cy="504265"/>
          </a:xfrm>
          <a:prstGeom prst="roundRect">
            <a:avLst>
              <a:gd name="adj" fmla="val 0"/>
            </a:avLst>
          </a:prstGeom>
          <a:solidFill>
            <a:srgbClr val="28D4D8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78053" tIns="39027" rIns="78053" bIns="39027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7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2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2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----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381000" y="3505200"/>
            <a:ext cx="8153400" cy="2147048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32" tIns="45715" rIns="91432" bIns="45715" rtlCol="0" anchor="ctr"/>
          <a:lstStyle/>
          <a:p>
            <a:pPr marL="342868" indent="-342868" algn="ctr">
              <a:buFontTx/>
              <a:buAutoNum type="arabicPeriod"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03" indent="-514303" algn="ctr">
              <a:buFont typeface="+mj-lt"/>
              <a:buAutoNum type="arabicPeriod"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স্ক্রিন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টুল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স্লাইট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স্লাইট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প্রদর্শন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পয়েন্টের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514350" indent="-514350">
              <a:buFont typeface="+mj-lt"/>
              <a:buAutoNum type="arabicPeriod"/>
            </a:pPr>
            <a:endParaRPr lang="bn-BD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03" indent="-514303" algn="ctr">
              <a:buFont typeface="+mj-lt"/>
              <a:buAutoNum type="arabicPeriod"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03" indent="-514303" algn="ctr">
              <a:buClr>
                <a:schemeClr val="tx1"/>
              </a:buClr>
              <a:buSzPts val="4800"/>
              <a:buFont typeface="+mj-lt"/>
              <a:buAutoNum type="arabicPeriod"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1600200" y="457200"/>
            <a:ext cx="58674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Microsoft Power Point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কি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P P 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9200"/>
            <a:ext cx="8305800" cy="3809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33400" y="5105400"/>
            <a:ext cx="8153400" cy="1384995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just"/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>
                <a:latin typeface="NikoshBAN" pitchFamily="2" charset="0"/>
                <a:cs typeface="NikoshBAN" pitchFamily="2" charset="0"/>
                <a:hlinkClick r:id="rId3"/>
              </a:rPr>
              <a:t>Microsoft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Power point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জনপ্রিয়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গ্রাফিক্স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প্যাকেজ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অডিও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গ্রাফিক্সের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সমন্বিত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Power point । 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" descr="Purple mesh"/>
          <p:cNvSpPr>
            <a:spLocks noChangeArrowheads="1"/>
          </p:cNvSpPr>
          <p:nvPr/>
        </p:nvSpPr>
        <p:spPr bwMode="auto">
          <a:xfrm>
            <a:off x="1524000" y="381000"/>
            <a:ext cx="59436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মাইক্রোসফট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খোলার নিয়ম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81001" y="1524000"/>
            <a:ext cx="1752600" cy="3581400"/>
            <a:chOff x="762000" y="571500"/>
            <a:chExt cx="7620000" cy="5715000"/>
          </a:xfrm>
        </p:grpSpPr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0" y="571500"/>
              <a:ext cx="7620000" cy="571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Left Arrow 10"/>
            <p:cNvSpPr/>
            <p:nvPr/>
          </p:nvSpPr>
          <p:spPr>
            <a:xfrm rot="2332130">
              <a:off x="4346321" y="4829885"/>
              <a:ext cx="451359" cy="321721"/>
            </a:xfrm>
            <a:prstGeom prst="lef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524000"/>
            <a:ext cx="2514600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04800" y="5724525"/>
            <a:ext cx="1676400" cy="904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dirty="0">
                <a:latin typeface="NikoshBAN" pitchFamily="2" charset="0"/>
                <a:cs typeface="NikoshBAN" pitchFamily="2" charset="0"/>
              </a:rPr>
              <a:t>Start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Click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flipH="1" flipV="1">
            <a:off x="533400" y="5105400"/>
            <a:ext cx="3810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15"/>
          <p:cNvSpPr>
            <a:spLocks noChangeShapeType="1"/>
          </p:cNvSpPr>
          <p:nvPr/>
        </p:nvSpPr>
        <p:spPr bwMode="auto">
          <a:xfrm flipV="1">
            <a:off x="2362200" y="4495800"/>
            <a:ext cx="1524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1752600" y="5410200"/>
            <a:ext cx="1897062" cy="904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All Programs Click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2" name="Picture 41" descr="Untitled-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524000"/>
            <a:ext cx="1905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" name="Straight Arrow Connector 42"/>
          <p:cNvCxnSpPr/>
          <p:nvPr/>
        </p:nvCxnSpPr>
        <p:spPr>
          <a:xfrm rot="5400000" flipH="1" flipV="1">
            <a:off x="3505203" y="4114803"/>
            <a:ext cx="2590797" cy="30479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3581400" y="5486400"/>
            <a:ext cx="2262187" cy="904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Microsoft </a:t>
            </a:r>
            <a:endParaRPr lang="en-US" sz="2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dirty="0" smtClean="0">
                <a:latin typeface="NikoshBAN" pitchFamily="2" charset="0"/>
                <a:cs typeface="NikoshBAN" pitchFamily="2" charset="0"/>
              </a:rPr>
              <a:t>Office Click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5" name="Picture 44" descr="Untitled-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1524000"/>
            <a:ext cx="1905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Line 16"/>
          <p:cNvSpPr>
            <a:spLocks noChangeShapeType="1"/>
          </p:cNvSpPr>
          <p:nvPr/>
        </p:nvSpPr>
        <p:spPr bwMode="auto">
          <a:xfrm flipH="1" flipV="1">
            <a:off x="7010397" y="3886200"/>
            <a:ext cx="228602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6248400" y="5562600"/>
            <a:ext cx="2262187" cy="904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Microsoft </a:t>
            </a:r>
            <a:endParaRPr lang="en-US" sz="2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dirty="0" smtClean="0">
                <a:latin typeface="NikoshBAN" pitchFamily="2" charset="0"/>
                <a:cs typeface="NikoshBAN" pitchFamily="2" charset="0"/>
              </a:rPr>
              <a:t>Power Point Click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Frame 1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7030A0"/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8" grpId="0"/>
      <p:bldP spid="39" grpId="0" animBg="1"/>
      <p:bldP spid="40" grpId="0" animBg="1"/>
      <p:bldP spid="41" grpId="0"/>
      <p:bldP spid="44" grpId="0"/>
      <p:bldP spid="46" grpId="0" animBg="1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 descr="Purple mesh"/>
          <p:cNvSpPr>
            <a:spLocks noChangeArrowheads="1"/>
          </p:cNvSpPr>
          <p:nvPr/>
        </p:nvSpPr>
        <p:spPr bwMode="auto">
          <a:xfrm>
            <a:off x="1447800" y="496014"/>
            <a:ext cx="6477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স্কিন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PP-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05580"/>
            <a:ext cx="8458200" cy="4552112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rot="10800000">
            <a:off x="5181600" y="1371602"/>
            <a:ext cx="1676402" cy="9905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58000" y="2286000"/>
            <a:ext cx="1583084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টাইটেল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6000" y="2209800"/>
            <a:ext cx="1785744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মেনু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10800000">
            <a:off x="1524000" y="1600200"/>
            <a:ext cx="762000" cy="7619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>
            <a:off x="1066800" y="2819400"/>
            <a:ext cx="1066800" cy="4323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057400" y="3048000"/>
            <a:ext cx="1228431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স্লাইড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10000" y="6019800"/>
            <a:ext cx="198120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ইনেক্টিভ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উইন্ডো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16200000" flipV="1">
            <a:off x="2895602" y="4953001"/>
            <a:ext cx="1142999" cy="9905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05400" y="4495800"/>
            <a:ext cx="1709122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প্যান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rot="16200000" flipV="1">
            <a:off x="4533900" y="3924300"/>
            <a:ext cx="9144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400800" y="6019800"/>
            <a:ext cx="1709122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নোটস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প্যান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10800000">
            <a:off x="5638800" y="5334000"/>
            <a:ext cx="990600" cy="762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44" idx="2"/>
          </p:cNvCxnSpPr>
          <p:nvPr/>
        </p:nvCxnSpPr>
        <p:spPr>
          <a:xfrm rot="5400000">
            <a:off x="7096281" y="4933139"/>
            <a:ext cx="924580" cy="18194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858000" y="4038600"/>
            <a:ext cx="1583084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ভিউ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আইকন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rot="16200000" flipV="1">
            <a:off x="723900" y="5295900"/>
            <a:ext cx="9144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85800" y="5943600"/>
            <a:ext cx="1709122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ট্যাব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rot="16200000" flipV="1">
            <a:off x="3657603" y="1905002"/>
            <a:ext cx="761998" cy="76199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114800" y="2667000"/>
            <a:ext cx="1228431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টুলবার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Frame 2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0000"/>
          </a:solidFill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/>
      <p:bldP spid="21" grpId="0"/>
      <p:bldP spid="25" grpId="0"/>
      <p:bldP spid="26" grpId="0"/>
      <p:bldP spid="35" grpId="0"/>
      <p:bldP spid="40" grpId="0"/>
      <p:bldP spid="44" grpId="0"/>
      <p:bldP spid="51" grpId="0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 descr="Purple mesh"/>
          <p:cNvSpPr>
            <a:spLocks noChangeArrowheads="1"/>
          </p:cNvSpPr>
          <p:nvPr/>
        </p:nvSpPr>
        <p:spPr bwMode="auto">
          <a:xfrm>
            <a:off x="1676400" y="496014"/>
            <a:ext cx="5867400" cy="646986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Presentation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62000" y="5486400"/>
            <a:ext cx="7772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bn-BD" sz="2800">
                <a:latin typeface="NikoshBAN" pitchFamily="2" charset="0"/>
                <a:cs typeface="NikoshBAN" pitchFamily="2" charset="0"/>
              </a:rPr>
              <a:t>কোন বিষয় সম্বন্ধে বিভিন্ন তথ্যকে উপস্থাপন করার পদ্ধতিকে </a:t>
            </a:r>
            <a:r>
              <a:rPr lang="en-US" sz="2800">
                <a:latin typeface="NikoshBAN" pitchFamily="2" charset="0"/>
                <a:cs typeface="NikoshBAN" pitchFamily="2" charset="0"/>
              </a:rPr>
              <a:t>Presentation </a:t>
            </a:r>
            <a:r>
              <a:rPr lang="bn-BD" sz="2800">
                <a:latin typeface="NikoshBAN" pitchFamily="2" charset="0"/>
                <a:cs typeface="NikoshBAN" pitchFamily="2" charset="0"/>
              </a:rPr>
              <a:t>বলে। প্রেজেন্টেশন কথার অর্থ হল উপস্থাপন করা। </a:t>
            </a:r>
            <a:endParaRPr lang="en-US" sz="280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P P 1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848600" cy="397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rame 7"/>
          <p:cNvSpPr/>
          <p:nvPr/>
        </p:nvSpPr>
        <p:spPr>
          <a:xfrm>
            <a:off x="0" y="4483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76200">
            <a:solidFill>
              <a:srgbClr val="7030A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2230</TotalTime>
  <Words>669</Words>
  <Application>Microsoft Office PowerPoint</Application>
  <PresentationFormat>On-screen Show (4:3)</PresentationFormat>
  <Paragraphs>111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HARUNSIR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Rasel</cp:lastModifiedBy>
  <cp:revision>259</cp:revision>
  <dcterms:created xsi:type="dcterms:W3CDTF">2015-05-05T06:43:27Z</dcterms:created>
  <dcterms:modified xsi:type="dcterms:W3CDTF">2026-08-04T05:24:59Z</dcterms:modified>
</cp:coreProperties>
</file>