
<file path=[Content_Types].xml><?xml version="1.0" encoding="utf-8"?>
<Types xmlns="http://schemas.openxmlformats.org/package/2006/content-types">
  <Default Extension="bin" ContentType="image/unknown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67" r:id="rId1"/>
  </p:sldMasterIdLst>
  <p:notesMasterIdLst>
    <p:notesMasterId r:id="rId18"/>
  </p:notesMasterIdLst>
  <p:handoutMasterIdLst>
    <p:handoutMasterId r:id="rId19"/>
  </p:handoutMasterIdLst>
  <p:sldIdLst>
    <p:sldId id="270" r:id="rId2"/>
    <p:sldId id="271" r:id="rId3"/>
    <p:sldId id="272" r:id="rId4"/>
    <p:sldId id="273" r:id="rId5"/>
    <p:sldId id="274" r:id="rId6"/>
    <p:sldId id="285" r:id="rId7"/>
    <p:sldId id="275" r:id="rId8"/>
    <p:sldId id="276" r:id="rId9"/>
    <p:sldId id="277" r:id="rId10"/>
    <p:sldId id="278" r:id="rId11"/>
    <p:sldId id="279" r:id="rId12"/>
    <p:sldId id="280" r:id="rId13"/>
    <p:sldId id="282" r:id="rId14"/>
    <p:sldId id="283" r:id="rId15"/>
    <p:sldId id="284" r:id="rId16"/>
    <p:sldId id="281" r:id="rId17"/>
  </p:sldIdLst>
  <p:sldSz cx="9144000" cy="5143500" type="screen16x9"/>
  <p:notesSz cx="6858000" cy="9144000"/>
  <p:embeddedFontLst>
    <p:embeddedFont>
      <p:font typeface="黑体" panose="02010609060101010101" pitchFamily="49" charset="-122"/>
      <p:regular r:id="rId20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8F97"/>
    <a:srgbClr val="DAFCF5"/>
    <a:srgbClr val="1B6557"/>
    <a:srgbClr val="1D9982"/>
    <a:srgbClr val="EDEFF0"/>
    <a:srgbClr val="7D8B8C"/>
    <a:srgbClr val="F2C107"/>
    <a:srgbClr val="579267"/>
    <a:srgbClr val="8A1C21"/>
    <a:srgbClr val="3D45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rgbClr val="000000"/>
        </a:fontRef>
        <a:srgbClr val="000000"/>
      </a:tcTxStyle>
      <a:tcStyle>
        <a:tcBdr>
          <a:left>
            <a:ln w="12700" cmpd="sng">
              <a:solidFill>
                <a:srgbClr val="000000"/>
              </a:solidFill>
            </a:ln>
          </a:left>
          <a:right>
            <a:ln w="12700" cmpd="sng">
              <a:solidFill>
                <a:srgbClr val="000000"/>
              </a:solidFill>
            </a:ln>
          </a:right>
          <a:top>
            <a:ln w="12700" cmpd="sng">
              <a:solidFill>
                <a:srgbClr val="000000"/>
              </a:solidFill>
            </a:ln>
          </a:top>
          <a:bottom>
            <a:ln w="12700" cmpd="sng">
              <a:solidFill>
                <a:srgbClr val="000000"/>
              </a:solidFill>
            </a:ln>
          </a:bottom>
          <a:insideH>
            <a:ln w="12700" cmpd="sng">
              <a:solidFill>
                <a:srgbClr val="000000"/>
              </a:solidFill>
            </a:ln>
          </a:insideH>
          <a:insideV>
            <a:ln w="12700" cmpd="sng">
              <a:solidFill>
                <a:srgbClr val="000000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6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3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659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1048660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661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65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5A8C7-CC1A-4A08-9B4B-31F43B054C7F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104865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6280" y="1143000"/>
            <a:ext cx="548544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104865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65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65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1B693-632D-4080-9CF6-EA28B66DC80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标题 1"/>
          <p:cNvSpPr>
            <a:spLocks noGrp="1"/>
          </p:cNvSpPr>
          <p:nvPr>
            <p:ph type="ctrTitle" hasCustomPrompt="1"/>
          </p:nvPr>
        </p:nvSpPr>
        <p:spPr>
          <a:xfrm>
            <a:off x="1143000" y="1390893"/>
            <a:ext cx="6858000" cy="1242040"/>
          </a:xfrm>
        </p:spPr>
        <p:txBody>
          <a:bodyPr anchor="b">
            <a:normAutofit/>
          </a:bodyPr>
          <a:lstStyle>
            <a:lvl1pPr algn="ctr">
              <a:defRPr sz="54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1048606" name="副标题 2"/>
          <p:cNvSpPr>
            <a:spLocks noGrp="1"/>
          </p:cNvSpPr>
          <p:nvPr>
            <p:ph type="subTitle" idx="1"/>
          </p:nvPr>
        </p:nvSpPr>
        <p:spPr>
          <a:xfrm>
            <a:off x="1143000" y="2702001"/>
            <a:ext cx="6858000" cy="1242039"/>
          </a:xfr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8035" indent="0" algn="ctr">
              <a:buNone/>
              <a:defRPr sz="1200"/>
            </a:lvl7pPr>
            <a:lvl8pPr marL="2400935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04860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2026/8/6</a:t>
            </a:fld>
            <a:endParaRPr lang="zh-CN" altLang="en-US" dirty="0"/>
          </a:p>
        </p:txBody>
      </p:sp>
      <p:sp>
        <p:nvSpPr>
          <p:cNvPr id="104860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0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1048636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37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48638" name="内容占位符 6"/>
          <p:cNvSpPr>
            <a:spLocks noGrp="1"/>
          </p:cNvSpPr>
          <p:nvPr>
            <p:ph sz="quarter" idx="13"/>
          </p:nvPr>
        </p:nvSpPr>
        <p:spPr>
          <a:xfrm>
            <a:off x="628650" y="413730"/>
            <a:ext cx="7886700" cy="416995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5" name="图片 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1514436">
            <a:off x="4725539" y="-1951107"/>
            <a:ext cx="6733035" cy="4151012"/>
          </a:xfrm>
          <a:prstGeom prst="rect">
            <a:avLst/>
          </a:prstGeom>
        </p:spPr>
      </p:pic>
      <p:pic>
        <p:nvPicPr>
          <p:cNvPr id="2097156" name="图片 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1514436">
            <a:off x="-2605704" y="3904306"/>
            <a:ext cx="6733035" cy="41510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talo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矩形 2"/>
          <p:cNvSpPr/>
          <p:nvPr userDrawn="1"/>
        </p:nvSpPr>
        <p:spPr>
          <a:xfrm>
            <a:off x="253124" y="209843"/>
            <a:ext cx="8637751" cy="472495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ea typeface="Calibri" panose="020F0302020204030204" charset="0"/>
            </a:endParaRPr>
          </a:p>
        </p:txBody>
      </p:sp>
      <p:sp useBgFill="1">
        <p:nvSpPr>
          <p:cNvPr id="1048634" name="等腰三角形 5"/>
          <p:cNvSpPr>
            <a:spLocks noChangeAspect="1"/>
          </p:cNvSpPr>
          <p:nvPr userDrawn="1"/>
        </p:nvSpPr>
        <p:spPr>
          <a:xfrm flipV="1">
            <a:off x="4437035" y="209843"/>
            <a:ext cx="269930" cy="232757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ea typeface="Calibri" panose="020F030202020403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side page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5" name="图片占位符 6"/>
          <p:cNvSpPr>
            <a:spLocks noGrp="1"/>
          </p:cNvSpPr>
          <p:nvPr>
            <p:ph type="pic" sz="quarter" idx="10"/>
          </p:nvPr>
        </p:nvSpPr>
        <p:spPr>
          <a:xfrm>
            <a:off x="5067160" y="0"/>
            <a:ext cx="4076841" cy="5144403"/>
          </a:xfrm>
          <a:custGeom>
            <a:avLst/>
            <a:gdLst>
              <a:gd name="connsiteX0" fmla="*/ 2130130 w 5435788"/>
              <a:gd name="connsiteY0" fmla="*/ 0 h 6858002"/>
              <a:gd name="connsiteX1" fmla="*/ 5435788 w 5435788"/>
              <a:gd name="connsiteY1" fmla="*/ 0 h 6858002"/>
              <a:gd name="connsiteX2" fmla="*/ 5435788 w 5435788"/>
              <a:gd name="connsiteY2" fmla="*/ 6858002 h 6858002"/>
              <a:gd name="connsiteX3" fmla="*/ 0 w 5435788"/>
              <a:gd name="connsiteY3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35788" h="6858002">
                <a:moveTo>
                  <a:pt x="2130130" y="0"/>
                </a:moveTo>
                <a:lnTo>
                  <a:pt x="5435788" y="0"/>
                </a:lnTo>
                <a:lnTo>
                  <a:pt x="5435788" y="6858002"/>
                </a:lnTo>
                <a:lnTo>
                  <a:pt x="0" y="6858002"/>
                </a:lnTo>
                <a:close/>
              </a:path>
            </a:pathLst>
          </a:custGeom>
        </p:spPr>
        <p:txBody>
          <a:bodyPr wrap="square" lIns="68580" tIns="34290" rIns="68580" bIns="34290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5000"/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矩形 1"/>
          <p:cNvSpPr/>
          <p:nvPr userDrawn="1"/>
        </p:nvSpPr>
        <p:spPr>
          <a:xfrm flipH="1">
            <a:off x="0" y="0"/>
            <a:ext cx="9144000" cy="5144400"/>
          </a:xfrm>
          <a:prstGeom prst="rect">
            <a:avLst/>
          </a:prstGeom>
          <a:gradFill>
            <a:gsLst>
              <a:gs pos="31000">
                <a:schemeClr val="accent1">
                  <a:lumMod val="5000"/>
                  <a:lumOff val="95000"/>
                  <a:alpha val="1900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Calibri" panose="020F0302020204030204" charset="0"/>
            </a:endParaRPr>
          </a:p>
        </p:txBody>
      </p:sp>
    </p:spTree>
  </p:cSld>
  <p:clrMapOvr>
    <a:masterClrMapping/>
  </p:clrMapOvr>
  <p:transition advClick="0" advTm="1000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048587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048588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2026/8/6</a:t>
            </a:fld>
            <a:endParaRPr lang="zh-CN" altLang="en-US" dirty="0"/>
          </a:p>
        </p:txBody>
      </p:sp>
      <p:sp>
        <p:nvSpPr>
          <p:cNvPr id="1048589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048590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0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1048621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22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48623" name="标题 4"/>
          <p:cNvSpPr>
            <a:spLocks noGrp="1"/>
          </p:cNvSpPr>
          <p:nvPr>
            <p:ph type="title" hasCustomPrompt="1"/>
          </p:nvPr>
        </p:nvSpPr>
        <p:spPr>
          <a:xfrm>
            <a:off x="628650" y="1640869"/>
            <a:ext cx="7886700" cy="1862662"/>
          </a:xfrm>
        </p:spPr>
        <p:txBody>
          <a:bodyPr>
            <a:normAutofit/>
          </a:bodyPr>
          <a:lstStyle>
            <a:lvl1pPr algn="ctr">
              <a:defRPr sz="45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9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1048640" name="内容占位符 2"/>
          <p:cNvSpPr>
            <a:spLocks noGrp="1"/>
          </p:cNvSpPr>
          <p:nvPr>
            <p:ph sz="half" idx="1"/>
          </p:nvPr>
        </p:nvSpPr>
        <p:spPr>
          <a:xfrm>
            <a:off x="628650" y="1369458"/>
            <a:ext cx="3886200" cy="32640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048641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458"/>
            <a:ext cx="3886200" cy="32640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048642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1048643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44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4" name="标题 1"/>
          <p:cNvSpPr>
            <a:spLocks noGrp="1"/>
          </p:cNvSpPr>
          <p:nvPr>
            <p:ph type="title"/>
          </p:nvPr>
        </p:nvSpPr>
        <p:spPr>
          <a:xfrm>
            <a:off x="629841" y="273892"/>
            <a:ext cx="7886700" cy="994346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1048625" name="文本占位符 2"/>
          <p:cNvSpPr>
            <a:spLocks noGrp="1"/>
          </p:cNvSpPr>
          <p:nvPr>
            <p:ph type="body" idx="1"/>
          </p:nvPr>
        </p:nvSpPr>
        <p:spPr>
          <a:xfrm>
            <a:off x="629841" y="1308950"/>
            <a:ext cx="3868340" cy="61804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8035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1048626" name="内容占位符 3"/>
          <p:cNvSpPr>
            <a:spLocks noGrp="1"/>
          </p:cNvSpPr>
          <p:nvPr>
            <p:ph sz="half" idx="2"/>
          </p:nvPr>
        </p:nvSpPr>
        <p:spPr>
          <a:xfrm>
            <a:off x="629841" y="1962050"/>
            <a:ext cx="3868340" cy="268101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048627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308950"/>
            <a:ext cx="3887391" cy="61804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8035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1048628" name="内容占位符 5"/>
          <p:cNvSpPr>
            <a:spLocks noGrp="1"/>
          </p:cNvSpPr>
          <p:nvPr>
            <p:ph sz="quarter" idx="4"/>
          </p:nvPr>
        </p:nvSpPr>
        <p:spPr>
          <a:xfrm>
            <a:off x="4629150" y="1962050"/>
            <a:ext cx="3887391" cy="268101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048629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1048630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31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0" name="标题 1"/>
          <p:cNvSpPr>
            <a:spLocks noGrp="1"/>
          </p:cNvSpPr>
          <p:nvPr>
            <p:ph type="title" hasCustomPrompt="1"/>
          </p:nvPr>
        </p:nvSpPr>
        <p:spPr>
          <a:xfrm>
            <a:off x="2428875" y="1619533"/>
            <a:ext cx="4286250" cy="1037019"/>
          </a:xfrm>
        </p:spPr>
        <p:txBody>
          <a:bodyPr anchor="b" anchorCtr="0">
            <a:normAutofit/>
          </a:bodyPr>
          <a:lstStyle>
            <a:lvl1pPr algn="ctr"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1048611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1048612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13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48614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2428875" y="2800391"/>
            <a:ext cx="4286250" cy="889608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104858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8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6" name="标题 1"/>
          <p:cNvSpPr>
            <a:spLocks noGrp="1"/>
          </p:cNvSpPr>
          <p:nvPr>
            <p:ph type="title" hasCustomPrompt="1"/>
          </p:nvPr>
        </p:nvSpPr>
        <p:spPr>
          <a:xfrm>
            <a:off x="628650" y="535348"/>
            <a:ext cx="3511241" cy="1071308"/>
          </a:xfrm>
        </p:spPr>
        <p:txBody>
          <a:bodyPr anchor="t" anchorCtr="0">
            <a:normAutofit/>
          </a:bodyPr>
          <a:lstStyle>
            <a:lvl1pPr>
              <a:defRPr sz="27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1048647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4231888" y="535348"/>
            <a:ext cx="4283912" cy="405340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8035" indent="0">
              <a:buNone/>
              <a:defRPr sz="1500"/>
            </a:lvl7pPr>
            <a:lvl8pPr marL="2400935" indent="0">
              <a:buNone/>
              <a:defRPr sz="1500"/>
            </a:lvl8pPr>
            <a:lvl9pPr marL="2743835" indent="0">
              <a:buNone/>
              <a:defRPr sz="1500"/>
            </a:lvl9pPr>
          </a:lstStyle>
          <a:p>
            <a:endParaRPr lang="zh-CN" altLang="en-US" dirty="0"/>
          </a:p>
        </p:txBody>
      </p:sp>
      <p:sp>
        <p:nvSpPr>
          <p:cNvPr id="1048648" name="文本占位符 3"/>
          <p:cNvSpPr>
            <a:spLocks noGrp="1"/>
          </p:cNvSpPr>
          <p:nvPr>
            <p:ph type="body" sz="half" idx="2"/>
          </p:nvPr>
        </p:nvSpPr>
        <p:spPr>
          <a:xfrm>
            <a:off x="628650" y="1735709"/>
            <a:ext cx="3511241" cy="2859191"/>
          </a:xfrm>
        </p:spPr>
        <p:txBody>
          <a:bodyPr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8035" indent="0">
              <a:buNone/>
              <a:defRPr sz="750"/>
            </a:lvl7pPr>
            <a:lvl8pPr marL="2400935" indent="0">
              <a:buNone/>
              <a:defRPr sz="750"/>
            </a:lvl8pPr>
            <a:lvl9pPr marL="2743835" indent="0">
              <a:buNone/>
              <a:defRPr sz="75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1048649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2026/8/6</a:t>
            </a:fld>
            <a:endParaRPr lang="zh-CN" altLang="en-US" dirty="0"/>
          </a:p>
        </p:txBody>
      </p:sp>
      <p:sp>
        <p:nvSpPr>
          <p:cNvPr id="1048650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048651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5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7833674" y="273892"/>
            <a:ext cx="681676" cy="4359642"/>
          </a:xfrm>
        </p:spPr>
        <p:txBody>
          <a:bodyPr vert="eaVert">
            <a:normAutofit/>
          </a:bodyPr>
          <a:lstStyle>
            <a:lvl1pPr>
              <a:defRPr sz="33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1048616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49" y="273892"/>
            <a:ext cx="7084832" cy="4359642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04861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104861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1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28650" y="273892"/>
            <a:ext cx="7886700" cy="994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048577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28650" y="1369458"/>
            <a:ext cx="7886700" cy="326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048578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8097"/>
            <a:ext cx="2057400" cy="2738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D997B5FA-0921-464F-AAE1-844C04324D75}" type="datetimeFigureOut">
              <a:rPr lang="zh-CN" altLang="en-US" smtClean="0"/>
              <a:t>2026/8/6</a:t>
            </a:fld>
            <a:endParaRPr lang="zh-CN" altLang="en-US" dirty="0"/>
          </a:p>
        </p:txBody>
      </p:sp>
      <p:sp>
        <p:nvSpPr>
          <p:cNvPr id="1048579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8097"/>
            <a:ext cx="3086100" cy="2738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104858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8097"/>
            <a:ext cx="2057400" cy="2738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48581" name="KSO_TEMPLATE" hidden="1"/>
          <p:cNvSpPr/>
          <p:nvPr userDrawn="1">
            <p:custDataLst>
              <p:tags r:id="rId2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ea typeface="Calibri" panose="020F030202020403020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Calibri" panose="020F0302020204030204" charset="0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Calibri" panose="020F0302020204030204" charset="0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90204" pitchFamily="34" charset="0"/>
        <a:buChar char="•"/>
        <a:defRPr sz="1500" kern="1200">
          <a:solidFill>
            <a:schemeClr val="tx1"/>
          </a:solidFill>
          <a:latin typeface="+mn-lt"/>
          <a:ea typeface="Calibri" panose="020F0302020204030204" charset="0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90204" pitchFamily="34" charset="0"/>
        <a:buChar char="•"/>
        <a:defRPr sz="1350" kern="1200">
          <a:solidFill>
            <a:schemeClr val="tx1"/>
          </a:solidFill>
          <a:latin typeface="+mn-lt"/>
          <a:ea typeface="Calibri" panose="020F0302020204030204" charset="0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90204" pitchFamily="34" charset="0"/>
        <a:buChar char="•"/>
        <a:defRPr sz="1350" kern="1200">
          <a:solidFill>
            <a:schemeClr val="tx1"/>
          </a:solidFill>
          <a:latin typeface="+mn-lt"/>
          <a:ea typeface="Calibri" panose="020F0302020204030204" charset="0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90204" pitchFamily="34" charset="0"/>
        <a:buChar char="•"/>
        <a:defRPr sz="1350" kern="1200">
          <a:solidFill>
            <a:schemeClr val="tx1"/>
          </a:solidFill>
          <a:latin typeface="+mn-lt"/>
          <a:ea typeface="Calibri" panose="020F0302020204030204" charset="0"/>
          <a:cs typeface="+mn-cs"/>
        </a:defRPr>
      </a:lvl5pPr>
      <a:lvl6pPr marL="18865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9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9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9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9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1.xml"/><Relationship Id="rId1" Type="http://schemas.openxmlformats.org/officeDocument/2006/relationships/video" Target="https://www.youtube.com/embed/a3KaxxDxhLw?feature=oembed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7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Rectangle: Rounded Corners 1048594"/>
          <p:cNvSpPr/>
          <p:nvPr/>
        </p:nvSpPr>
        <p:spPr>
          <a:xfrm>
            <a:off x="1047747" y="1048067"/>
            <a:ext cx="6606887" cy="3048000"/>
          </a:xfrm>
          <a:prstGeom prst="roundRect">
            <a:avLst/>
          </a:prstGeom>
          <a:solidFill>
            <a:srgbClr val="FFC000"/>
          </a:solidFill>
          <a:ln w="63500">
            <a:solidFill>
              <a:srgbClr val="993300"/>
            </a:solidFill>
            <a:prstDash val="solid"/>
          </a:ln>
        </p:spPr>
        <p:txBody>
          <a:bodyPr anchor="ctr"/>
          <a:lstStyle/>
          <a:p>
            <a:pPr algn="ctr"/>
            <a:r>
              <a:rPr lang="bn-BD" sz="13800" b="0"/>
              <a:t>স্বাগতম</a:t>
            </a:r>
            <a:r>
              <a:rPr lang="bn-BD"/>
              <a:t> </a:t>
            </a:r>
            <a:endParaRPr lang="en-US"/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Picture 2097151"/>
          <p:cNvPicPr>
            <a:picLocks/>
          </p:cNvPicPr>
          <p:nvPr/>
        </p:nvPicPr>
        <p:blipFill>
          <a:blip r:embed="rId4"/>
          <a:srcRect t="4582" r="5298" b="3005"/>
          <a:stretch>
            <a:fillRect/>
          </a:stretch>
        </p:blipFill>
        <p:spPr>
          <a:xfrm>
            <a:off x="545374" y="593184"/>
            <a:ext cx="8042232" cy="4033997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5" name="Rectangle: Rounded Corners 1048584"/>
          <p:cNvSpPr/>
          <p:nvPr/>
        </p:nvSpPr>
        <p:spPr>
          <a:xfrm>
            <a:off x="236564" y="161948"/>
            <a:ext cx="8700596" cy="4820239"/>
          </a:xfrm>
          <a:prstGeom prst="roundRect">
            <a:avLst/>
          </a:prstGeom>
          <a:solidFill>
            <a:srgbClr val="FFCC99"/>
          </a:solidFill>
          <a:ln w="63500">
            <a:solidFill>
              <a:srgbClr val="92D04F"/>
            </a:solidFill>
          </a:ln>
        </p:spPr>
        <p:txBody>
          <a:bodyPr anchor="b"/>
          <a:lstStyle/>
          <a:p>
            <a:pPr algn="ctr"/>
            <a:r>
              <a:rPr lang="bn-BD" altLang="bn-BD" sz="5400" b="1" u="sng" dirty="0">
                <a:solidFill>
                  <a:srgbClr val="BF0000"/>
                </a:solidFill>
              </a:rPr>
              <a:t>ছয়</a:t>
            </a:r>
            <a:r>
              <a:rPr lang="en-US" altLang="bn-BD" sz="5400" b="1" u="sng" dirty="0">
                <a:solidFill>
                  <a:srgbClr val="BF0000"/>
                </a:solidFill>
              </a:rPr>
              <a:t> </a:t>
            </a:r>
            <a:r>
              <a:rPr lang="bn-BD" altLang="bn-BD" sz="5400" b="1" u="sng" dirty="0">
                <a:solidFill>
                  <a:srgbClr val="BF0000"/>
                </a:solidFill>
              </a:rPr>
              <a:t>ঋতু</a:t>
            </a:r>
            <a:r>
              <a:rPr lang="bn-BD" altLang="bn-BD" sz="4400" b="1" dirty="0">
                <a:solidFill>
                  <a:srgbClr val="BF0000"/>
                </a:solidFill>
              </a:rPr>
              <a:t> </a:t>
            </a:r>
            <a:endParaRPr lang="en-US" sz="3200" b="1" dirty="0">
              <a:solidFill>
                <a:srgbClr val="BF0000"/>
              </a:solidFill>
            </a:endParaRPr>
          </a:p>
          <a:p>
            <a:pPr algn="ctr"/>
            <a:r>
              <a:rPr lang="bn-BD" altLang="bn-BD" sz="2800" b="1" dirty="0">
                <a:solidFill>
                  <a:srgbClr val="36363D"/>
                </a:solidFill>
              </a:rPr>
              <a:t>বাংলাদেশ ছয়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bn-BD" altLang="bn-BD" sz="2800" b="1" dirty="0">
                <a:solidFill>
                  <a:srgbClr val="36363D"/>
                </a:solidFill>
              </a:rPr>
              <a:t>ঋতুর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bn-BD" altLang="bn-BD" sz="2800" b="1" dirty="0">
                <a:solidFill>
                  <a:srgbClr val="36363D"/>
                </a:solidFill>
              </a:rPr>
              <a:t>দেশ।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bn-BD" altLang="bn-BD" sz="2800" b="1" dirty="0">
                <a:solidFill>
                  <a:srgbClr val="36363D"/>
                </a:solidFill>
              </a:rPr>
              <a:t>প্রতি দুই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en-US" altLang="bn-BD" sz="2800" b="1" dirty="0" err="1">
                <a:solidFill>
                  <a:srgbClr val="36363D"/>
                </a:solidFill>
              </a:rPr>
              <a:t>মাস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bn-BD" altLang="bn-BD" sz="2800" b="1" dirty="0">
                <a:solidFill>
                  <a:srgbClr val="36363D"/>
                </a:solidFill>
              </a:rPr>
              <a:t>নিয়ে 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bn-BD" altLang="bn-BD" sz="2800" b="1" dirty="0">
                <a:solidFill>
                  <a:srgbClr val="36363D"/>
                </a:solidFill>
              </a:rPr>
              <a:t>এক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bn-BD" altLang="bn-BD" sz="2800" b="1" dirty="0">
                <a:solidFill>
                  <a:srgbClr val="36363D"/>
                </a:solidFill>
              </a:rPr>
              <a:t>ঋতু।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en-US" altLang="bn-BD" sz="2800" b="1" dirty="0" err="1">
                <a:solidFill>
                  <a:srgbClr val="36363D"/>
                </a:solidFill>
              </a:rPr>
              <a:t>একেক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en-US" altLang="bn-BD" sz="2800" b="1" dirty="0" err="1">
                <a:solidFill>
                  <a:srgbClr val="36363D"/>
                </a:solidFill>
              </a:rPr>
              <a:t>ঋতুর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en-US" altLang="bn-BD" sz="2800" b="1" dirty="0" err="1">
                <a:solidFill>
                  <a:srgbClr val="36363D"/>
                </a:solidFill>
              </a:rPr>
              <a:t>একেক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en-US" altLang="bn-BD" sz="2800" b="1" dirty="0" err="1">
                <a:solidFill>
                  <a:srgbClr val="36363D"/>
                </a:solidFill>
              </a:rPr>
              <a:t>রকম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en-US" altLang="bn-BD" sz="2800" b="1" dirty="0" err="1">
                <a:solidFill>
                  <a:srgbClr val="36363D"/>
                </a:solidFill>
              </a:rPr>
              <a:t>রূপ</a:t>
            </a:r>
            <a:r>
              <a:rPr lang="bn-BD" altLang="bn-BD" sz="2800" b="1" dirty="0">
                <a:solidFill>
                  <a:srgbClr val="36363D"/>
                </a:solidFill>
              </a:rPr>
              <a:t>।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en-US" altLang="bn-BD" sz="2800" b="1" dirty="0" err="1">
                <a:solidFill>
                  <a:srgbClr val="36363D"/>
                </a:solidFill>
              </a:rPr>
              <a:t>ছয়টি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en-US" altLang="bn-BD" sz="2800" b="1" dirty="0" err="1">
                <a:solidFill>
                  <a:srgbClr val="36363D"/>
                </a:solidFill>
              </a:rPr>
              <a:t>ঋতুকে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en-US" altLang="bn-BD" sz="2800" b="1" dirty="0" err="1">
                <a:solidFill>
                  <a:srgbClr val="36363D"/>
                </a:solidFill>
              </a:rPr>
              <a:t>বলা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en-US" altLang="bn-BD" sz="2800" b="1" dirty="0" err="1">
                <a:solidFill>
                  <a:srgbClr val="36363D"/>
                </a:solidFill>
              </a:rPr>
              <a:t>হয়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en-US" altLang="bn-BD" sz="2800" b="1" dirty="0" err="1">
                <a:solidFill>
                  <a:srgbClr val="36363D"/>
                </a:solidFill>
              </a:rPr>
              <a:t>ষড়ঋত</a:t>
            </a:r>
            <a:r>
              <a:rPr lang="bn-BD" altLang="bn-BD" sz="2800" b="1" dirty="0">
                <a:solidFill>
                  <a:srgbClr val="36363D"/>
                </a:solidFill>
              </a:rPr>
              <a:t>ু।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endParaRPr lang="en-US" sz="3200" b="1" dirty="0">
              <a:solidFill>
                <a:srgbClr val="36363D"/>
              </a:solidFill>
            </a:endParaRPr>
          </a:p>
          <a:p>
            <a:pPr algn="l"/>
            <a:r>
              <a:rPr lang="bn-BD" altLang="bn-BD" sz="3800" b="1" u="sng" dirty="0">
                <a:solidFill>
                  <a:srgbClr val="BF0000"/>
                </a:solidFill>
              </a:rPr>
              <a:t>গ্রীষ্ম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endParaRPr lang="en-US" sz="3200" b="1" dirty="0">
              <a:solidFill>
                <a:srgbClr val="36363D"/>
              </a:solidFill>
            </a:endParaRPr>
          </a:p>
          <a:p>
            <a:pPr algn="ctr"/>
            <a:r>
              <a:rPr lang="bn-BD" altLang="bn-BD" sz="2800" b="1" dirty="0">
                <a:solidFill>
                  <a:srgbClr val="36363D"/>
                </a:solidFill>
              </a:rPr>
              <a:t>বাংলা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en-US" altLang="bn-BD" sz="2800" b="1" dirty="0" err="1">
                <a:solidFill>
                  <a:srgbClr val="36363D"/>
                </a:solidFill>
              </a:rPr>
              <a:t>বছরের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en-US" altLang="bn-BD" sz="2800" b="1" dirty="0" err="1">
                <a:solidFill>
                  <a:srgbClr val="36363D"/>
                </a:solidFill>
              </a:rPr>
              <a:t>প্রথম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en-US" altLang="bn-BD" sz="2800" b="1" dirty="0" err="1">
                <a:solidFill>
                  <a:srgbClr val="36363D"/>
                </a:solidFill>
              </a:rPr>
              <a:t>দুই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en-US" altLang="bn-BD" sz="2800" b="1" dirty="0" err="1">
                <a:solidFill>
                  <a:srgbClr val="36363D"/>
                </a:solidFill>
              </a:rPr>
              <a:t>মাস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bn-BD" altLang="bn-BD" sz="2800" b="1" dirty="0">
                <a:solidFill>
                  <a:srgbClr val="36363D"/>
                </a:solidFill>
              </a:rPr>
              <a:t>বৈশাখ</a:t>
            </a:r>
            <a:r>
              <a:rPr lang="en-US" altLang="bn-BD" sz="2800" b="1" dirty="0">
                <a:solidFill>
                  <a:srgbClr val="36363D"/>
                </a:solidFill>
              </a:rPr>
              <a:t> ও </a:t>
            </a:r>
            <a:r>
              <a:rPr lang="bn-BD" altLang="bn-BD" sz="2800" b="1" u="sng" dirty="0">
                <a:solidFill>
                  <a:srgbClr val="BF0000"/>
                </a:solidFill>
              </a:rPr>
              <a:t>জ্যৈষ্ঠ।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bn-BD" altLang="bn-BD" sz="2800" b="1" dirty="0">
                <a:solidFill>
                  <a:srgbClr val="36363D"/>
                </a:solidFill>
              </a:rPr>
              <a:t>এই দুই মাস নিয়ে </a:t>
            </a:r>
            <a:r>
              <a:rPr lang="bn-BD" altLang="bn-BD" sz="2800" b="1" u="sng" dirty="0">
                <a:solidFill>
                  <a:srgbClr val="BF0000"/>
                </a:solidFill>
              </a:rPr>
              <a:t>গ্রীষ্ম</a:t>
            </a:r>
            <a:r>
              <a:rPr lang="bn-BD" altLang="bn-BD" sz="2800" b="1" dirty="0">
                <a:solidFill>
                  <a:srgbClr val="36363D"/>
                </a:solidFill>
              </a:rPr>
              <a:t> ঋতু।</a:t>
            </a:r>
            <a:r>
              <a:rPr lang="en-US" altLang="bn-BD" sz="2800" b="1" dirty="0">
                <a:solidFill>
                  <a:srgbClr val="36363D"/>
                </a:solidFill>
              </a:rPr>
              <a:t> এ </a:t>
            </a:r>
            <a:r>
              <a:rPr lang="en-US" altLang="bn-BD" sz="2800" b="1" dirty="0" err="1">
                <a:solidFill>
                  <a:srgbClr val="36363D"/>
                </a:solidFill>
              </a:rPr>
              <a:t>সময়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en-US" altLang="bn-BD" sz="2800" b="1" dirty="0" err="1">
                <a:solidFill>
                  <a:srgbClr val="36363D"/>
                </a:solidFill>
              </a:rPr>
              <a:t>খুব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en-US" altLang="bn-BD" sz="2800" b="1" dirty="0" err="1">
                <a:solidFill>
                  <a:srgbClr val="36363D"/>
                </a:solidFill>
              </a:rPr>
              <a:t>গরম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en-US" altLang="bn-BD" sz="2800" b="1" dirty="0" err="1">
                <a:solidFill>
                  <a:srgbClr val="36363D"/>
                </a:solidFill>
              </a:rPr>
              <a:t>পরে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bn-BD" altLang="bn-BD" sz="2800" b="1" dirty="0">
                <a:solidFill>
                  <a:srgbClr val="36363D"/>
                </a:solidFill>
              </a:rPr>
              <a:t>।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bn-BD" altLang="bn-BD" sz="2800" b="1" dirty="0">
                <a:solidFill>
                  <a:srgbClr val="36363D"/>
                </a:solidFill>
              </a:rPr>
              <a:t>খাল</a:t>
            </a:r>
            <a:r>
              <a:rPr lang="en-US" altLang="bn-BD" sz="2800" b="1" dirty="0">
                <a:solidFill>
                  <a:srgbClr val="36363D"/>
                </a:solidFill>
              </a:rPr>
              <a:t>-</a:t>
            </a:r>
            <a:r>
              <a:rPr lang="bn-BD" altLang="bn-BD" sz="2800" b="1" dirty="0">
                <a:solidFill>
                  <a:srgbClr val="36363D"/>
                </a:solidFill>
              </a:rPr>
              <a:t>বিল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en-US" altLang="bn-BD" sz="2800" b="1" dirty="0" err="1">
                <a:solidFill>
                  <a:srgbClr val="36363D"/>
                </a:solidFill>
              </a:rPr>
              <a:t>শু</a:t>
            </a:r>
            <a:r>
              <a:rPr lang="bn-BD" altLang="bn-BD" sz="2800" b="1" dirty="0">
                <a:solidFill>
                  <a:srgbClr val="36363D"/>
                </a:solidFill>
              </a:rPr>
              <a:t>কিয়ে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en-US" altLang="bn-BD" sz="2800" b="1" dirty="0" err="1">
                <a:solidFill>
                  <a:srgbClr val="36363D"/>
                </a:solidFill>
              </a:rPr>
              <a:t>যায়</a:t>
            </a:r>
            <a:r>
              <a:rPr lang="bn-BD" altLang="bn-BD" sz="2800" b="1" dirty="0">
                <a:solidFill>
                  <a:srgbClr val="36363D"/>
                </a:solidFill>
              </a:rPr>
              <a:t>।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en-US" altLang="bn-BD" sz="2800" b="1" dirty="0" err="1">
                <a:solidFill>
                  <a:srgbClr val="36363D"/>
                </a:solidFill>
              </a:rPr>
              <a:t>মাঝে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en-US" altLang="bn-BD" sz="2800" b="1" dirty="0" err="1">
                <a:solidFill>
                  <a:srgbClr val="36363D"/>
                </a:solidFill>
              </a:rPr>
              <a:t>মাঝে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en-US" altLang="bn-BD" sz="2800" b="1" dirty="0" err="1">
                <a:solidFill>
                  <a:srgbClr val="36363D"/>
                </a:solidFill>
              </a:rPr>
              <a:t>কাল</a:t>
            </a:r>
            <a:r>
              <a:rPr lang="bn-BD" altLang="bn-BD" sz="2800" b="1" dirty="0">
                <a:solidFill>
                  <a:srgbClr val="36363D"/>
                </a:solidFill>
              </a:rPr>
              <a:t>বৈশাখী</a:t>
            </a:r>
            <a:r>
              <a:rPr lang="en-US" altLang="bn-BD" sz="2800" b="1" dirty="0">
                <a:solidFill>
                  <a:srgbClr val="36363D"/>
                </a:solidFill>
              </a:rPr>
              <a:t> ঝ</a:t>
            </a:r>
            <a:r>
              <a:rPr lang="bn-BD" altLang="bn-BD" sz="2800" b="1" dirty="0">
                <a:solidFill>
                  <a:srgbClr val="36363D"/>
                </a:solidFill>
              </a:rPr>
              <a:t>ড়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en-US" altLang="bn-BD" sz="2800" b="1" dirty="0" err="1">
                <a:solidFill>
                  <a:srgbClr val="36363D"/>
                </a:solidFill>
              </a:rPr>
              <a:t>হয়</a:t>
            </a:r>
            <a:r>
              <a:rPr lang="bn-BD" altLang="bn-BD" sz="2800" b="1" dirty="0">
                <a:solidFill>
                  <a:srgbClr val="36363D"/>
                </a:solidFill>
              </a:rPr>
              <a:t>।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bn-BD" altLang="bn-BD" sz="2800" b="1" dirty="0">
                <a:solidFill>
                  <a:srgbClr val="36363D"/>
                </a:solidFill>
              </a:rPr>
              <a:t>এ</a:t>
            </a:r>
            <a:r>
              <a:rPr lang="en-US" altLang="bn-BD" sz="2800" b="1" dirty="0">
                <a:solidFill>
                  <a:srgbClr val="36363D"/>
                </a:solidFill>
              </a:rPr>
              <a:t> ঋ</a:t>
            </a:r>
            <a:r>
              <a:rPr lang="bn-BD" altLang="bn-BD" sz="2800" b="1" dirty="0">
                <a:solidFill>
                  <a:srgbClr val="36363D"/>
                </a:solidFill>
              </a:rPr>
              <a:t>তুতে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en-US" altLang="bn-BD" sz="2800" b="1" dirty="0" err="1">
                <a:solidFill>
                  <a:srgbClr val="36363D"/>
                </a:solidFill>
              </a:rPr>
              <a:t>আম</a:t>
            </a:r>
            <a:r>
              <a:rPr lang="en-US" altLang="bn-BD" sz="2800" b="1" dirty="0">
                <a:solidFill>
                  <a:srgbClr val="36363D"/>
                </a:solidFill>
              </a:rPr>
              <a:t> ,</a:t>
            </a:r>
            <a:r>
              <a:rPr lang="en-US" altLang="bn-BD" sz="2800" b="1" dirty="0" err="1">
                <a:solidFill>
                  <a:srgbClr val="36363D"/>
                </a:solidFill>
              </a:rPr>
              <a:t>জাম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en-US" altLang="bn-BD" sz="2800" b="1" dirty="0" err="1">
                <a:solidFill>
                  <a:srgbClr val="36363D"/>
                </a:solidFill>
              </a:rPr>
              <a:t>কাঁ</a:t>
            </a:r>
            <a:r>
              <a:rPr lang="bn-BD" altLang="bn-BD" sz="2800" b="1" dirty="0">
                <a:solidFill>
                  <a:srgbClr val="36363D"/>
                </a:solidFill>
              </a:rPr>
              <a:t>ঠাল</a:t>
            </a:r>
            <a:r>
              <a:rPr lang="en-US" altLang="bn-BD" sz="2800" b="1" dirty="0">
                <a:solidFill>
                  <a:srgbClr val="36363D"/>
                </a:solidFill>
              </a:rPr>
              <a:t> </a:t>
            </a:r>
            <a:r>
              <a:rPr lang="en-US" altLang="bn-BD" sz="2800" b="1" dirty="0" err="1">
                <a:solidFill>
                  <a:srgbClr val="36363D"/>
                </a:solidFill>
              </a:rPr>
              <a:t>পা</a:t>
            </a:r>
            <a:r>
              <a:rPr lang="bn-BD" altLang="bn-BD" sz="2800" b="1" dirty="0">
                <a:solidFill>
                  <a:srgbClr val="36363D"/>
                </a:solidFill>
              </a:rPr>
              <a:t>কে।</a:t>
            </a:r>
            <a:endParaRPr lang="en-US" sz="3200" b="1" dirty="0">
              <a:solidFill>
                <a:srgbClr val="36363D"/>
              </a:solidFill>
            </a:endParaRPr>
          </a:p>
          <a:p>
            <a:pPr algn="ctr"/>
            <a:endParaRPr lang="en-US" b="1" dirty="0">
              <a:solidFill>
                <a:srgbClr val="36363D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2" name="Rectangle: Rounded Corners 1048661"/>
          <p:cNvSpPr/>
          <p:nvPr/>
        </p:nvSpPr>
        <p:spPr>
          <a:xfrm>
            <a:off x="1480769" y="736434"/>
            <a:ext cx="6182462" cy="3671267"/>
          </a:xfrm>
          <a:prstGeom prst="roundRect">
            <a:avLst/>
          </a:prstGeom>
          <a:solidFill>
            <a:srgbClr val="FFC000"/>
          </a:solidFill>
          <a:ln w="63500">
            <a:solidFill>
              <a:srgbClr val="92D04F"/>
            </a:solidFill>
          </a:ln>
        </p:spPr>
        <p:txBody>
          <a:bodyPr anchor="t"/>
          <a:lstStyle/>
          <a:p>
            <a:pPr algn="ctr"/>
            <a:r>
              <a:rPr lang="bn-BD" sz="4400" b="1" u="sng">
                <a:solidFill>
                  <a:srgbClr val="BF0000"/>
                </a:solidFill>
              </a:rPr>
              <a:t>যুক্তবর্ণ </a:t>
            </a:r>
            <a:endParaRPr lang="en-US" b="1" u="sng">
              <a:solidFill>
                <a:srgbClr val="BF0000"/>
              </a:solidFill>
            </a:endParaRPr>
          </a:p>
          <a:p>
            <a:pPr algn="ctr"/>
            <a:endParaRPr lang="en-US" b="1" u="sng">
              <a:solidFill>
                <a:srgbClr val="BF0000"/>
              </a:solidFill>
            </a:endParaRPr>
          </a:p>
          <a:p>
            <a:pPr algn="ctr"/>
            <a:r>
              <a:rPr lang="bn-BD" sz="4400" b="1" u="none">
                <a:solidFill>
                  <a:srgbClr val="36363D"/>
                </a:solidFill>
              </a:rPr>
              <a:t>গ্রীষ্ম</a:t>
            </a:r>
            <a:r>
              <a:rPr lang="en-US" altLang="bn-BD" sz="4400" b="1" u="none">
                <a:solidFill>
                  <a:srgbClr val="36363D"/>
                </a:solidFill>
              </a:rPr>
              <a:t>, </a:t>
            </a:r>
            <a:r>
              <a:rPr lang="bn-BD" altLang="bn-BD" sz="4400" b="1" u="none">
                <a:solidFill>
                  <a:srgbClr val="36363D"/>
                </a:solidFill>
              </a:rPr>
              <a:t>ষ্ম</a:t>
            </a:r>
            <a:r>
              <a:rPr lang="en-US" altLang="bn-BD" sz="4400" b="1" u="none">
                <a:solidFill>
                  <a:srgbClr val="36363D"/>
                </a:solidFill>
              </a:rPr>
              <a:t> = </a:t>
            </a:r>
            <a:r>
              <a:rPr lang="bn-BD" altLang="bn-BD" sz="4400" b="1" u="none">
                <a:solidFill>
                  <a:srgbClr val="36363D"/>
                </a:solidFill>
              </a:rPr>
              <a:t>ষ</a:t>
            </a:r>
            <a:r>
              <a:rPr lang="en-US" altLang="bn-BD" sz="4400" b="1" u="none">
                <a:solidFill>
                  <a:srgbClr val="36363D"/>
                </a:solidFill>
              </a:rPr>
              <a:t> + </a:t>
            </a:r>
            <a:r>
              <a:rPr lang="bn-BD" altLang="bn-BD" sz="4400" b="1" u="none">
                <a:solidFill>
                  <a:srgbClr val="36363D"/>
                </a:solidFill>
              </a:rPr>
              <a:t>ম</a:t>
            </a:r>
            <a:r>
              <a:rPr lang="en-US" altLang="bn-BD" sz="4400" b="1" u="none">
                <a:solidFill>
                  <a:srgbClr val="36363D"/>
                </a:solidFill>
              </a:rPr>
              <a:t> </a:t>
            </a:r>
            <a:endParaRPr lang="en-US" b="1" u="none">
              <a:solidFill>
                <a:srgbClr val="36363D"/>
              </a:solidFill>
            </a:endParaRPr>
          </a:p>
          <a:p>
            <a:pPr algn="ctr"/>
            <a:r>
              <a:rPr lang="bn-BD" altLang="bn-BD" sz="4400" b="1" u="none">
                <a:solidFill>
                  <a:srgbClr val="36363D"/>
                </a:solidFill>
              </a:rPr>
              <a:t>জ্যৈষ্ঠ </a:t>
            </a:r>
            <a:r>
              <a:rPr lang="en-US" altLang="bn-BD" sz="4400" b="1" u="none">
                <a:solidFill>
                  <a:srgbClr val="36363D"/>
                </a:solidFill>
              </a:rPr>
              <a:t>, </a:t>
            </a:r>
            <a:r>
              <a:rPr lang="bn-BD" altLang="bn-BD" sz="4400" b="1" u="none">
                <a:solidFill>
                  <a:srgbClr val="36363D"/>
                </a:solidFill>
              </a:rPr>
              <a:t>ষ্ঠ</a:t>
            </a:r>
            <a:r>
              <a:rPr lang="en-US" altLang="bn-BD" sz="4400" b="1" u="none">
                <a:solidFill>
                  <a:srgbClr val="36363D"/>
                </a:solidFill>
              </a:rPr>
              <a:t> = </a:t>
            </a:r>
            <a:r>
              <a:rPr lang="bn-BD" altLang="bn-BD" sz="4400" b="1" u="none">
                <a:solidFill>
                  <a:srgbClr val="36363D"/>
                </a:solidFill>
              </a:rPr>
              <a:t>ষ</a:t>
            </a:r>
            <a:r>
              <a:rPr lang="en-US" altLang="bn-BD" sz="4400" b="1" u="none">
                <a:solidFill>
                  <a:srgbClr val="36363D"/>
                </a:solidFill>
              </a:rPr>
              <a:t> + </a:t>
            </a:r>
            <a:r>
              <a:rPr lang="bn-BD" altLang="bn-BD" sz="4400" b="1" u="none">
                <a:solidFill>
                  <a:srgbClr val="36363D"/>
                </a:solidFill>
              </a:rPr>
              <a:t>ঠ</a:t>
            </a:r>
            <a:endParaRPr lang="en-US" b="1" u="none">
              <a:solidFill>
                <a:srgbClr val="36363D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3" name="Rectangle: Rounded Corners 1048662"/>
          <p:cNvSpPr/>
          <p:nvPr/>
        </p:nvSpPr>
        <p:spPr>
          <a:xfrm rot="21590944">
            <a:off x="473714" y="774280"/>
            <a:ext cx="8196573" cy="3595573"/>
          </a:xfrm>
          <a:prstGeom prst="roundRect">
            <a:avLst/>
          </a:prstGeom>
          <a:solidFill>
            <a:srgbClr val="FFE100"/>
          </a:solidFill>
          <a:ln w="63500">
            <a:solidFill>
              <a:srgbClr val="D04617"/>
            </a:solidFill>
          </a:ln>
        </p:spPr>
        <p:txBody>
          <a:bodyPr anchor="ctr"/>
          <a:lstStyle/>
          <a:p>
            <a:pPr algn="ctr"/>
            <a:r>
              <a:rPr lang="bn-BD" sz="4800" b="1" u="sng" dirty="0"/>
              <a:t>দলগত</a:t>
            </a:r>
            <a:r>
              <a:rPr lang="en-US" altLang="bn-BD" sz="4800" b="1" u="sng" dirty="0"/>
              <a:t> </a:t>
            </a:r>
            <a:r>
              <a:rPr lang="bn-BD" altLang="bn-BD" sz="4800" b="1" u="sng" dirty="0"/>
              <a:t>কাজ</a:t>
            </a:r>
            <a:endParaRPr lang="en-US" b="1" u="sng" dirty="0"/>
          </a:p>
          <a:p>
            <a:pPr algn="ctr"/>
            <a:endParaRPr lang="en-US" dirty="0"/>
          </a:p>
          <a:p>
            <a:pPr algn="ctr"/>
            <a:r>
              <a:rPr lang="en-US" dirty="0" err="1"/>
              <a:t>দুই</a:t>
            </a:r>
            <a:r>
              <a:rPr lang="en-US" dirty="0"/>
              <a:t> </a:t>
            </a:r>
            <a:r>
              <a:rPr lang="bn-BD" dirty="0"/>
              <a:t>জন করে</a:t>
            </a:r>
            <a:r>
              <a:rPr lang="en-US" altLang="bn-BD" dirty="0"/>
              <a:t> </a:t>
            </a:r>
            <a:r>
              <a:rPr lang="bn-BD" altLang="bn-BD" dirty="0"/>
              <a:t>দল</a:t>
            </a:r>
            <a:r>
              <a:rPr lang="en-US" altLang="bn-BD" dirty="0"/>
              <a:t> </a:t>
            </a:r>
            <a:r>
              <a:rPr lang="bn-BD" altLang="bn-BD" dirty="0"/>
              <a:t>গঠন করা।</a:t>
            </a:r>
            <a:r>
              <a:rPr lang="en-US" altLang="bn-BD" dirty="0"/>
              <a:t> </a:t>
            </a:r>
            <a:r>
              <a:rPr lang="bn-BD" altLang="bn-BD" dirty="0"/>
              <a:t>জোড়ায়</a:t>
            </a:r>
            <a:r>
              <a:rPr lang="en-US" altLang="bn-BD" dirty="0"/>
              <a:t> </a:t>
            </a:r>
            <a:r>
              <a:rPr lang="bn-BD" altLang="bn-BD" dirty="0"/>
              <a:t>জোড়ায় বস।</a:t>
            </a:r>
            <a:endParaRPr lang="en-US" dirty="0"/>
          </a:p>
          <a:p>
            <a:pPr algn="ctr"/>
            <a:r>
              <a:rPr lang="bn-BD" altLang="bn-BD" dirty="0"/>
              <a:t>আজকের পা</a:t>
            </a:r>
            <a:r>
              <a:rPr lang="en-US" altLang="bn-BD" dirty="0"/>
              <a:t>ঠ</a:t>
            </a:r>
            <a:r>
              <a:rPr lang="bn-BD" altLang="bn-BD" dirty="0"/>
              <a:t>টি একে</a:t>
            </a:r>
            <a:r>
              <a:rPr lang="en-US" altLang="bn-BD" dirty="0"/>
              <a:t> </a:t>
            </a:r>
            <a:r>
              <a:rPr lang="bn-BD" altLang="bn-BD" dirty="0"/>
              <a:t>অপরকে পড়ে</a:t>
            </a:r>
            <a:r>
              <a:rPr lang="en-US" altLang="bn-BD" dirty="0"/>
              <a:t> </a:t>
            </a:r>
            <a:r>
              <a:rPr lang="bn-BD" altLang="bn-BD" dirty="0"/>
              <a:t>শোনাবে।</a:t>
            </a:r>
            <a:r>
              <a:rPr lang="en-US" altLang="bn-BD" dirty="0"/>
              <a:t> </a:t>
            </a:r>
            <a:r>
              <a:rPr lang="bn-BD" altLang="bn-BD" dirty="0"/>
              <a:t>যদি পড়ার সময়</a:t>
            </a:r>
            <a:r>
              <a:rPr lang="en-US" altLang="bn-BD" dirty="0"/>
              <a:t> </a:t>
            </a:r>
            <a:r>
              <a:rPr lang="bn-BD" altLang="bn-BD" dirty="0"/>
              <a:t>ভুল হয়</a:t>
            </a:r>
            <a:r>
              <a:rPr lang="en-US" altLang="bn-BD" dirty="0"/>
              <a:t> </a:t>
            </a:r>
            <a:r>
              <a:rPr lang="bn-BD" altLang="bn-BD" dirty="0"/>
              <a:t>তা</a:t>
            </a:r>
            <a:r>
              <a:rPr lang="en-US" altLang="bn-BD" dirty="0"/>
              <a:t> </a:t>
            </a:r>
            <a:r>
              <a:rPr lang="bn-BD" altLang="bn-BD" dirty="0"/>
              <a:t>অপরজন</a:t>
            </a:r>
            <a:r>
              <a:rPr lang="en-US" altLang="bn-BD" dirty="0"/>
              <a:t> </a:t>
            </a:r>
            <a:r>
              <a:rPr lang="bn-BD" altLang="bn-BD" dirty="0"/>
              <a:t>সংশোধন করে দিবে ‌।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4" name="Rectangle: Rounded Corners 1048663"/>
          <p:cNvSpPr/>
          <p:nvPr/>
        </p:nvSpPr>
        <p:spPr>
          <a:xfrm>
            <a:off x="794712" y="1048067"/>
            <a:ext cx="7290358" cy="3371606"/>
          </a:xfrm>
          <a:prstGeom prst="roundRect">
            <a:avLst/>
          </a:prstGeom>
          <a:solidFill>
            <a:srgbClr val="FFCC99"/>
          </a:solidFill>
          <a:ln w="25400">
            <a:solidFill>
              <a:srgbClr val="3893E0"/>
            </a:solidFill>
          </a:ln>
        </p:spPr>
        <p:txBody>
          <a:bodyPr anchor="ctr"/>
          <a:lstStyle/>
          <a:p>
            <a:pPr algn="ctr"/>
            <a:r>
              <a:rPr lang="bn-BD" sz="4300" b="1" u="sng">
                <a:solidFill>
                  <a:srgbClr val="BF0000"/>
                </a:solidFill>
              </a:rPr>
              <a:t>মূল্যায়ন</a:t>
            </a:r>
            <a:r>
              <a:rPr lang="bn-BD"/>
              <a:t> </a:t>
            </a:r>
            <a:endParaRPr lang="en-US"/>
          </a:p>
          <a:p>
            <a:pPr algn="ctr"/>
            <a:endParaRPr lang="en-US"/>
          </a:p>
          <a:p>
            <a:pPr algn="l"/>
            <a:r>
              <a:rPr lang="bn-BD" sz="3200" b="1"/>
              <a:t>১।</a:t>
            </a:r>
            <a:r>
              <a:rPr lang="en-US" altLang="bn-BD" sz="3200" b="1"/>
              <a:t> </a:t>
            </a:r>
            <a:r>
              <a:rPr lang="bn-BD" altLang="bn-BD" sz="3200" b="1"/>
              <a:t>কোন</a:t>
            </a:r>
            <a:r>
              <a:rPr lang="en-US" altLang="bn-BD" sz="3200" b="1"/>
              <a:t> </a:t>
            </a:r>
            <a:r>
              <a:rPr lang="bn-BD" altLang="bn-BD" sz="3200" b="1"/>
              <a:t>ঋতুতে</a:t>
            </a:r>
            <a:r>
              <a:rPr lang="en-US" altLang="bn-BD" sz="3200" b="1"/>
              <a:t> </a:t>
            </a:r>
            <a:r>
              <a:rPr lang="bn-BD" altLang="bn-BD" sz="3200" b="1"/>
              <a:t>কাল</a:t>
            </a:r>
            <a:r>
              <a:rPr lang="en-US" altLang="bn-BD" sz="3200" b="1"/>
              <a:t> </a:t>
            </a:r>
            <a:r>
              <a:rPr lang="bn-BD" altLang="bn-BD" sz="3200" b="1"/>
              <a:t>বৈশাখীর</a:t>
            </a:r>
            <a:r>
              <a:rPr lang="en-US" altLang="bn-BD" sz="3200" b="1"/>
              <a:t> </a:t>
            </a:r>
            <a:r>
              <a:rPr lang="bn-BD" altLang="bn-BD" sz="3200" b="1"/>
              <a:t>ঝড়</a:t>
            </a:r>
            <a:r>
              <a:rPr lang="en-US" altLang="bn-BD" sz="3200" b="1"/>
              <a:t> </a:t>
            </a:r>
            <a:r>
              <a:rPr lang="bn-BD" altLang="bn-BD" sz="3200" b="1"/>
              <a:t>হয়</a:t>
            </a:r>
            <a:r>
              <a:rPr lang="en-US" altLang="bn-BD" sz="3200" b="1"/>
              <a:t> ?</a:t>
            </a:r>
            <a:endParaRPr lang="en-US" sz="3600" b="1"/>
          </a:p>
          <a:p>
            <a:pPr algn="l"/>
            <a:r>
              <a:rPr lang="bn-BD" altLang="bn-BD" sz="3200" b="1"/>
              <a:t>২</a:t>
            </a:r>
            <a:r>
              <a:rPr lang="en-US" altLang="bn-BD" sz="3200" b="1"/>
              <a:t> </a:t>
            </a:r>
            <a:r>
              <a:rPr lang="bn-BD" altLang="bn-BD" sz="3200" b="1"/>
              <a:t>।</a:t>
            </a:r>
            <a:r>
              <a:rPr lang="en-US" altLang="bn-BD" sz="3200" b="1"/>
              <a:t> </a:t>
            </a:r>
            <a:r>
              <a:rPr lang="bn-BD" altLang="bn-BD" sz="3200" b="1"/>
              <a:t>আজকের পাঠে</a:t>
            </a:r>
            <a:r>
              <a:rPr lang="en-US" altLang="bn-BD" sz="3200" b="1"/>
              <a:t> </a:t>
            </a:r>
            <a:r>
              <a:rPr lang="bn-BD" altLang="bn-BD" sz="3200" b="1"/>
              <a:t>গ্রীষ্ম কালের ছবি</a:t>
            </a:r>
            <a:r>
              <a:rPr lang="en-US" altLang="bn-BD" sz="3200" b="1"/>
              <a:t> </a:t>
            </a:r>
            <a:r>
              <a:rPr lang="bn-BD" altLang="bn-BD" sz="3200" b="1"/>
              <a:t>কোনটি</a:t>
            </a:r>
            <a:r>
              <a:rPr lang="en-US" altLang="bn-BD" sz="3200" b="1"/>
              <a:t> </a:t>
            </a:r>
            <a:r>
              <a:rPr lang="bn-BD" altLang="bn-BD" sz="3200" b="1"/>
              <a:t>তা</a:t>
            </a:r>
            <a:r>
              <a:rPr lang="en-US" altLang="bn-BD" sz="3200" b="1"/>
              <a:t> </a:t>
            </a:r>
            <a:r>
              <a:rPr lang="bn-BD" altLang="bn-BD" sz="3200" b="1"/>
              <a:t>বল</a:t>
            </a:r>
            <a:r>
              <a:rPr lang="en-US" altLang="bn-BD" sz="3200" b="1"/>
              <a:t> </a:t>
            </a:r>
            <a:r>
              <a:rPr lang="bn-BD" altLang="bn-BD" sz="3200" b="1"/>
              <a:t>ও</a:t>
            </a:r>
            <a:r>
              <a:rPr lang="en-US" altLang="bn-BD" sz="3200" b="1"/>
              <a:t> </a:t>
            </a:r>
            <a:r>
              <a:rPr lang="bn-BD" altLang="bn-BD" sz="3200" b="1"/>
              <a:t>ছবির</a:t>
            </a:r>
            <a:r>
              <a:rPr lang="en-US" altLang="bn-BD" sz="3200" b="1"/>
              <a:t> </a:t>
            </a:r>
            <a:r>
              <a:rPr lang="bn-BD" altLang="bn-BD" sz="3200" b="1"/>
              <a:t>নিচে গ্রীষ্ম </a:t>
            </a:r>
            <a:r>
              <a:rPr lang="en-US" altLang="bn-BD" sz="3200" b="1"/>
              <a:t> </a:t>
            </a:r>
            <a:r>
              <a:rPr lang="bn-BD" altLang="bn-BD" sz="3200" b="1"/>
              <a:t>ঋতু</a:t>
            </a:r>
            <a:r>
              <a:rPr lang="en-US" altLang="bn-BD" sz="3200" b="1"/>
              <a:t> </a:t>
            </a:r>
            <a:r>
              <a:rPr lang="bn-BD" altLang="bn-BD" sz="3200" b="1"/>
              <a:t>লিখ।</a:t>
            </a:r>
            <a:endParaRPr lang="en-US" b="1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5" name="Rectangle: Rounded Corners 1048664"/>
          <p:cNvSpPr/>
          <p:nvPr/>
        </p:nvSpPr>
        <p:spPr>
          <a:xfrm>
            <a:off x="1197535" y="1048067"/>
            <a:ext cx="7000694" cy="3048000"/>
          </a:xfrm>
          <a:prstGeom prst="roundRect">
            <a:avLst/>
          </a:prstGeom>
          <a:solidFill>
            <a:srgbClr val="002060"/>
          </a:solidFill>
          <a:ln w="25400">
            <a:solidFill>
              <a:srgbClr val="3893E0"/>
            </a:solidFill>
          </a:ln>
        </p:spPr>
        <p:txBody>
          <a:bodyPr anchor="ctr"/>
          <a:lstStyle/>
          <a:p>
            <a:pPr algn="ctr"/>
            <a:r>
              <a:rPr lang="bn-BD" sz="4800" b="1" i="0" u="sng">
                <a:solidFill>
                  <a:srgbClr val="FFFFFF"/>
                </a:solidFill>
              </a:rPr>
              <a:t>বাড়ির</a:t>
            </a:r>
            <a:r>
              <a:rPr lang="en-US" altLang="bn-BD" sz="4800" b="1" i="0" u="sng">
                <a:solidFill>
                  <a:srgbClr val="FFFFFF"/>
                </a:solidFill>
              </a:rPr>
              <a:t> </a:t>
            </a:r>
            <a:r>
              <a:rPr lang="bn-BD" altLang="bn-BD" sz="4800" b="1" i="0" u="sng">
                <a:solidFill>
                  <a:srgbClr val="FFFFFF"/>
                </a:solidFill>
              </a:rPr>
              <a:t>কাজ</a:t>
            </a:r>
            <a:endParaRPr lang="en-US" b="1" i="0" u="sng">
              <a:solidFill>
                <a:srgbClr val="FFFFFF"/>
              </a:solidFill>
            </a:endParaRPr>
          </a:p>
          <a:p>
            <a:pPr algn="ctr"/>
            <a:endParaRPr lang="en-US" b="1" i="0" u="sng">
              <a:solidFill>
                <a:srgbClr val="FFFFFF"/>
              </a:solidFill>
            </a:endParaRPr>
          </a:p>
          <a:p>
            <a:pPr algn="ctr"/>
            <a:r>
              <a:rPr lang="bn-BD" altLang="bn-BD" sz="4000" b="1" i="0" u="none">
                <a:solidFill>
                  <a:srgbClr val="FFFFFF"/>
                </a:solidFill>
              </a:rPr>
              <a:t>আজকের পাঠ</a:t>
            </a:r>
            <a:r>
              <a:rPr lang="en-US" altLang="bn-BD" sz="4000" b="1" i="0" u="none">
                <a:solidFill>
                  <a:srgbClr val="FFFFFF"/>
                </a:solidFill>
              </a:rPr>
              <a:t> </a:t>
            </a:r>
            <a:r>
              <a:rPr lang="bn-BD" altLang="bn-BD" sz="4000" b="1" i="0" u="none">
                <a:solidFill>
                  <a:srgbClr val="FFFFFF"/>
                </a:solidFill>
              </a:rPr>
              <a:t>বাড়ি থেকে পড়ে ও লিখে নিয়ে আসবে।</a:t>
            </a:r>
            <a:endParaRPr lang="en-US" b="1" i="0" u="sng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8" name="TextBox 1048667"/>
          <p:cNvSpPr txBox="1"/>
          <p:nvPr/>
        </p:nvSpPr>
        <p:spPr>
          <a:xfrm>
            <a:off x="2572000" y="2362517"/>
            <a:ext cx="4000000" cy="156966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bn-BD" sz="9600" b="1">
                <a:solidFill>
                  <a:srgbClr val="BF0000"/>
                </a:solidFill>
              </a:rPr>
              <a:t>ধন্যবদ</a:t>
            </a:r>
            <a:r>
              <a:rPr lang="bn-BD" sz="2800">
                <a:solidFill>
                  <a:srgbClr val="BF0000"/>
                </a:solidFill>
              </a:rPr>
              <a:t> </a:t>
            </a:r>
            <a:endParaRPr lang="en-US" sz="2800" dirty="0">
              <a:solidFill>
                <a:srgbClr val="BF0000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Rectangle: Rounded Corners 1048595"/>
          <p:cNvSpPr/>
          <p:nvPr/>
        </p:nvSpPr>
        <p:spPr>
          <a:xfrm>
            <a:off x="1710168" y="1048067"/>
            <a:ext cx="5944467" cy="3699834"/>
          </a:xfrm>
          <a:prstGeom prst="roundRect">
            <a:avLst/>
          </a:prstGeom>
          <a:solidFill>
            <a:srgbClr val="FFC000"/>
          </a:solidFill>
          <a:ln w="63500">
            <a:solidFill>
              <a:srgbClr val="D04617"/>
            </a:solidFill>
          </a:ln>
        </p:spPr>
        <p:txBody>
          <a:bodyPr anchor="t"/>
          <a:lstStyle/>
          <a:p>
            <a:pPr algn="ctr">
              <a:lnSpc>
                <a:spcPct val="100000"/>
              </a:lnSpc>
            </a:pPr>
            <a:r>
              <a:rPr lang="bn-BD" sz="4200" b="1" i="0" u="sng">
                <a:solidFill>
                  <a:srgbClr val="36363D"/>
                </a:solidFill>
                <a:effectLst/>
              </a:rPr>
              <a:t>শিক্ষক পরিচয় </a:t>
            </a:r>
            <a:endParaRPr lang="en-US" sz="4200" b="1" i="0" u="sng">
              <a:solidFill>
                <a:srgbClr val="36363D"/>
              </a:solidFill>
              <a:effectLst/>
            </a:endParaRPr>
          </a:p>
          <a:p>
            <a:pPr algn="ctr"/>
            <a:endParaRPr lang="en-US" sz="2600" b="1" i="0" u="sng">
              <a:solidFill>
                <a:srgbClr val="000080"/>
              </a:solidFill>
              <a:effectLst/>
            </a:endParaRPr>
          </a:p>
          <a:p>
            <a:pPr algn="ctr"/>
            <a:r>
              <a:rPr lang="bn-BD" sz="2600" b="1" i="0" u="sng">
                <a:solidFill>
                  <a:srgbClr val="000080"/>
                </a:solidFill>
                <a:effectLst/>
              </a:rPr>
              <a:t>লিপি আক্তার </a:t>
            </a:r>
            <a:endParaRPr lang="en-US" sz="2600" b="1" i="0" u="sng">
              <a:solidFill>
                <a:srgbClr val="000080"/>
              </a:solidFill>
              <a:effectLst/>
            </a:endParaRPr>
          </a:p>
          <a:p>
            <a:pPr algn="ctr"/>
            <a:r>
              <a:rPr lang="bn-BD" sz="2600" b="1" i="0" u="sng">
                <a:solidFill>
                  <a:srgbClr val="000080"/>
                </a:solidFill>
                <a:effectLst/>
              </a:rPr>
              <a:t>সহকারী শিক্ষক </a:t>
            </a:r>
            <a:endParaRPr lang="en-US" sz="2600" b="1" i="0" u="sng">
              <a:solidFill>
                <a:srgbClr val="000080"/>
              </a:solidFill>
              <a:effectLst/>
            </a:endParaRPr>
          </a:p>
          <a:p>
            <a:pPr algn="ctr"/>
            <a:r>
              <a:rPr lang="bn-BD" sz="2600" b="1" i="0" u="sng">
                <a:solidFill>
                  <a:srgbClr val="000080"/>
                </a:solidFill>
                <a:effectLst/>
              </a:rPr>
              <a:t>কর্ণেল বাজার সরকারি প্রাথমিক বিদ্যালয়</a:t>
            </a:r>
            <a:r>
              <a:rPr lang="en-US" altLang="bn-BD" sz="2600" b="1" i="0" u="sng">
                <a:solidFill>
                  <a:srgbClr val="000080"/>
                </a:solidFill>
                <a:effectLst/>
              </a:rPr>
              <a:t>,</a:t>
            </a:r>
            <a:endParaRPr lang="en-US" sz="2600" b="1" i="0" u="sng">
              <a:solidFill>
                <a:srgbClr val="000080"/>
              </a:solidFill>
              <a:effectLst/>
            </a:endParaRPr>
          </a:p>
          <a:p>
            <a:pPr algn="ctr"/>
            <a:r>
              <a:rPr lang="bn-BD" altLang="bn-BD" sz="2600" b="1" i="0" u="sng">
                <a:solidFill>
                  <a:srgbClr val="000080"/>
                </a:solidFill>
                <a:effectLst/>
              </a:rPr>
              <a:t>আখাউড়া</a:t>
            </a:r>
            <a:r>
              <a:rPr lang="en-US" altLang="bn-BD" sz="2600" b="1" i="0" u="sng">
                <a:solidFill>
                  <a:srgbClr val="000080"/>
                </a:solidFill>
                <a:effectLst/>
              </a:rPr>
              <a:t>, ব্রাহ্মণবাড়িয়া</a:t>
            </a:r>
            <a:r>
              <a:rPr lang="bn-BD" altLang="bn-BD" sz="2600" b="1" i="0" u="sng">
                <a:solidFill>
                  <a:srgbClr val="000080"/>
                </a:solidFill>
                <a:effectLst/>
              </a:rPr>
              <a:t>।</a:t>
            </a:r>
            <a:endParaRPr lang="en-US" sz="2600" b="1" i="0" u="sng">
              <a:solidFill>
                <a:srgbClr val="000080"/>
              </a:solidFill>
              <a:effectLst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Rectangle: Rounded Corners 1048596"/>
          <p:cNvSpPr/>
          <p:nvPr/>
        </p:nvSpPr>
        <p:spPr>
          <a:xfrm>
            <a:off x="2398566" y="405950"/>
            <a:ext cx="4035137" cy="695771"/>
          </a:xfrm>
          <a:prstGeom prst="roundRect">
            <a:avLst/>
          </a:prstGeom>
          <a:solidFill>
            <a:srgbClr val="FFC000"/>
          </a:solidFill>
          <a:ln w="63500">
            <a:solidFill>
              <a:srgbClr val="02A5E3"/>
            </a:solidFill>
          </a:ln>
        </p:spPr>
        <p:txBody>
          <a:bodyPr anchor="ctr"/>
          <a:lstStyle/>
          <a:p>
            <a:pPr algn="ctr"/>
            <a:r>
              <a:rPr lang="bn-BD" sz="5700">
                <a:solidFill>
                  <a:srgbClr val="BF0000"/>
                </a:solidFill>
              </a:rPr>
              <a:t>পাঠ পরিচিতি </a:t>
            </a:r>
            <a:endParaRPr lang="en-US" sz="5700">
              <a:solidFill>
                <a:srgbClr val="BF0000"/>
              </a:solidFill>
            </a:endParaRPr>
          </a:p>
        </p:txBody>
      </p:sp>
      <p:pic>
        <p:nvPicPr>
          <p:cNvPr id="2097154" name="Picture 2097153"/>
          <p:cNvPicPr>
            <a:picLocks/>
          </p:cNvPicPr>
          <p:nvPr/>
        </p:nvPicPr>
        <p:blipFill>
          <a:blip r:embed="rId4"/>
          <a:srcRect l="4196" t="17213" r="3666" b="17520"/>
          <a:stretch>
            <a:fillRect/>
          </a:stretch>
        </p:blipFill>
        <p:spPr>
          <a:xfrm>
            <a:off x="5581272" y="1345725"/>
            <a:ext cx="2691998" cy="3357393"/>
          </a:xfrm>
          <a:prstGeom prst="rect">
            <a:avLst/>
          </a:prstGeom>
        </p:spPr>
      </p:pic>
      <p:sp>
        <p:nvSpPr>
          <p:cNvPr id="1048598" name="Rectangle: Rounded Corners 1048597"/>
          <p:cNvSpPr/>
          <p:nvPr/>
        </p:nvSpPr>
        <p:spPr>
          <a:xfrm>
            <a:off x="1736146" y="1345724"/>
            <a:ext cx="3048000" cy="3214950"/>
          </a:xfrm>
          <a:prstGeom prst="roundRect">
            <a:avLst/>
          </a:prstGeom>
          <a:solidFill>
            <a:srgbClr val="FFE100"/>
          </a:solidFill>
          <a:ln w="63500">
            <a:solidFill>
              <a:srgbClr val="92D04F"/>
            </a:solidFill>
          </a:ln>
        </p:spPr>
        <p:txBody>
          <a:bodyPr anchor="ctr"/>
          <a:lstStyle/>
          <a:p>
            <a:pPr algn="ctr"/>
            <a:r>
              <a:rPr lang="bn-BD" sz="4000"/>
              <a:t>আমার বাংলা বই </a:t>
            </a:r>
            <a:endParaRPr lang="en-US" sz="4000"/>
          </a:p>
          <a:p>
            <a:pPr algn="ctr"/>
            <a:r>
              <a:rPr lang="bn-BD" sz="4000"/>
              <a:t>দ্বিতীয় শ্রেণী </a:t>
            </a:r>
            <a:endParaRPr lang="en-US" sz="4000"/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Rectangle: Rounded Corners 1048598"/>
          <p:cNvSpPr/>
          <p:nvPr/>
        </p:nvSpPr>
        <p:spPr>
          <a:xfrm>
            <a:off x="2206626" y="569168"/>
            <a:ext cx="4730748" cy="1339522"/>
          </a:xfrm>
          <a:prstGeom prst="roundRect">
            <a:avLst/>
          </a:prstGeom>
          <a:solidFill>
            <a:srgbClr val="FFC000"/>
          </a:solidFill>
          <a:ln w="63500">
            <a:solidFill>
              <a:srgbClr val="92D04F"/>
            </a:solidFill>
          </a:ln>
        </p:spPr>
        <p:txBody>
          <a:bodyPr anchor="ctr"/>
          <a:lstStyle/>
          <a:p>
            <a:pPr algn="ctr"/>
            <a:r>
              <a:rPr lang="bn-BD" sz="8800" b="0" u="sng">
                <a:solidFill>
                  <a:srgbClr val="BF0000"/>
                </a:solidFill>
              </a:rPr>
              <a:t>শিখনফল</a:t>
            </a:r>
            <a:endParaRPr lang="en-US" b="0" u="sng">
              <a:solidFill>
                <a:srgbClr val="BF0000"/>
              </a:solidFill>
            </a:endParaRPr>
          </a:p>
        </p:txBody>
      </p:sp>
      <p:sp>
        <p:nvSpPr>
          <p:cNvPr id="1048600" name="Rectangle: Rounded Corners 1048599"/>
          <p:cNvSpPr/>
          <p:nvPr/>
        </p:nvSpPr>
        <p:spPr>
          <a:xfrm>
            <a:off x="1614634" y="2218708"/>
            <a:ext cx="6357761" cy="2444182"/>
          </a:xfrm>
          <a:prstGeom prst="roundRect">
            <a:avLst/>
          </a:prstGeom>
          <a:solidFill>
            <a:srgbClr val="FFCC99"/>
          </a:solidFill>
          <a:ln w="63500">
            <a:solidFill>
              <a:srgbClr val="92D04F"/>
            </a:solidFill>
          </a:ln>
        </p:spPr>
        <p:txBody>
          <a:bodyPr anchor="ctr"/>
          <a:lstStyle/>
          <a:p>
            <a:pPr marL="285750" indent="-285750" algn="ctr">
              <a:buFont typeface="Arial"/>
              <a:buChar char="•"/>
            </a:pPr>
            <a:r>
              <a:rPr lang="bn-BD" sz="3200" b="1" dirty="0">
                <a:solidFill>
                  <a:srgbClr val="36363D"/>
                </a:solidFill>
              </a:rPr>
              <a:t>যুক্তবর্ণ</a:t>
            </a:r>
            <a:r>
              <a:rPr lang="en-US" altLang="bn-BD" sz="3200" b="1" dirty="0">
                <a:solidFill>
                  <a:srgbClr val="36363D"/>
                </a:solidFill>
              </a:rPr>
              <a:t> </a:t>
            </a:r>
            <a:r>
              <a:rPr lang="en-US" altLang="bn-BD" sz="3200" b="1" dirty="0" err="1">
                <a:solidFill>
                  <a:srgbClr val="36363D"/>
                </a:solidFill>
              </a:rPr>
              <a:t>যোগে</a:t>
            </a:r>
            <a:r>
              <a:rPr lang="en-US" altLang="bn-BD" sz="3200" b="1" dirty="0">
                <a:solidFill>
                  <a:srgbClr val="36363D"/>
                </a:solidFill>
              </a:rPr>
              <a:t> গ</a:t>
            </a:r>
            <a:r>
              <a:rPr lang="bn-BD" altLang="bn-BD" sz="3200" b="1" dirty="0">
                <a:solidFill>
                  <a:srgbClr val="36363D"/>
                </a:solidFill>
              </a:rPr>
              <a:t>ঠিত</a:t>
            </a:r>
            <a:r>
              <a:rPr lang="en-US" altLang="bn-BD" sz="3200" b="1" dirty="0">
                <a:solidFill>
                  <a:srgbClr val="36363D"/>
                </a:solidFill>
              </a:rPr>
              <a:t> </a:t>
            </a:r>
            <a:r>
              <a:rPr lang="en-US" altLang="bn-BD" sz="3200" b="1" dirty="0" err="1">
                <a:solidFill>
                  <a:srgbClr val="36363D"/>
                </a:solidFill>
              </a:rPr>
              <a:t>শব্দ</a:t>
            </a:r>
            <a:r>
              <a:rPr lang="en-US" altLang="bn-BD" sz="3200" b="1" dirty="0">
                <a:solidFill>
                  <a:srgbClr val="36363D"/>
                </a:solidFill>
              </a:rPr>
              <a:t> </a:t>
            </a:r>
            <a:r>
              <a:rPr lang="bn-BD" altLang="bn-BD" sz="3200" b="1" dirty="0">
                <a:solidFill>
                  <a:srgbClr val="36363D"/>
                </a:solidFill>
              </a:rPr>
              <a:t>শনাক্ত</a:t>
            </a:r>
            <a:r>
              <a:rPr lang="en-US" altLang="bn-BD" sz="3200" b="1" dirty="0">
                <a:solidFill>
                  <a:srgbClr val="36363D"/>
                </a:solidFill>
              </a:rPr>
              <a:t> </a:t>
            </a:r>
            <a:r>
              <a:rPr lang="en-US" altLang="bn-BD" sz="3200" b="1" dirty="0" err="1">
                <a:solidFill>
                  <a:srgbClr val="36363D"/>
                </a:solidFill>
              </a:rPr>
              <a:t>করতে</a:t>
            </a:r>
            <a:r>
              <a:rPr lang="en-US" altLang="bn-BD" sz="3200" b="1" dirty="0">
                <a:solidFill>
                  <a:srgbClr val="36363D"/>
                </a:solidFill>
              </a:rPr>
              <a:t> </a:t>
            </a:r>
            <a:r>
              <a:rPr lang="en-US" altLang="bn-BD" sz="3200" b="1" dirty="0" err="1">
                <a:solidFill>
                  <a:srgbClr val="36363D"/>
                </a:solidFill>
              </a:rPr>
              <a:t>পারবে</a:t>
            </a:r>
            <a:r>
              <a:rPr lang="en-US" altLang="bn-BD" sz="3200" b="1" dirty="0">
                <a:solidFill>
                  <a:srgbClr val="36363D"/>
                </a:solidFill>
              </a:rPr>
              <a:t> </a:t>
            </a:r>
            <a:r>
              <a:rPr lang="bn-BD" altLang="bn-BD" sz="3200" b="1" dirty="0">
                <a:solidFill>
                  <a:srgbClr val="36363D"/>
                </a:solidFill>
              </a:rPr>
              <a:t>।</a:t>
            </a:r>
            <a:endParaRPr lang="en-US" sz="3200" b="1" dirty="0">
              <a:solidFill>
                <a:srgbClr val="36363D"/>
              </a:solidFill>
            </a:endParaRPr>
          </a:p>
          <a:p>
            <a:pPr marL="285750" indent="-285750" algn="ctr">
              <a:buFont typeface="Arial"/>
              <a:buChar char="•"/>
            </a:pPr>
            <a:r>
              <a:rPr lang="en-US" altLang="bn-BD" sz="3200" b="1" dirty="0" err="1">
                <a:solidFill>
                  <a:srgbClr val="36363D"/>
                </a:solidFill>
              </a:rPr>
              <a:t>শব্দে</a:t>
            </a:r>
            <a:r>
              <a:rPr lang="en-US" altLang="bn-BD" sz="3200" b="1" dirty="0">
                <a:solidFill>
                  <a:srgbClr val="36363D"/>
                </a:solidFill>
              </a:rPr>
              <a:t> </a:t>
            </a:r>
            <a:r>
              <a:rPr lang="en-US" altLang="bn-BD" sz="3200" b="1" dirty="0" err="1">
                <a:solidFill>
                  <a:srgbClr val="36363D"/>
                </a:solidFill>
              </a:rPr>
              <a:t>ব্যবহৃত</a:t>
            </a:r>
            <a:r>
              <a:rPr lang="en-US" altLang="bn-BD" sz="3200" b="1" dirty="0">
                <a:solidFill>
                  <a:srgbClr val="36363D"/>
                </a:solidFill>
              </a:rPr>
              <a:t> </a:t>
            </a:r>
            <a:r>
              <a:rPr lang="en-US" altLang="bn-BD" sz="3200" b="1" dirty="0" err="1">
                <a:solidFill>
                  <a:srgbClr val="36363D"/>
                </a:solidFill>
              </a:rPr>
              <a:t>যুক্ত</a:t>
            </a:r>
            <a:r>
              <a:rPr lang="bn-BD" altLang="bn-BD" sz="3200" b="1" dirty="0">
                <a:solidFill>
                  <a:srgbClr val="36363D"/>
                </a:solidFill>
              </a:rPr>
              <a:t>বর্ণের</a:t>
            </a:r>
            <a:r>
              <a:rPr lang="en-US" altLang="bn-BD" sz="3200" b="1" dirty="0">
                <a:solidFill>
                  <a:srgbClr val="36363D"/>
                </a:solidFill>
              </a:rPr>
              <a:t> </a:t>
            </a:r>
            <a:r>
              <a:rPr lang="en-US" altLang="bn-BD" sz="3200" b="1" dirty="0" err="1">
                <a:solidFill>
                  <a:srgbClr val="36363D"/>
                </a:solidFill>
              </a:rPr>
              <a:t>ধ্বনি</a:t>
            </a:r>
            <a:r>
              <a:rPr lang="en-US" altLang="bn-BD" sz="3200" b="1" dirty="0">
                <a:solidFill>
                  <a:srgbClr val="36363D"/>
                </a:solidFill>
              </a:rPr>
              <a:t> </a:t>
            </a:r>
            <a:r>
              <a:rPr lang="en-US" altLang="bn-BD" sz="3200" b="1" dirty="0" err="1">
                <a:solidFill>
                  <a:srgbClr val="36363D"/>
                </a:solidFill>
              </a:rPr>
              <a:t>বলতে</a:t>
            </a:r>
            <a:r>
              <a:rPr lang="en-US" altLang="bn-BD" sz="3200" b="1" dirty="0">
                <a:solidFill>
                  <a:srgbClr val="36363D"/>
                </a:solidFill>
              </a:rPr>
              <a:t> </a:t>
            </a:r>
            <a:r>
              <a:rPr lang="en-US" altLang="bn-BD" sz="3200" b="1" dirty="0" err="1">
                <a:solidFill>
                  <a:srgbClr val="36363D"/>
                </a:solidFill>
              </a:rPr>
              <a:t>পারবে</a:t>
            </a:r>
            <a:r>
              <a:rPr lang="bn-BD" altLang="bn-BD" sz="3200" b="1" dirty="0">
                <a:solidFill>
                  <a:srgbClr val="36363D"/>
                </a:solidFill>
              </a:rPr>
              <a:t>।</a:t>
            </a:r>
            <a:endParaRPr lang="en-US" sz="3200" b="1" dirty="0">
              <a:solidFill>
                <a:srgbClr val="36363D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Rectangle: Rounded Corners 1048600"/>
          <p:cNvSpPr/>
          <p:nvPr/>
        </p:nvSpPr>
        <p:spPr>
          <a:xfrm>
            <a:off x="1015164" y="714167"/>
            <a:ext cx="7256433" cy="1358447"/>
          </a:xfrm>
          <a:prstGeom prst="roundRect">
            <a:avLst/>
          </a:prstGeom>
          <a:solidFill>
            <a:srgbClr val="FFC000"/>
          </a:solidFill>
          <a:ln w="63500">
            <a:solidFill>
              <a:srgbClr val="D04617"/>
            </a:solidFill>
          </a:ln>
        </p:spPr>
        <p:txBody>
          <a:bodyPr anchor="ctr"/>
          <a:lstStyle/>
          <a:p>
            <a:pPr algn="ctr"/>
            <a:r>
              <a:rPr lang="bn-BD" sz="3500" b="1">
                <a:solidFill>
                  <a:srgbClr val="BF0000"/>
                </a:solidFill>
              </a:rPr>
              <a:t>নিরাপদ পরিবেশ ও </a:t>
            </a:r>
            <a:endParaRPr lang="en-US" sz="3500" b="1">
              <a:solidFill>
                <a:srgbClr val="BF0000"/>
              </a:solidFill>
            </a:endParaRPr>
          </a:p>
          <a:p>
            <a:pPr algn="ctr"/>
            <a:r>
              <a:rPr lang="bn-BD" sz="3500" b="1">
                <a:solidFill>
                  <a:srgbClr val="BF0000"/>
                </a:solidFill>
              </a:rPr>
              <a:t>আবেগঘন পরিবেশের তৈরি </a:t>
            </a:r>
            <a:endParaRPr lang="en-US" sz="3500" b="1">
              <a:solidFill>
                <a:srgbClr val="BF0000"/>
              </a:solidFill>
            </a:endParaRPr>
          </a:p>
        </p:txBody>
      </p:sp>
      <p:sp>
        <p:nvSpPr>
          <p:cNvPr id="1048602" name="Rectangle: Rounded Corners 1048601"/>
          <p:cNvSpPr/>
          <p:nvPr/>
        </p:nvSpPr>
        <p:spPr>
          <a:xfrm>
            <a:off x="2541443" y="2768935"/>
            <a:ext cx="4372841" cy="1327132"/>
          </a:xfrm>
          <a:prstGeom prst="roundRect">
            <a:avLst/>
          </a:prstGeom>
          <a:solidFill>
            <a:srgbClr val="CCFECC"/>
          </a:solidFill>
          <a:ln w="63500">
            <a:solidFill>
              <a:srgbClr val="D04617"/>
            </a:solidFill>
          </a:ln>
        </p:spPr>
        <p:txBody>
          <a:bodyPr anchor="ctr"/>
          <a:lstStyle/>
          <a:p>
            <a:pPr algn="ctr"/>
            <a:r>
              <a:rPr lang="en-US" dirty="0" err="1"/>
              <a:t>ভিডিওটি</a:t>
            </a:r>
            <a:r>
              <a:rPr lang="en-US" dirty="0"/>
              <a:t> </a:t>
            </a:r>
            <a:r>
              <a:rPr lang="en-US" dirty="0" err="1"/>
              <a:t>দেখি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ঋতুর ছড়া | Bangla Rhymes for Kids | Kids rhyme | Baby Rhymes | Cartoon Rhyme | Season Rhyme">
            <a:hlinkClick r:id="" action="ppaction://media"/>
            <a:extLst>
              <a:ext uri="{FF2B5EF4-FFF2-40B4-BE49-F238E27FC236}">
                <a16:creationId xmlns:a16="http://schemas.microsoft.com/office/drawing/2014/main" id="{FFD3021D-4907-159D-1593-5A54D52B009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9050" y="0"/>
            <a:ext cx="910431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031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Rectangle: Rounded Corners 1048602"/>
          <p:cNvSpPr/>
          <p:nvPr/>
        </p:nvSpPr>
        <p:spPr>
          <a:xfrm>
            <a:off x="2281123" y="483005"/>
            <a:ext cx="4229966" cy="1442712"/>
          </a:xfrm>
          <a:prstGeom prst="roundRect">
            <a:avLst/>
          </a:prstGeom>
          <a:solidFill>
            <a:srgbClr val="FFC000"/>
          </a:solidFill>
          <a:ln w="63500">
            <a:solidFill>
              <a:srgbClr val="D04617"/>
            </a:solidFill>
          </a:ln>
        </p:spPr>
        <p:txBody>
          <a:bodyPr anchor="ctr"/>
          <a:lstStyle/>
          <a:p>
            <a:pPr algn="ctr"/>
            <a:r>
              <a:rPr lang="bn-BD" sz="5100" b="1">
                <a:solidFill>
                  <a:srgbClr val="BF0000"/>
                </a:solidFill>
              </a:rPr>
              <a:t>পূর্ব</a:t>
            </a:r>
            <a:r>
              <a:rPr lang="en-US" altLang="bn-BD" sz="5100" b="1">
                <a:solidFill>
                  <a:srgbClr val="BF0000"/>
                </a:solidFill>
              </a:rPr>
              <a:t> জ্ঞান </a:t>
            </a:r>
            <a:r>
              <a:rPr lang="bn-BD" altLang="bn-BD" sz="5100" b="1">
                <a:solidFill>
                  <a:srgbClr val="BF0000"/>
                </a:solidFill>
              </a:rPr>
              <a:t>যাচাই </a:t>
            </a:r>
            <a:endParaRPr lang="en-US" sz="5100" b="1">
              <a:solidFill>
                <a:srgbClr val="BF0000"/>
              </a:solidFill>
            </a:endParaRPr>
          </a:p>
        </p:txBody>
      </p:sp>
      <p:sp>
        <p:nvSpPr>
          <p:cNvPr id="1048604" name="Rectangle: Rounded Corners 1048603"/>
          <p:cNvSpPr/>
          <p:nvPr/>
        </p:nvSpPr>
        <p:spPr>
          <a:xfrm>
            <a:off x="1456345" y="2152504"/>
            <a:ext cx="5879522" cy="2287508"/>
          </a:xfrm>
          <a:prstGeom prst="roundRect">
            <a:avLst/>
          </a:prstGeom>
          <a:solidFill>
            <a:srgbClr val="FFC000"/>
          </a:solidFill>
          <a:ln w="63500">
            <a:solidFill>
              <a:srgbClr val="D04617"/>
            </a:solidFill>
          </a:ln>
        </p:spPr>
        <p:txBody>
          <a:bodyPr anchor="ctr"/>
          <a:lstStyle/>
          <a:p>
            <a:pPr algn="ctr"/>
            <a:r>
              <a:rPr lang="bn-BD" sz="3600" b="1">
                <a:solidFill>
                  <a:srgbClr val="36363D"/>
                </a:solidFill>
              </a:rPr>
              <a:t>১।</a:t>
            </a:r>
            <a:r>
              <a:rPr lang="en-US" altLang="bn-BD" sz="3600" b="1">
                <a:solidFill>
                  <a:srgbClr val="36363D"/>
                </a:solidFill>
              </a:rPr>
              <a:t> </a:t>
            </a:r>
            <a:r>
              <a:rPr lang="bn-BD" altLang="bn-BD" sz="3600" b="1">
                <a:solidFill>
                  <a:srgbClr val="36363D"/>
                </a:solidFill>
              </a:rPr>
              <a:t>বাংলাদেশ কয়েকটি ঋতু</a:t>
            </a:r>
            <a:r>
              <a:rPr lang="en-US" altLang="bn-BD" sz="3600" b="1">
                <a:solidFill>
                  <a:srgbClr val="36363D"/>
                </a:solidFill>
              </a:rPr>
              <a:t> ?</a:t>
            </a:r>
            <a:endParaRPr lang="en-US" sz="3200" b="1">
              <a:solidFill>
                <a:srgbClr val="36363D"/>
              </a:solidFill>
            </a:endParaRPr>
          </a:p>
          <a:p>
            <a:pPr algn="ctr"/>
            <a:endParaRPr lang="en-US" b="1">
              <a:solidFill>
                <a:srgbClr val="36363D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Picture 2097152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829014" y="0"/>
            <a:ext cx="7485972" cy="514413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Rectangle: Rounded Corners 1048592"/>
          <p:cNvSpPr/>
          <p:nvPr/>
        </p:nvSpPr>
        <p:spPr>
          <a:xfrm>
            <a:off x="3047999" y="338378"/>
            <a:ext cx="3048000" cy="1099331"/>
          </a:xfrm>
          <a:prstGeom prst="roundRect">
            <a:avLst/>
          </a:prstGeom>
          <a:solidFill>
            <a:srgbClr val="FFC000"/>
          </a:solidFill>
          <a:ln w="63500">
            <a:solidFill>
              <a:srgbClr val="800000"/>
            </a:solidFill>
          </a:ln>
        </p:spPr>
        <p:txBody>
          <a:bodyPr anchor="ctr"/>
          <a:lstStyle/>
          <a:p>
            <a:pPr algn="ctr"/>
            <a:r>
              <a:rPr lang="bn-BD" sz="4300" b="1">
                <a:solidFill>
                  <a:srgbClr val="BF0000"/>
                </a:solidFill>
              </a:rPr>
              <a:t>পাঠ ঘোষণা </a:t>
            </a:r>
            <a:endParaRPr lang="en-US" sz="4300" b="1">
              <a:solidFill>
                <a:srgbClr val="BF0000"/>
              </a:solidFill>
            </a:endParaRPr>
          </a:p>
        </p:txBody>
      </p:sp>
      <p:sp>
        <p:nvSpPr>
          <p:cNvPr id="1048594" name="Rectangle: Rounded Corners 1048593"/>
          <p:cNvSpPr/>
          <p:nvPr/>
        </p:nvSpPr>
        <p:spPr>
          <a:xfrm>
            <a:off x="891886" y="1626066"/>
            <a:ext cx="7360227" cy="2881049"/>
          </a:xfrm>
          <a:prstGeom prst="roundRect">
            <a:avLst/>
          </a:prstGeom>
          <a:solidFill>
            <a:srgbClr val="FFC000"/>
          </a:solidFill>
          <a:ln w="63500">
            <a:solidFill>
              <a:srgbClr val="800000"/>
            </a:solidFill>
          </a:ln>
        </p:spPr>
        <p:txBody>
          <a:bodyPr anchor="ctr"/>
          <a:lstStyle/>
          <a:p>
            <a:pPr algn="ctr"/>
            <a:r>
              <a:rPr lang="bn-BD" altLang="en-US" sz="3200" b="1">
                <a:solidFill>
                  <a:srgbClr val="BF0000"/>
                </a:solidFill>
                <a:effectLst/>
              </a:rPr>
              <a:t>আজ</a:t>
            </a:r>
            <a:r>
              <a:rPr lang="en-US" altLang="bn-BD" sz="3200" b="1">
                <a:solidFill>
                  <a:srgbClr val="BF0000"/>
                </a:solidFill>
                <a:effectLst/>
              </a:rPr>
              <a:t> </a:t>
            </a:r>
            <a:r>
              <a:rPr lang="bn-BD" altLang="bn-BD" sz="3200" b="1">
                <a:solidFill>
                  <a:srgbClr val="BF0000"/>
                </a:solidFill>
                <a:effectLst/>
              </a:rPr>
              <a:t>আমারা</a:t>
            </a:r>
            <a:r>
              <a:rPr lang="en-US" altLang="bn-BD" sz="3200" b="1">
                <a:solidFill>
                  <a:srgbClr val="BF0000"/>
                </a:solidFill>
                <a:effectLst/>
              </a:rPr>
              <a:t> </a:t>
            </a:r>
            <a:r>
              <a:rPr lang="bn-BD" altLang="bn-BD" sz="3200" b="1">
                <a:solidFill>
                  <a:srgbClr val="BF0000"/>
                </a:solidFill>
                <a:effectLst/>
              </a:rPr>
              <a:t>পড়বো </a:t>
            </a:r>
            <a:endParaRPr lang="en-US" altLang="en-US" sz="3600" b="1">
              <a:solidFill>
                <a:srgbClr val="BF0000"/>
              </a:solidFill>
              <a:effectLst/>
            </a:endParaRPr>
          </a:p>
          <a:p>
            <a:pPr algn="ctr"/>
            <a:r>
              <a:rPr lang="bn-BD" altLang="en-US" sz="3200" b="1">
                <a:solidFill>
                  <a:srgbClr val="BF0000"/>
                </a:solidFill>
                <a:effectLst/>
              </a:rPr>
              <a:t>পাঠ্য</a:t>
            </a:r>
            <a:r>
              <a:rPr lang="en-US" altLang="bn-BD" sz="3200" b="1">
                <a:solidFill>
                  <a:srgbClr val="BF0000"/>
                </a:solidFill>
                <a:effectLst/>
              </a:rPr>
              <a:t> </a:t>
            </a:r>
            <a:r>
              <a:rPr lang="bn-BD" altLang="bn-BD" sz="3200" b="1">
                <a:solidFill>
                  <a:srgbClr val="BF0000"/>
                </a:solidFill>
                <a:effectLst/>
              </a:rPr>
              <a:t>বইয়ের </a:t>
            </a:r>
            <a:endParaRPr lang="en-US" altLang="en-US" sz="3600" b="1">
              <a:solidFill>
                <a:srgbClr val="BF0000"/>
              </a:solidFill>
              <a:effectLst/>
            </a:endParaRPr>
          </a:p>
          <a:p>
            <a:pPr algn="ctr"/>
            <a:r>
              <a:rPr lang="en-US" altLang="bn-BD" sz="3200" b="1">
                <a:solidFill>
                  <a:srgbClr val="BF0000"/>
                </a:solidFill>
                <a:effectLst/>
              </a:rPr>
              <a:t> </a:t>
            </a:r>
            <a:r>
              <a:rPr lang="bn-BD" altLang="en-US" sz="3200" b="1">
                <a:solidFill>
                  <a:srgbClr val="BF0000"/>
                </a:solidFill>
                <a:effectLst/>
              </a:rPr>
              <a:t>পাঠ </a:t>
            </a:r>
            <a:r>
              <a:rPr lang="en-US" altLang="bn-BD" sz="3200" b="1">
                <a:solidFill>
                  <a:srgbClr val="BF0000"/>
                </a:solidFill>
                <a:effectLst/>
              </a:rPr>
              <a:t>-</a:t>
            </a:r>
            <a:r>
              <a:rPr lang="bn-BD" altLang="bn-BD" sz="3200" b="1">
                <a:solidFill>
                  <a:srgbClr val="BF0000"/>
                </a:solidFill>
                <a:effectLst/>
              </a:rPr>
              <a:t>২১</a:t>
            </a:r>
            <a:endParaRPr lang="en-US" altLang="en-US" sz="3600" b="1">
              <a:solidFill>
                <a:srgbClr val="BF0000"/>
              </a:solidFill>
              <a:effectLst/>
            </a:endParaRPr>
          </a:p>
          <a:p>
            <a:pPr algn="ctr"/>
            <a:r>
              <a:rPr lang="bn-BD" altLang="en-US" sz="3200" b="1">
                <a:solidFill>
                  <a:srgbClr val="BF0000"/>
                </a:solidFill>
                <a:effectLst/>
              </a:rPr>
              <a:t>পৃষ্ঠা </a:t>
            </a:r>
            <a:r>
              <a:rPr lang="en-US" altLang="bn-BD" sz="3200" b="1">
                <a:solidFill>
                  <a:srgbClr val="BF0000"/>
                </a:solidFill>
                <a:effectLst/>
              </a:rPr>
              <a:t> -</a:t>
            </a:r>
            <a:r>
              <a:rPr lang="bn-BD" altLang="bn-BD" sz="3200" b="1">
                <a:solidFill>
                  <a:srgbClr val="BF0000"/>
                </a:solidFill>
                <a:effectLst/>
              </a:rPr>
              <a:t>৪৩</a:t>
            </a:r>
            <a:endParaRPr lang="en-US" altLang="en-US" sz="3600" b="1">
              <a:solidFill>
                <a:srgbClr val="BF0000"/>
              </a:solidFill>
              <a:effectLst/>
            </a:endParaRPr>
          </a:p>
          <a:p>
            <a:pPr algn="ctr"/>
            <a:r>
              <a:rPr lang="bn-BD" altLang="en-US" sz="3200" b="1">
                <a:solidFill>
                  <a:srgbClr val="BF0000"/>
                </a:solidFill>
                <a:effectLst/>
              </a:rPr>
              <a:t>ছয়</a:t>
            </a:r>
            <a:r>
              <a:rPr lang="en-US" altLang="bn-BD" sz="3200" b="1">
                <a:solidFill>
                  <a:srgbClr val="BF0000"/>
                </a:solidFill>
                <a:effectLst/>
              </a:rPr>
              <a:t> </a:t>
            </a:r>
            <a:r>
              <a:rPr lang="bn-BD" altLang="bn-BD" sz="3200" b="1">
                <a:solidFill>
                  <a:srgbClr val="BF0000"/>
                </a:solidFill>
                <a:effectLst/>
              </a:rPr>
              <a:t>ঋতু 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  <a:fontScheme name="自定义 1">
    <a:majorFont>
      <a:latin typeface="Arial"/>
      <a:ea typeface="微软雅黑"/>
      <a:cs typeface=""/>
    </a:majorFont>
    <a:minorFont>
      <a:latin typeface="Arial"/>
      <a:ea typeface="微软雅黑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  <a:fontScheme name="自定义 1">
    <a:majorFont>
      <a:latin typeface="Arial"/>
      <a:ea typeface="微软雅黑"/>
      <a:cs typeface=""/>
    </a:majorFont>
    <a:minorFont>
      <a:latin typeface="Arial"/>
      <a:ea typeface="微软雅黑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  <a:fontScheme name="自定义 1">
    <a:majorFont>
      <a:latin typeface="Arial"/>
      <a:ea typeface="微软雅黑"/>
      <a:cs typeface=""/>
    </a:majorFont>
    <a:minorFont>
      <a:latin typeface="Arial"/>
      <a:ea typeface="微软雅黑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  <a:fontScheme name="自定义 1">
    <a:majorFont>
      <a:latin typeface="Arial"/>
      <a:ea typeface="微软雅黑"/>
      <a:cs typeface=""/>
    </a:majorFont>
    <a:minorFont>
      <a:latin typeface="Arial"/>
      <a:ea typeface="微软雅黑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  <a:fontScheme name="自定义 1">
    <a:majorFont>
      <a:latin typeface="Arial"/>
      <a:ea typeface="微软雅黑"/>
      <a:cs typeface=""/>
    </a:majorFont>
    <a:minorFont>
      <a:latin typeface="Arial"/>
      <a:ea typeface="微软雅黑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  <a:fontScheme name="自定义 1">
    <a:majorFont>
      <a:latin typeface="Arial"/>
      <a:ea typeface="微软雅黑"/>
      <a:cs typeface=""/>
    </a:majorFont>
    <a:minorFont>
      <a:latin typeface="Arial"/>
      <a:ea typeface="微软雅黑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  <a:fontScheme name="自定义 1">
    <a:majorFont>
      <a:latin typeface="Arial"/>
      <a:ea typeface="微软雅黑"/>
      <a:cs typeface=""/>
    </a:majorFont>
    <a:minorFont>
      <a:latin typeface="Arial"/>
      <a:ea typeface="微软雅黑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  <a:fontScheme name="自定义 1">
    <a:majorFont>
      <a:latin typeface="Arial"/>
      <a:ea typeface="微软雅黑"/>
      <a:cs typeface=""/>
    </a:majorFont>
    <a:minorFont>
      <a:latin typeface="Arial"/>
      <a:ea typeface="微软雅黑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  <a:fontScheme name="自定义 1">
    <a:majorFont>
      <a:latin typeface="Arial"/>
      <a:ea typeface="微软雅黑"/>
      <a:cs typeface=""/>
    </a:majorFont>
    <a:minorFont>
      <a:latin typeface="Arial"/>
      <a:ea typeface="微软雅黑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  <a:fontScheme name="自定义 1">
    <a:majorFont>
      <a:latin typeface="Arial"/>
      <a:ea typeface="微软雅黑"/>
      <a:cs typeface=""/>
    </a:majorFont>
    <a:minorFont>
      <a:latin typeface="Arial"/>
      <a:ea typeface="微软雅黑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240</Words>
  <Application>Microsoft Office PowerPoint</Application>
  <PresentationFormat>On-screen Show (16:9)</PresentationFormat>
  <Paragraphs>44</Paragraphs>
  <Slides>16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黑体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2021-07-11T20:07:11Z</dcterms:created>
  <dcterms:modified xsi:type="dcterms:W3CDTF">2026-08-06T05:36:10Z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2052-3.4.2.5348</vt:lpwstr>
  </property>
  <property fmtid="{D5CDD505-2E9C-101B-9397-08002B2CF9AE}" pid="3" name="KSORubyTemplateID">
    <vt:lpwstr>2</vt:lpwstr>
  </property>
  <property fmtid="{D5CDD505-2E9C-101B-9397-08002B2CF9AE}" pid="4" name="ICV">
    <vt:lpwstr>df456dc7e1814535b489b6e4e2f527e8_21</vt:lpwstr>
  </property>
</Properties>
</file>