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3"/>
  </p:notesMasterIdLst>
  <p:sldIdLst>
    <p:sldId id="270" r:id="rId2"/>
    <p:sldId id="271" r:id="rId3"/>
    <p:sldId id="260" r:id="rId4"/>
    <p:sldId id="283" r:id="rId5"/>
    <p:sldId id="284" r:id="rId6"/>
    <p:sldId id="276" r:id="rId7"/>
    <p:sldId id="287" r:id="rId8"/>
    <p:sldId id="288" r:id="rId9"/>
    <p:sldId id="257" r:id="rId10"/>
    <p:sldId id="263" r:id="rId11"/>
    <p:sldId id="265" r:id="rId12"/>
    <p:sldId id="266" r:id="rId13"/>
    <p:sldId id="285" r:id="rId14"/>
    <p:sldId id="268" r:id="rId15"/>
    <p:sldId id="269" r:id="rId16"/>
    <p:sldId id="267" r:id="rId17"/>
    <p:sldId id="289" r:id="rId18"/>
    <p:sldId id="278" r:id="rId19"/>
    <p:sldId id="280" r:id="rId20"/>
    <p:sldId id="282" r:id="rId21"/>
    <p:sldId id="281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99"/>
    <a:srgbClr val="0033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9DCAC-2748-41F2-82DB-13C69D658D03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7D94BB-BF75-4AC7-B993-9E276F9979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41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40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288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81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7D94BB-BF75-4AC7-B993-9E276F99794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211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E29DEE8-7B00-4751-8EE3-7AEAD64E3D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0456532-A9B1-4DA8-9F90-2AC0A302A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9DEE8-7B00-4751-8EE3-7AEAD64E3D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56532-A9B1-4DA8-9F90-2AC0A302A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9DEE8-7B00-4751-8EE3-7AEAD64E3D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56532-A9B1-4DA8-9F90-2AC0A302A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E29DEE8-7B00-4751-8EE3-7AEAD64E3D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56532-A9B1-4DA8-9F90-2AC0A302A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E29DEE8-7B00-4751-8EE3-7AEAD64E3D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0456532-A9B1-4DA8-9F90-2AC0A302A5E8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E29DEE8-7B00-4751-8EE3-7AEAD64E3D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0456532-A9B1-4DA8-9F90-2AC0A302A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E29DEE8-7B00-4751-8EE3-7AEAD64E3D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0456532-A9B1-4DA8-9F90-2AC0A302A5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9DEE8-7B00-4751-8EE3-7AEAD64E3D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56532-A9B1-4DA8-9F90-2AC0A302A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E29DEE8-7B00-4751-8EE3-7AEAD64E3D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0456532-A9B1-4DA8-9F90-2AC0A302A5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E29DEE8-7B00-4751-8EE3-7AEAD64E3D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0456532-A9B1-4DA8-9F90-2AC0A302A5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E29DEE8-7B00-4751-8EE3-7AEAD64E3D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0456532-A9B1-4DA8-9F90-2AC0A302A5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E29DEE8-7B00-4751-8EE3-7AEAD64E3DF5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0456532-A9B1-4DA8-9F90-2AC0A302A5E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90800" y="1066800"/>
            <a:ext cx="3962400" cy="914400"/>
          </a:xfrm>
          <a:prstGeom prst="rect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8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09800"/>
            <a:ext cx="74676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61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44" y="0"/>
            <a:ext cx="9125755" cy="13234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8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সার্ভিস</a:t>
            </a:r>
            <a:r>
              <a:rPr lang="en-US" sz="8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সমূহঃ</a:t>
            </a:r>
            <a:endParaRPr lang="en-US" sz="8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122" name="Picture 2" descr="E:\MOTIAR\D,contennt Picture 2\em 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808" y="1600201"/>
            <a:ext cx="2585836" cy="510539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E:\MOTIAR\D,contennt Picture 2\gmail 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1" y="1600201"/>
            <a:ext cx="3219450" cy="5257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501" y="1600201"/>
            <a:ext cx="3124200" cy="52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76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29649"/>
            <a:ext cx="8686800" cy="646331"/>
          </a:xfrm>
          <a:prstGeom prst="rect">
            <a:avLst/>
          </a:prstGeom>
          <a:ln w="76200">
            <a:solidFill>
              <a:srgbClr val="0000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Webdings" panose="05030102010509060703" pitchFamily="18" charset="2"/>
                <a:cs typeface="NikoshBAN" pitchFamily="2" charset="0"/>
              </a:rPr>
              <a:t>কীভাবে</a:t>
            </a:r>
            <a:r>
              <a:rPr lang="bn-IN" sz="3600" dirty="0">
                <a:solidFill>
                  <a:srgbClr val="FF0000"/>
                </a:solidFill>
                <a:latin typeface="Webdings" panose="05030102010509060703" pitchFamily="18" charset="2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Webdings" panose="05030102010509060703" pitchFamily="18" charset="2"/>
                <a:cs typeface="NikoshBAN" pitchFamily="2" charset="0"/>
              </a:rPr>
              <a:t>ইয়াহুতে</a:t>
            </a:r>
            <a:r>
              <a:rPr lang="en-US" sz="3600" dirty="0">
                <a:solidFill>
                  <a:srgbClr val="FF0000"/>
                </a:solidFill>
                <a:latin typeface="Webdings" panose="05030102010509060703" pitchFamily="18" charset="2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Webdings" panose="05030102010509060703" pitchFamily="18" charset="2"/>
                <a:cs typeface="NikoshBAN" pitchFamily="2" charset="0"/>
              </a:rPr>
              <a:t>একাউন্ট</a:t>
            </a:r>
            <a:r>
              <a:rPr lang="en-US" sz="3600" dirty="0">
                <a:solidFill>
                  <a:srgbClr val="FF0000"/>
                </a:solidFill>
                <a:latin typeface="Webdings" panose="05030102010509060703" pitchFamily="18" charset="2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Webdings" panose="05030102010509060703" pitchFamily="18" charset="2"/>
                <a:cs typeface="NikoshBAN" pitchFamily="2" charset="0"/>
              </a:rPr>
              <a:t>খোলা</a:t>
            </a:r>
            <a:r>
              <a:rPr lang="en-US" sz="3600" dirty="0">
                <a:solidFill>
                  <a:srgbClr val="FF0000"/>
                </a:solidFill>
                <a:latin typeface="Webdings" panose="05030102010509060703" pitchFamily="18" charset="2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Webdings" panose="05030102010509060703" pitchFamily="18" charset="2"/>
                <a:cs typeface="NikoshBAN" pitchFamily="2" charset="0"/>
              </a:rPr>
              <a:t>যায়</a:t>
            </a:r>
            <a:r>
              <a:rPr lang="en-US" sz="3600" dirty="0">
                <a:solidFill>
                  <a:srgbClr val="FF0000"/>
                </a:solidFill>
                <a:latin typeface="Webdings" panose="05030102010509060703" pitchFamily="18" charset="2"/>
                <a:cs typeface="NikoshBAN" pitchFamily="2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4800600"/>
            <a:ext cx="8686800" cy="17543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dirty="0">
                <a:latin typeface="NikoshBAN" pitchFamily="2" charset="0"/>
                <a:cs typeface="NikoshBAN" pitchFamily="2" charset="0"/>
              </a:rPr>
              <a:t>১। address bar এ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ইয়াহুর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www.yahoo.comলিখ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6" name="Picture 2" descr="E:\MOTIAR\D,contennt Picture 2\a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104580"/>
            <a:ext cx="8458200" cy="3696020"/>
          </a:xfrm>
          <a:prstGeom prst="rect">
            <a:avLst/>
          </a:prstGeom>
          <a:ln w="127000" cap="sq">
            <a:solidFill>
              <a:srgbClr val="FFFF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p Arrow 1"/>
          <p:cNvSpPr/>
          <p:nvPr/>
        </p:nvSpPr>
        <p:spPr>
          <a:xfrm>
            <a:off x="3352800" y="1600200"/>
            <a:ext cx="76200" cy="3429000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74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524470"/>
            <a:ext cx="8839200" cy="92333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২। Mail এ </a:t>
            </a:r>
            <a:r>
              <a:rPr lang="en-US" sz="5400" b="1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5400" b="1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5400" b="1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হবে। </a:t>
            </a:r>
          </a:p>
        </p:txBody>
      </p:sp>
      <p:pic>
        <p:nvPicPr>
          <p:cNvPr id="7171" name="Picture 3" descr="C:\Users\Motiar\Desktop\yaho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8763000" cy="5029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1981200" y="1447800"/>
            <a:ext cx="76200" cy="2286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3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Motiar\Desktop\yah 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42"/>
          <a:stretch/>
        </p:blipFill>
        <p:spPr bwMode="auto">
          <a:xfrm>
            <a:off x="2438400" y="1981200"/>
            <a:ext cx="4442413" cy="43434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457200"/>
            <a:ext cx="8610600" cy="1323439"/>
          </a:xfrm>
          <a:prstGeom prst="rect">
            <a:avLst/>
          </a:prstGeom>
          <a:ln w="762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User Id &amp; Password দিয়ে sign In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বাটনে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হবে।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286000" y="1752600"/>
            <a:ext cx="1447800" cy="16764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733800" y="3124200"/>
            <a:ext cx="3048000" cy="1676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50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Motiar\Desktop\yah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971800"/>
            <a:ext cx="4114799" cy="3886200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sp>
        <p:nvSpPr>
          <p:cNvPr id="4" name="TextBox 3"/>
          <p:cNvSpPr txBox="1"/>
          <p:nvPr/>
        </p:nvSpPr>
        <p:spPr>
          <a:xfrm>
            <a:off x="0" y="1706940"/>
            <a:ext cx="9144000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Create New Account এ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হবে।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429000" y="2971800"/>
            <a:ext cx="2895600" cy="28956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918742"/>
            <a:ext cx="9144000" cy="769441"/>
          </a:xfrm>
          <a:prstGeom prst="rect">
            <a:avLst/>
          </a:prstGeom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4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44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একাউন্ট</a:t>
            </a:r>
            <a:r>
              <a:rPr lang="en-US" sz="4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খোলা</a:t>
            </a:r>
            <a:endParaRPr lang="en-US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54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636" y="0"/>
            <a:ext cx="9097558" cy="92333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>
            <a:solidFill>
              <a:schemeClr val="tx1"/>
            </a:solidFill>
          </a:ln>
          <a:scene3d>
            <a:camera prst="perspectiveRelaxedModerately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ফরমটি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পূরণ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হবে</a:t>
            </a:r>
            <a:r>
              <a:rPr lang="en-US" sz="5400" dirty="0"/>
              <a:t>।</a:t>
            </a:r>
          </a:p>
        </p:txBody>
      </p:sp>
      <p:pic>
        <p:nvPicPr>
          <p:cNvPr id="1027" name="Picture 3" descr="C:\Users\Motiar\Desktop\Untitl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372" y="1095827"/>
            <a:ext cx="4114799" cy="5415169"/>
          </a:xfrm>
          <a:prstGeom prst="rect">
            <a:avLst/>
          </a:prstGeom>
          <a:ln w="127000" cap="sq">
            <a:solidFill>
              <a:srgbClr val="00B0F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200" y="2255776"/>
            <a:ext cx="914400" cy="461665"/>
          </a:xfrm>
          <a:prstGeom prst="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752600" y="2486609"/>
            <a:ext cx="914400" cy="4851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4636" y="2895033"/>
            <a:ext cx="2057400" cy="923330"/>
          </a:xfrm>
          <a:prstGeom prst="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সম্ভাব্য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address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৪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bn-BD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৩২ 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অক্ষরের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হবে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0388" y="2971800"/>
            <a:ext cx="1870364" cy="1323439"/>
          </a:xfrm>
          <a:prstGeom prst="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গোপন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Password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৩২ 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অক্ষরের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হবে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657600" y="3810000"/>
            <a:ext cx="3297381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87036" y="4066310"/>
            <a:ext cx="1870364" cy="461665"/>
          </a:xfrm>
          <a:prstGeom prst="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নং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2095500" y="4267200"/>
            <a:ext cx="685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3"/>
          </p:cNvCxnSpPr>
          <p:nvPr/>
        </p:nvCxnSpPr>
        <p:spPr>
          <a:xfrm>
            <a:off x="2092036" y="3356698"/>
            <a:ext cx="803564" cy="692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927272" y="4495800"/>
            <a:ext cx="1870364" cy="461665"/>
          </a:xfrm>
          <a:prstGeom prst="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জন্ম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তারিখ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3830781" y="4680466"/>
            <a:ext cx="31242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52400" y="4791488"/>
            <a:ext cx="1870364" cy="369332"/>
          </a:xfrm>
          <a:prstGeom prst="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লিঙ্গ</a:t>
            </a:r>
            <a:r>
              <a:rPr lang="en-US" dirty="0">
                <a:solidFill>
                  <a:schemeClr val="tx1"/>
                </a:solidFill>
              </a:rPr>
              <a:t>/Gender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1981200" y="4975972"/>
            <a:ext cx="685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927272" y="5165649"/>
            <a:ext cx="2064328" cy="830997"/>
          </a:xfrm>
          <a:prstGeom prst="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পরিচিত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নম্বর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4191000" y="5486400"/>
            <a:ext cx="2763981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4636" y="5791200"/>
            <a:ext cx="1870364" cy="1046440"/>
          </a:xfrm>
          <a:prstGeom prst="rect">
            <a:avLst/>
          </a:prstGeom>
          <a:solidFill>
            <a:srgbClr val="00206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 Create Account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endParaRPr lang="en-US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1981200" y="6114365"/>
            <a:ext cx="685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8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4" grpId="0" animBg="1"/>
      <p:bldP spid="19" grpId="0" animBg="1"/>
      <p:bldP spid="23" grpId="0" animBg="1"/>
      <p:bldP spid="28" grpId="0" animBg="1"/>
      <p:bldP spid="30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MOTIAR\D,contennt Picture 2\em 10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363" y="838200"/>
            <a:ext cx="4865687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869216"/>
            <a:ext cx="2138363" cy="461665"/>
          </a:xfrm>
          <a:prstGeom prst="rect">
            <a:avLst/>
          </a:prstGeom>
          <a:solidFill>
            <a:srgbClr val="00990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2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2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মেইল</a:t>
            </a:r>
            <a:endParaRPr lang="en-US" sz="2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098964" y="1237565"/>
            <a:ext cx="6858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958302" y="1177332"/>
            <a:ext cx="2138362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গোপনীয়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endParaRPr lang="en-US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495800" y="1477606"/>
            <a:ext cx="25146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1752600"/>
            <a:ext cx="2138363" cy="461665"/>
          </a:xfrm>
          <a:prstGeom prst="rect">
            <a:avLst/>
          </a:prstGeom>
          <a:solidFill>
            <a:srgbClr val="FF33CC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প্রশ্নে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138363" y="1752600"/>
            <a:ext cx="757237" cy="1846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997412" y="2194245"/>
            <a:ext cx="2105891" cy="7078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কোর্ডটি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হবে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267200" y="2514600"/>
            <a:ext cx="273685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953000" y="2667000"/>
            <a:ext cx="19050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733" y="3339524"/>
            <a:ext cx="2098964" cy="95410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একমত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হবে</a:t>
            </a:r>
          </a:p>
        </p:txBody>
      </p:sp>
      <p:cxnSp>
        <p:nvCxnSpPr>
          <p:cNvPr id="23" name="Straight Arrow Connector 22"/>
          <p:cNvCxnSpPr>
            <a:cxnSpLocks/>
            <a:stCxn id="20" idx="3"/>
          </p:cNvCxnSpPr>
          <p:nvPr/>
        </p:nvCxnSpPr>
        <p:spPr>
          <a:xfrm flipV="1">
            <a:off x="2152697" y="3673126"/>
            <a:ext cx="595745" cy="1434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948730" y="4526577"/>
            <a:ext cx="2139950" cy="58477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 Create My Account  </a:t>
            </a:r>
            <a:r>
              <a:rPr lang="en-US" sz="1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1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ক্লিক</a:t>
            </a:r>
            <a:r>
              <a:rPr lang="en-US" sz="1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>
            <a:off x="5524500" y="4818965"/>
            <a:ext cx="1714500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09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3" grpId="0" animBg="1"/>
      <p:bldP spid="20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4686" y="2105561"/>
            <a:ext cx="9144000" cy="1323439"/>
          </a:xfrm>
          <a:prstGeom prst="rect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8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50131" y="3505200"/>
            <a:ext cx="9185857" cy="923330"/>
          </a:xfrm>
          <a:prstGeom prst="rect">
            <a:avLst/>
          </a:prstGeom>
          <a:solidFill>
            <a:srgbClr val="002060"/>
          </a:solidFill>
          <a:ln w="76200">
            <a:solidFill>
              <a:srgbClr val="FF33CC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857250" indent="-857250">
              <a:buFont typeface="Wingdings" pitchFamily="2" charset="2"/>
              <a:buChar char="q"/>
            </a:pPr>
            <a:r>
              <a:rPr lang="en-US" sz="5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ইয়াহু</a:t>
            </a:r>
            <a:r>
              <a:rPr lang="en-US" sz="5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5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বক্স</a:t>
            </a:r>
            <a:r>
              <a:rPr lang="en-US" sz="5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ওপেন</a:t>
            </a:r>
            <a:r>
              <a:rPr lang="en-US" sz="5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5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3427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68" y="1508218"/>
            <a:ext cx="9159025" cy="1569660"/>
          </a:xfrm>
          <a:prstGeom prst="rect">
            <a:avLst/>
          </a:prstGeom>
          <a:ln w="76200">
            <a:solidFill>
              <a:srgbClr val="00B050"/>
            </a:solidFill>
          </a:ln>
          <a:scene3d>
            <a:camera prst="perspectiveRelaxed"/>
            <a:lightRig rig="threePt" dir="t"/>
          </a:scene3d>
          <a:sp3d>
            <a:bevelT w="139700" h="139700" prst="divo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9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9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29093" y="3115392"/>
            <a:ext cx="9144000" cy="1323439"/>
          </a:xfrm>
          <a:prstGeom prst="rect">
            <a:avLst/>
          </a:prstGeom>
          <a:ln w="762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দলনেতার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আইডি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খোল</a:t>
            </a:r>
            <a:r>
              <a:rPr lang="en-US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64832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28135" y="1295400"/>
            <a:ext cx="9144000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28135" y="2650491"/>
            <a:ext cx="9144000" cy="30115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q"/>
            </a:pP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CA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মেইলের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পাসওয়ার্ডটি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অক্ষরের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দিতে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হবে?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খুলতে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35329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2971800"/>
            <a:ext cx="8305800" cy="298543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 w="76200" cmpd="sng">
            <a:solidFill>
              <a:srgbClr val="0070C0"/>
            </a:solidFill>
            <a:prstDash val="solid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মোহাম্মদ</a:t>
            </a:r>
            <a:r>
              <a:rPr lang="en-US" sz="3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খোরশেদ</a:t>
            </a:r>
            <a:r>
              <a:rPr lang="en-US" sz="3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আলম</a:t>
            </a:r>
            <a:r>
              <a:rPr lang="en-US" sz="3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3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(</a:t>
            </a:r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3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3600" dirty="0">
              <a:solidFill>
                <a:srgbClr val="00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চরশেরপুর</a:t>
            </a:r>
            <a:r>
              <a:rPr lang="en-US" sz="3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নয়াপাড়া</a:t>
            </a:r>
            <a:r>
              <a:rPr lang="en-US" sz="3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3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মাদ্রাসা</a:t>
            </a:r>
            <a:endParaRPr lang="en-US" sz="3600" dirty="0">
              <a:solidFill>
                <a:srgbClr val="0099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শেরপুর</a:t>
            </a:r>
            <a:r>
              <a:rPr lang="en-US" sz="3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3600" dirty="0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শেরপুর</a:t>
            </a:r>
            <a:r>
              <a:rPr lang="bn-BD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CA" sz="4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99" y="1447800"/>
            <a:ext cx="8077201" cy="1200329"/>
          </a:xfrm>
          <a:prstGeom prst="rect">
            <a:avLst/>
          </a:prstGeom>
          <a:ln w="76200">
            <a:solidFill>
              <a:srgbClr val="FFFF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63500" dist="25400" dir="14700000" algn="t" rotWithShape="0">
              <a:srgbClr val="00000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 পরিচিতি </a:t>
            </a:r>
            <a:endParaRPr lang="en-CA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26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447800" y="2590800"/>
            <a:ext cx="571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79" y="2616200"/>
            <a:ext cx="9144000" cy="212365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“</a:t>
            </a:r>
            <a:r>
              <a:rPr lang="bn-BD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এখন পৃথিবী</a:t>
            </a:r>
            <a:r>
              <a:rPr lang="en-US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 </a:t>
            </a:r>
            <a:r>
              <a:rPr lang="en-US" sz="4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যেকোন</a:t>
            </a:r>
            <a:r>
              <a:rPr lang="en-US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স্থানে</a:t>
            </a:r>
            <a:r>
              <a:rPr lang="en-US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যেন মানুষের হাতের </a:t>
            </a:r>
            <a:r>
              <a:rPr lang="en-US" sz="4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তালুতে</a:t>
            </a:r>
            <a:r>
              <a:rPr lang="bn-BD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”-</a:t>
            </a:r>
            <a:r>
              <a:rPr lang="en-US" sz="4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4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700" y="1362453"/>
            <a:ext cx="9144000" cy="1107996"/>
          </a:xfrm>
          <a:prstGeom prst="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600" b="1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77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04800"/>
            <a:ext cx="9144000" cy="144655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800" b="1" dirty="0" err="1">
                <a:solidFill>
                  <a:srgbClr val="009900"/>
                </a:solidFill>
              </a:rPr>
              <a:t>ধন্যবাদ</a:t>
            </a:r>
            <a:endParaRPr lang="en-US" sz="8800" b="1" dirty="0">
              <a:solidFill>
                <a:srgbClr val="009900"/>
              </a:solidFill>
            </a:endParaRPr>
          </a:p>
        </p:txBody>
      </p:sp>
      <p:sp>
        <p:nvSpPr>
          <p:cNvPr id="5" name="Rectangle: Top Corners Snipped 4">
            <a:extLst>
              <a:ext uri="{FF2B5EF4-FFF2-40B4-BE49-F238E27FC236}">
                <a16:creationId xmlns:a16="http://schemas.microsoft.com/office/drawing/2014/main" id="{3A87441D-BB58-FB41-1CC2-876816D60D74}"/>
              </a:ext>
            </a:extLst>
          </p:cNvPr>
          <p:cNvSpPr/>
          <p:nvPr/>
        </p:nvSpPr>
        <p:spPr>
          <a:xfrm>
            <a:off x="0" y="1751350"/>
            <a:ext cx="9067800" cy="5106650"/>
          </a:xfrm>
          <a:prstGeom prst="snip2Same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441B9D-F266-17BA-AF14-E76EBBB370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09800"/>
            <a:ext cx="7467600" cy="3581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6559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1050" y="2667000"/>
            <a:ext cx="7581900" cy="1938992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  <a:effectLst/>
          <a:scene3d>
            <a:camera prst="orthographicFront"/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accent5"/>
            </a:contourClr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4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অষ্টম</a:t>
            </a:r>
            <a:endParaRPr lang="en-US" sz="4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as-IN" sz="4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বিষয়ঃ</a:t>
            </a:r>
            <a:r>
              <a:rPr lang="en-US" sz="4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4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যোগাযোগ</a:t>
            </a:r>
            <a:r>
              <a:rPr lang="en-US" sz="4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4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4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২য়</a:t>
            </a:r>
            <a:endParaRPr lang="bn-BD" sz="4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85899" y="1447800"/>
            <a:ext cx="6172201" cy="1015663"/>
          </a:xfrm>
          <a:prstGeom prst="rect">
            <a:avLst/>
          </a:prstGeom>
          <a:solidFill>
            <a:schemeClr val="tx1"/>
          </a:solidFill>
          <a:ln w="76200">
            <a:solidFill>
              <a:srgbClr val="0099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4700000" algn="t" rotWithShape="0">
              <a:srgbClr val="000000">
                <a:alpha val="60000"/>
              </a:srgbClr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CA" sz="60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70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ICT LAB TEACHER COMP\Desktop\240_F_1187116385_hfILaDOAIM82K2HiUIFaXeiP4IRL8Md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43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4538193"/>
            <a:ext cx="5486400" cy="152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54864">
              <a:spcBef>
                <a:spcPct val="0"/>
              </a:spcBef>
              <a:defRPr/>
            </a:pPr>
            <a:r>
              <a:rPr lang="bn-IN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AAB8E2">
                    <a:lumMod val="50000"/>
                  </a:srgb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  <a:r>
              <a:rPr lang="bn-BD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AAB8E2">
                    <a:lumMod val="50000"/>
                  </a:srgb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ই</a:t>
            </a:r>
            <a:r>
              <a:rPr lang="bn-IN" sz="7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-</a:t>
            </a:r>
            <a:r>
              <a:rPr lang="en-US" sz="7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মেই</a:t>
            </a:r>
            <a:r>
              <a:rPr lang="en-US" sz="7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ল</a:t>
            </a:r>
            <a:endParaRPr lang="en-US" sz="7200" b="1" spc="50" dirty="0">
              <a:ln w="11430">
                <a:solidFill>
                  <a:srgbClr val="FF33CC"/>
                </a:solidFill>
              </a:ln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538192"/>
            <a:ext cx="3505200" cy="14816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3" name="TextBox 2"/>
          <p:cNvSpPr txBox="1"/>
          <p:nvPr/>
        </p:nvSpPr>
        <p:spPr>
          <a:xfrm rot="20712139">
            <a:off x="837961" y="2305355"/>
            <a:ext cx="7293607" cy="1200329"/>
          </a:xfrm>
          <a:prstGeom prst="rect">
            <a:avLst/>
          </a:prstGeom>
          <a:solidFill>
            <a:srgbClr val="009900"/>
          </a:solidFill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আজকে আমাদের </a:t>
            </a:r>
            <a:r>
              <a:rPr lang="bn-IN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BD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আলোচ্য বিষয় </a:t>
            </a:r>
            <a:r>
              <a:rPr lang="en-CA" sz="36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. . .</a:t>
            </a:r>
            <a:endParaRPr lang="en-CA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-11806" y="-21740"/>
            <a:ext cx="9155806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BD" sz="8000" dirty="0"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CA" sz="8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94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0" y="2031326"/>
            <a:ext cx="9144000" cy="48266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23888" indent="-623888" algn="just">
              <a:defRPr/>
            </a:pPr>
            <a:endParaRPr lang="bn-IN" sz="40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  <a:p>
            <a:pPr marL="623888" indent="-623888" algn="just">
              <a:defRPr/>
            </a:pPr>
            <a:r>
              <a:rPr lang="en-US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0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বলতে পারবে।</a:t>
            </a:r>
          </a:p>
          <a:p>
            <a:pPr marL="628650" indent="-628650" algn="just">
              <a:defRPr/>
            </a:pPr>
            <a:r>
              <a:rPr lang="en-US" sz="28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ইয়াহু</a:t>
            </a:r>
            <a:r>
              <a:rPr lang="en-US" sz="28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মেইলে</a:t>
            </a:r>
            <a:r>
              <a:rPr lang="en-US" sz="28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প্রবেশ</a:t>
            </a:r>
            <a:r>
              <a:rPr lang="en-US" sz="28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28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sz="28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উল্লেখ</a:t>
            </a:r>
            <a:r>
              <a:rPr lang="en-US" sz="28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628650" indent="-628650" algn="just">
              <a:defRPr/>
            </a:pPr>
            <a:r>
              <a:rPr lang="en-US" sz="40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ইয়াহু</a:t>
            </a:r>
            <a:r>
              <a:rPr lang="en-US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ই-</a:t>
            </a:r>
            <a:r>
              <a:rPr lang="en-US" sz="40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একাউন্ট</a:t>
            </a:r>
            <a:r>
              <a:rPr lang="en-US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খুলতে</a:t>
            </a:r>
            <a:r>
              <a:rPr lang="en-US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পারবে।</a:t>
            </a:r>
            <a:endParaRPr lang="en-US" sz="4000" dirty="0">
              <a:solidFill>
                <a:srgbClr val="003300"/>
              </a:solidFill>
              <a:latin typeface="NikoshBAN" pitchFamily="2" charset="0"/>
              <a:cs typeface="NikoshBAN" pitchFamily="2" charset="0"/>
            </a:endParaRPr>
          </a:p>
          <a:p>
            <a:pPr marL="628650" indent="-628650" algn="just">
              <a:defRPr/>
            </a:pPr>
            <a:r>
              <a:rPr lang="en-US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0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মেইলের</a:t>
            </a:r>
            <a:r>
              <a:rPr lang="en-US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bn-BD" sz="4000" dirty="0"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 ব্যাখ্যা করতে পারবে।</a:t>
            </a:r>
            <a:endParaRPr lang="en-US" sz="4000" dirty="0">
              <a:solidFill>
                <a:srgbClr val="0033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172" y="1200329"/>
            <a:ext cx="9126828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as-IN" sz="4800" dirty="0"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/>
              <a:t>_ _ </a:t>
            </a:r>
            <a:endParaRPr lang="as-IN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dirty="0">
                <a:latin typeface="NikoshBAN" pitchFamily="2" charset="0"/>
                <a:cs typeface="NikoshBAN" pitchFamily="2" charset="0"/>
              </a:rPr>
              <a:t>শিখনফল </a:t>
            </a:r>
            <a:endParaRPr lang="en-CA" sz="7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89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5366" y="5203494"/>
            <a:ext cx="9149366" cy="150810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NikoshBAN" pitchFamily="2" charset="0"/>
                <a:cs typeface="NikoshBAN" pitchFamily="2" charset="0"/>
              </a:rPr>
              <a:t>ই-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কথাটির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ইলেক্ট্রনিক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যার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কয়েক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মূহুর্তের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প্রান্ত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অন্য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প্রান্তে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লেখা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ডকুমেন্ট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পাঠানো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0466" cy="1200329"/>
          </a:xfrm>
          <a:prstGeom prst="rect">
            <a:avLst/>
          </a:prstGeom>
          <a:solidFill>
            <a:schemeClr val="accent1"/>
          </a:solidFill>
          <a:ln w="76200">
            <a:solidFill>
              <a:srgbClr val="000099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72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7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7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7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5" y="1480894"/>
            <a:ext cx="4533900" cy="3551331"/>
          </a:xfrm>
          <a:prstGeom prst="rect">
            <a:avLst/>
          </a:prstGeom>
        </p:spPr>
      </p:pic>
      <p:pic>
        <p:nvPicPr>
          <p:cNvPr id="3074" name="Picture 2" descr="C:\Users\ICT LAB TEACHER COMP\Desktop\imag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234" y="1480893"/>
            <a:ext cx="4570232" cy="344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2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6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6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খুলতে</a:t>
            </a:r>
            <a:r>
              <a:rPr lang="en-US" sz="6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6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6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প্রয়োজনঃ</a:t>
            </a:r>
            <a:endParaRPr lang="en-US" sz="6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015663"/>
            <a:ext cx="4533900" cy="374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17" y="5087155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সংযোগসহ</a:t>
            </a:r>
            <a:r>
              <a:rPr lang="en-US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মডেম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3900" y="1015663"/>
            <a:ext cx="4610100" cy="374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99338" y="5029199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সার্ভিস</a:t>
            </a:r>
            <a:r>
              <a:rPr lang="en-US" sz="36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প্রাভাইডার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33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456730"/>
            <a:ext cx="1600200" cy="400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1752" y="1479554"/>
            <a:ext cx="1540768" cy="403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533400"/>
            <a:ext cx="9144000" cy="707886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4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পাঠানো</a:t>
            </a:r>
            <a:r>
              <a:rPr lang="en-US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মাধ্যম</a:t>
            </a:r>
            <a:r>
              <a:rPr lang="en-US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0" cap="none" spc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8158" y="1456730"/>
            <a:ext cx="2755636" cy="400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20392" y="5644400"/>
            <a:ext cx="1925392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স্মাট</a:t>
            </a:r>
            <a:r>
              <a:rPr lang="en-US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ফোন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98436" y="5634741"/>
            <a:ext cx="2362200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endParaRPr lang="en-US" sz="3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54072" y="5634741"/>
            <a:ext cx="1727728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ট্যাব</a:t>
            </a:r>
            <a:endParaRPr lang="en-US" sz="3200" dirty="0">
              <a:solidFill>
                <a:srgbClr val="000099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C:\Users\ICT LAB TEACHER COMP\Desktop\download (3).jf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520" y="1479553"/>
            <a:ext cx="2755636" cy="405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239000" y="5696296"/>
            <a:ext cx="1447800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009900"/>
                </a:solidFill>
                <a:latin typeface="NikoshBAN" pitchFamily="2" charset="0"/>
                <a:cs typeface="NikoshBAN" pitchFamily="2" charset="0"/>
              </a:rPr>
              <a:t>মনিটর</a:t>
            </a:r>
            <a:endParaRPr lang="en-US" sz="2800" dirty="0">
              <a:solidFill>
                <a:srgbClr val="0099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0450DA-09E4-5CDB-D4D3-09103ABCAE2A}"/>
              </a:ext>
            </a:extLst>
          </p:cNvPr>
          <p:cNvSpPr/>
          <p:nvPr/>
        </p:nvSpPr>
        <p:spPr>
          <a:xfrm>
            <a:off x="0" y="0"/>
            <a:ext cx="9144000" cy="5169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293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7" grpId="0" animBg="1"/>
      <p:bldP spid="8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1519</TotalTime>
  <Words>332</Words>
  <Application>Microsoft Office PowerPoint</Application>
  <PresentationFormat>On-screen Show (4:3)</PresentationFormat>
  <Paragraphs>67</Paragraphs>
  <Slides>21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Century Gothic</vt:lpstr>
      <vt:lpstr>NikoshBAN</vt:lpstr>
      <vt:lpstr>Times New Roman</vt:lpstr>
      <vt:lpstr>Verdana</vt:lpstr>
      <vt:lpstr>Webdings</vt:lpstr>
      <vt:lpstr>Wingdings</vt:lpstr>
      <vt:lpstr>Wingdings 2</vt:lpstr>
      <vt:lpstr>Verve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Motiar</dc:creator>
  <cp:lastModifiedBy>DOEL</cp:lastModifiedBy>
  <cp:revision>175</cp:revision>
  <dcterms:created xsi:type="dcterms:W3CDTF">2014-04-21T05:17:46Z</dcterms:created>
  <dcterms:modified xsi:type="dcterms:W3CDTF">2026-07-09T09:03:06Z</dcterms:modified>
</cp:coreProperties>
</file>