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360" r:id="rId5"/>
    <p:sldId id="362" r:id="rId6"/>
    <p:sldId id="358" r:id="rId7"/>
    <p:sldId id="350" r:id="rId8"/>
    <p:sldId id="361" r:id="rId9"/>
    <p:sldId id="356" r:id="rId10"/>
    <p:sldId id="357" r:id="rId11"/>
    <p:sldId id="372" r:id="rId12"/>
    <p:sldId id="365" r:id="rId13"/>
    <p:sldId id="371" r:id="rId14"/>
    <p:sldId id="370" r:id="rId15"/>
    <p:sldId id="369" r:id="rId16"/>
    <p:sldId id="359" r:id="rId17"/>
    <p:sldId id="35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9305"/>
    <a:srgbClr val="AC29DB"/>
    <a:srgbClr val="F2850E"/>
    <a:srgbClr val="F9E0B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E171933-4619-4E11-9A3F-F7608DF75F80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 autoAdjust="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outlineViewPr>
    <p:cViewPr>
      <p:scale>
        <a:sx n="33" d="100"/>
        <a:sy n="33" d="100"/>
      </p:scale>
      <p:origin x="0" y="-1137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264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482B951-AFFF-3499-FDE3-02A7F0BD15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E5896A-FCE2-110F-B202-A8E435372D6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69F83-204D-4778-AAD0-A0F851A3AEEE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1BFBA0-47AD-543A-6AE4-769D8F86580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8FC355-FEF6-ED8F-8D0E-F362E204A0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69D59-B021-49CB-887D-52B8FEE1CE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0690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E3C21-C3CB-4B8D-9033-56C1B3CE75FA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32C3C-A191-48C2-A7E8-9C96AF841A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394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119DE-88F8-A52C-CF66-A49C5238E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0CB920-8F11-4ED7-9FC7-8A8B78CED0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BEFC38-E318-084D-80C9-45771EFFF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039CA5-BC6D-DDA9-1A1B-EA332A6CF9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3909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487A0-1BB9-0EC6-5C4A-9220640DE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58CBD2-5B12-8A61-9736-6D3E0946B9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77C359-1BD8-315B-12A6-35DF1B559D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BBD53-0EBB-1F59-9D88-EFAE299D46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3008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84195-9253-285E-05DD-0BFB8DD35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7C0C9A-F34A-9B52-C28C-508C5D8D48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AE53AA-8F05-90E9-E9B3-62913AE102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05C1B9-37D2-F0BB-57DC-685C4A9483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5913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AD27D-B48E-0FB4-3175-080183069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997C1F-54A9-0910-14EC-BF50B73E17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07BBB9-7788-03C4-6F52-41E910BEB4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02A499-276A-8F80-6188-B8D3D39CFE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2912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7B4C6-B143-16CD-FA52-D402B7E3C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A2F6BA-93C3-AD0A-8CBD-E6B21654F3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62B96B-4ABE-0648-CEBE-5D48431D74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E5EB22-F8E9-6288-EBBC-973D38ED0C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2697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118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66305-3682-A910-23CA-F596E89E7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F1078E-5417-403C-42E9-5BE3972508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1815BD-F034-B7D0-811C-D3EB485738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ACB9CF-0215-D539-5BFD-4D29BB53CE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613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8AB91-8C5B-770A-703D-D4F95304B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C1BA82-85A6-5264-EA7D-29BB7DF185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4C7D4E-1B25-6BE7-65F1-88EC280BD3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3554A7-F8CC-3244-7F1A-10055A715B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115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355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827BA-0DC3-88F5-E46B-8C2CB8BF5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9B8876-2B8D-BA53-BD4C-3FAA25730A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F9062F-CABE-157B-30DD-0FB8345010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02F482-B195-2803-22EB-7ECE7B8AE7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9494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CCF93-6B87-97CE-456D-A460A6101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2CCC3F-9DA0-26D7-AD86-7AEC339F64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4EBCC0-1A24-A5A6-62F1-E778BF70AA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44B42C-C30A-5A9B-35ED-82359646B5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582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7D183-F444-881E-B366-FFB674249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A8608F-811D-819A-280E-B4C76289ED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046772-D061-14E9-201D-BCF5BCAB7A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8E8A52-2463-8BE7-4133-EDF74181D5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173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41D14-7576-CD9D-CE37-3113EC46D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E375C1-F5AD-FC4A-FE88-924DCA7E1E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E14A15-69F6-DFB6-A4BF-FB746FDBF1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80707F-1835-5B63-236A-1E9B4909C2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6511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36A84-17D7-2564-E4F0-F389B8394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56472C-2E9F-BABA-2CDD-EFF1CB5D22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B01C4C-7704-0500-0E00-99C073CDEC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A4EF8A-92F7-A281-4D04-B04B37673E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518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ECDFC6B-0742-962E-44A1-19C9C173B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0848" y="425303"/>
            <a:ext cx="11305217" cy="6007394"/>
          </a:xfrm>
          <a:prstGeom prst="rect">
            <a:avLst/>
          </a:prstGeom>
          <a:effectLst/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001" y="633046"/>
            <a:ext cx="10571998" cy="3366198"/>
          </a:xfrm>
          <a:ln>
            <a:noFill/>
          </a:ln>
          <a:effectLst/>
        </p:spPr>
        <p:txBody>
          <a:bodyPr/>
          <a:lstStyle>
            <a:lvl1pPr algn="ctr">
              <a:defRPr sz="7200" b="1" spc="-300" baseline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236985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12B799F-04B8-4A62-EB7D-F17311231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56500" y="0"/>
            <a:ext cx="4635500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F310BE-5861-E73D-5979-D11A97151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0270" y="487680"/>
            <a:ext cx="6482080" cy="590296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12F5E6-EC22-5E10-94FB-5E546A7B9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495630" y="477518"/>
            <a:ext cx="6482079" cy="591312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6952" y="477518"/>
            <a:ext cx="3829465" cy="2693887"/>
          </a:xfrm>
          <a:noFill/>
          <a:effectLst/>
        </p:spPr>
        <p:txBody>
          <a:bodyPr anchor="b"/>
          <a:lstStyle>
            <a:lvl1pPr algn="l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able Placeholder 12">
            <a:extLst>
              <a:ext uri="{FF2B5EF4-FFF2-40B4-BE49-F238E27FC236}">
                <a16:creationId xmlns:a16="http://schemas.microsoft.com/office/drawing/2014/main" id="{14BBA88A-FAA8-CE13-2A76-BF8B014AE343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952500" y="909638"/>
            <a:ext cx="5578475" cy="5038725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0E96890F-0832-5087-193F-70CF33DEE0A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036953" y="3449781"/>
            <a:ext cx="3829465" cy="2940860"/>
          </a:xfrm>
          <a:effectLst/>
        </p:spPr>
        <p:txBody>
          <a:bodyPr anchor="t"/>
          <a:lstStyle>
            <a:lvl1pPr marL="2857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 marL="742950" indent="-28575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 marL="11430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 marL="16002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 marL="20574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2818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9176A3-24B8-086B-739F-2B3DCE8BE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6999" y="-2654300"/>
            <a:ext cx="6858000" cy="121666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A96EFAA-0851-646A-8758-C20243901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1000" y="422551"/>
            <a:ext cx="11424920" cy="6010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8373" y="571501"/>
            <a:ext cx="11139054" cy="1028699"/>
          </a:xfrm>
          <a:effectLst/>
        </p:spPr>
        <p:txBody>
          <a:bodyPr anchor="ctr"/>
          <a:lstStyle>
            <a:lvl1pPr algn="ctr">
              <a:defRPr sz="3600" spc="0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E10735F5-6B7D-348D-AC70-8BC10CB5F70A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838200" y="1860550"/>
            <a:ext cx="10515600" cy="4198938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634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FDAFCA1-BDD9-1108-8F95-E3FC1A793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0800000">
            <a:off x="0" y="0"/>
            <a:ext cx="11532896" cy="6858000"/>
            <a:chOff x="659106" y="0"/>
            <a:chExt cx="11532896" cy="6858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4BFDB24-6BE4-2FC0-F772-DC1DE926E485}"/>
                </a:ext>
              </a:extLst>
            </p:cNvPr>
            <p:cNvSpPr/>
            <p:nvPr/>
          </p:nvSpPr>
          <p:spPr>
            <a:xfrm>
              <a:off x="5995086" y="0"/>
              <a:ext cx="6196916" cy="6858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outerShdw blurRad="254000" dist="508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131EABEA-AB8A-5E4C-A6DD-8F32B70E90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l="-1353" t="-388" r="-1" b="-254"/>
            <a:stretch/>
          </p:blipFill>
          <p:spPr>
            <a:xfrm flipH="1">
              <a:off x="659106" y="1956391"/>
              <a:ext cx="4878094" cy="2780414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2279AAC-0D81-D3CD-3F0F-E8CEE0F56D43}"/>
                </a:ext>
              </a:extLst>
            </p:cNvPr>
            <p:cNvSpPr/>
            <p:nvPr/>
          </p:nvSpPr>
          <p:spPr>
            <a:xfrm>
              <a:off x="1328303" y="776532"/>
              <a:ext cx="3434316" cy="50182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542" y="132080"/>
            <a:ext cx="4928894" cy="6507711"/>
          </a:xfrm>
          <a:noFill/>
          <a:effectLst/>
        </p:spPr>
        <p:txBody>
          <a:bodyPr anchor="ctr"/>
          <a:lstStyle>
            <a:lvl1pPr algn="ctr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0720B2D-C199-57FA-9453-DBFB607BA9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29500" y="992188"/>
            <a:ext cx="3425825" cy="5018087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8586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s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B11222B-29F6-BF2A-09DE-82F659638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6999" y="-2654300"/>
            <a:ext cx="6858000" cy="121666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035F993-EADB-1C5A-7158-41E510B70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1000" y="422551"/>
            <a:ext cx="11424920" cy="6010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12E34E-DBAF-BA5D-15D9-E69A05535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1000" y="1889759"/>
            <a:ext cx="11424920" cy="45429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935" y="571499"/>
            <a:ext cx="11118274" cy="1154114"/>
          </a:xfrm>
          <a:noFill/>
          <a:effectLst/>
        </p:spPr>
        <p:txBody>
          <a:bodyPr anchor="ctr"/>
          <a:lstStyle>
            <a:lvl1pPr algn="ctr">
              <a:defRPr sz="3600" spc="0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0BF6A552-CE6A-3977-8507-74A1C4C4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41667" y="2461056"/>
            <a:ext cx="3626424" cy="3721535"/>
          </a:xfrm>
          <a:effectLst/>
        </p:spPr>
        <p:txBody>
          <a:bodyPr anchor="t">
            <a:normAutofit/>
          </a:bodyPr>
          <a:lstStyle>
            <a:lvl1pPr marL="285750" indent="-28575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800">
                <a:solidFill>
                  <a:schemeClr val="accent1">
                    <a:lumMod val="50000"/>
                  </a:schemeClr>
                </a:solidFill>
              </a:defRPr>
            </a:lvl1pPr>
            <a:lvl2pPr marL="742950" indent="-285750">
              <a:lnSpc>
                <a:spcPct val="120000"/>
              </a:lnSpc>
              <a:spcAft>
                <a:spcPts val="12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accent1">
                    <a:lumMod val="50000"/>
                  </a:schemeClr>
                </a:solidFill>
              </a:defRPr>
            </a:lvl2pPr>
            <a:lvl3pPr marL="1143000" indent="-228600">
              <a:lnSpc>
                <a:spcPct val="120000"/>
              </a:lnSpc>
              <a:spcAft>
                <a:spcPts val="12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400">
                <a:solidFill>
                  <a:schemeClr val="accent1">
                    <a:lumMod val="50000"/>
                  </a:schemeClr>
                </a:solidFill>
              </a:defRPr>
            </a:lvl3pPr>
            <a:lvl4pPr marL="1600200" indent="-228600">
              <a:lnSpc>
                <a:spcPct val="120000"/>
              </a:lnSpc>
              <a:spcAft>
                <a:spcPts val="12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200">
                <a:solidFill>
                  <a:schemeClr val="accent1">
                    <a:lumMod val="50000"/>
                  </a:schemeClr>
                </a:solidFill>
              </a:defRPr>
            </a:lvl4pPr>
            <a:lvl5pPr marL="2057400" indent="-228600">
              <a:lnSpc>
                <a:spcPct val="120000"/>
              </a:lnSpc>
              <a:spcAft>
                <a:spcPts val="12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2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4C80689F-A123-F6D7-2AA8-9166317EF42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995282" y="2440275"/>
            <a:ext cx="5164553" cy="3721534"/>
          </a:xfrm>
          <a:effectLst/>
        </p:spPr>
        <p:txBody>
          <a:bodyPr anchor="t">
            <a:normAutofit/>
          </a:bodyPr>
          <a:lstStyle>
            <a:lvl1pPr marL="34290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>
                <a:solidFill>
                  <a:schemeClr val="accent1">
                    <a:lumMod val="50000"/>
                  </a:schemeClr>
                </a:solidFill>
              </a:defRPr>
            </a:lvl1pPr>
            <a:lvl2pPr marL="347472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2pPr>
            <a:lvl3pPr marL="914400" indent="0">
              <a:lnSpc>
                <a:spcPct val="12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3pPr>
            <a:lvl4pPr marL="1371600" indent="0">
              <a:lnSpc>
                <a:spcPct val="12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4pPr>
            <a:lvl5pPr marL="1828800" indent="0">
              <a:lnSpc>
                <a:spcPct val="12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8202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F4DCF8-BA15-AB79-2D14-040F5A063B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5935" y="414670"/>
            <a:ext cx="11320130" cy="60180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D22DD7-291D-E347-8A4C-07E31E681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092299" y="-2231063"/>
            <a:ext cx="6007395" cy="1132012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660" y="1017858"/>
            <a:ext cx="10650681" cy="2719255"/>
          </a:xfrm>
          <a:noFill/>
          <a:effectLst/>
        </p:spPr>
        <p:txBody>
          <a:bodyPr anchor="b"/>
          <a:lstStyle>
            <a:lvl1pPr algn="ctr">
              <a:defRPr sz="7200" spc="-300" baseline="0">
                <a:solidFill>
                  <a:schemeClr val="accent4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0FE23B-34E3-BAAF-E01D-BE221B4A94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0660" y="4042066"/>
            <a:ext cx="10650681" cy="2296843"/>
          </a:xfrm>
          <a:effectLst/>
        </p:spPr>
        <p:txBody>
          <a:bodyPr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272508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ADBC817-DA57-A518-5544-0D3B819C7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5935" y="414670"/>
            <a:ext cx="11320130" cy="60180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873FFF3-C7B6-C678-1B03-17FBD0D5A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6174" y="425303"/>
            <a:ext cx="5379242" cy="5983435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217" y="924167"/>
            <a:ext cx="4383156" cy="5009322"/>
          </a:xfrm>
          <a:solidFill>
            <a:schemeClr val="accent1">
              <a:lumMod val="50000"/>
            </a:schemeClr>
          </a:solidFill>
          <a:effectLst>
            <a:outerShdw blurRad="254000" dist="50800" dir="2700000" algn="ctr" rotWithShape="0">
              <a:prstClr val="black">
                <a:alpha val="25000"/>
              </a:prstClr>
            </a:outerShdw>
          </a:effectLst>
        </p:spPr>
        <p:txBody>
          <a:bodyPr anchor="ctr"/>
          <a:lstStyle>
            <a:lvl1pPr algn="ctr">
              <a:defRPr sz="3600" spc="0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0FE23B-34E3-BAAF-E01D-BE221B4A94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00800" y="924512"/>
            <a:ext cx="4750904" cy="5008977"/>
          </a:xfrm>
        </p:spPr>
        <p:txBody>
          <a:bodyPr/>
          <a:lstStyle>
            <a:lvl1pPr marL="0" indent="0">
              <a:buNone/>
              <a:defRPr/>
            </a:lvl1pPr>
            <a:lvl2pPr marL="742950" indent="-285750"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543050" indent="-171450">
              <a:buFont typeface="Arial" panose="020B0604020202020204" pitchFamily="34" charset="0"/>
              <a:buChar char="•"/>
              <a:defRPr/>
            </a:lvl4pPr>
            <a:lvl5pPr marL="2000250" indent="-1714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79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105E210-05B5-5EA1-C778-30BB3A494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5935" y="419987"/>
            <a:ext cx="11320130" cy="60180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8792193-1165-3487-6FB9-133CB518C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090924" y="-2235006"/>
            <a:ext cx="6010147" cy="11320132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001" y="1741064"/>
            <a:ext cx="10571998" cy="1928264"/>
          </a:xfrm>
          <a:ln>
            <a:noFill/>
          </a:ln>
          <a:effectLst/>
        </p:spPr>
        <p:txBody>
          <a:bodyPr/>
          <a:lstStyle>
            <a:lvl1pPr algn="ctr">
              <a:defRPr sz="3600" spc="0" baseline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10000" y="3694102"/>
            <a:ext cx="10572000" cy="896468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480000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1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8905615-9FD2-EBB3-89AB-555B373EB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23955" y="414670"/>
            <a:ext cx="7132110" cy="601802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B638DB-3E00-7F4B-D4B7-9D7F090563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0459" y="420624"/>
            <a:ext cx="4183496" cy="601675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0EED07-CDD5-9244-28FA-5195E6795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435934" y="422551"/>
            <a:ext cx="4183495" cy="6010146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717" y="924339"/>
            <a:ext cx="3990110" cy="5009322"/>
          </a:xfrm>
          <a:noFill/>
          <a:effectLst/>
        </p:spPr>
        <p:txBody>
          <a:bodyPr anchor="ctr"/>
          <a:lstStyle>
            <a:lvl1pPr algn="ctr">
              <a:defRPr sz="3600" spc="0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9">
            <a:extLst>
              <a:ext uri="{FF2B5EF4-FFF2-40B4-BE49-F238E27FC236}">
                <a16:creationId xmlns:a16="http://schemas.microsoft.com/office/drawing/2014/main" id="{B5AB4E8D-8B32-8B00-8152-856C592BAB3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46793" y="924340"/>
            <a:ext cx="5684373" cy="5009322"/>
          </a:xfrm>
          <a:effectLst/>
        </p:spPr>
        <p:txBody>
          <a:bodyPr lIns="0" rIns="0"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defRPr>
            </a:lvl1pPr>
            <a:lvl2pPr marL="457200" indent="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defRPr>
            </a:lvl2pPr>
            <a:lvl3pPr marL="914400" indent="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defRPr>
            </a:lvl3pPr>
            <a:lvl4pPr marL="1371600" indent="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defRPr>
            </a:lvl4pPr>
            <a:lvl5pPr marL="1828800" indent="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7692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3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F4A700F-42CA-D7A9-D709-C0017521B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5935" y="414670"/>
            <a:ext cx="11320130" cy="6018027"/>
          </a:xfrm>
          <a:prstGeom prst="rect">
            <a:avLst/>
          </a:prstGeom>
          <a:solidFill>
            <a:srgbClr val="F9E0B9"/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61DA139-D8FD-A752-758D-4F836DFB2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1353" t="-388" r="-1" b="-254"/>
          <a:stretch/>
        </p:blipFill>
        <p:spPr>
          <a:xfrm rot="16200000" flipH="1">
            <a:off x="210940" y="1589892"/>
            <a:ext cx="5245922" cy="3667583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5516" y="1433219"/>
            <a:ext cx="5695102" cy="2092049"/>
          </a:xfrm>
          <a:noFill/>
          <a:effectLst/>
        </p:spPr>
        <p:txBody>
          <a:bodyPr anchor="b"/>
          <a:lstStyle>
            <a:lvl1pPr algn="ctr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96F37D4-7152-EA75-8D7D-D8F7D6DD9C4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50099" y="1974707"/>
            <a:ext cx="2907792" cy="2907792"/>
          </a:xfrm>
          <a:solidFill>
            <a:srgbClr val="F9E0B9"/>
          </a:solidFill>
          <a:effectLst/>
        </p:spPr>
        <p:txBody>
          <a:bodyPr anchor="t"/>
          <a:lstStyle>
            <a:lvl1pPr marL="0" indent="0" algn="ctr">
              <a:buNone/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 9">
            <a:extLst>
              <a:ext uri="{FF2B5EF4-FFF2-40B4-BE49-F238E27FC236}">
                <a16:creationId xmlns:a16="http://schemas.microsoft.com/office/drawing/2014/main" id="{AFBE5B12-0D10-DA99-093A-2C4FB738B21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96789" y="3525268"/>
            <a:ext cx="5683829" cy="2595429"/>
          </a:xfrm>
          <a:effectLst/>
        </p:spPr>
        <p:txBody>
          <a:bodyPr anchor="t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b="1">
                <a:solidFill>
                  <a:schemeClr val="accent1">
                    <a:lumMod val="50000"/>
                  </a:schemeClr>
                </a:solidFill>
              </a:defRPr>
            </a:lvl1pPr>
            <a:lvl2pPr algn="ctr">
              <a:buClr>
                <a:schemeClr val="accent1">
                  <a:lumMod val="50000"/>
                </a:schemeClr>
              </a:buCl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 algn="ctr">
              <a:buClr>
                <a:schemeClr val="accent1">
                  <a:lumMod val="50000"/>
                </a:schemeClr>
              </a:buCl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 algn="ctr">
              <a:buClr>
                <a:schemeClr val="accent1">
                  <a:lumMod val="50000"/>
                </a:schemeClr>
              </a:buCl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 algn="ctr">
              <a:buClr>
                <a:schemeClr val="accent1">
                  <a:lumMod val="50000"/>
                </a:schemeClr>
              </a:buCl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950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81D7C89-8451-1944-C2B3-53AADAC99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1678" y="422551"/>
            <a:ext cx="4223822" cy="601014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6B15EB-5194-C74B-F881-D3DCBE854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35499" y="422551"/>
            <a:ext cx="7144823" cy="6010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935" y="633845"/>
            <a:ext cx="3990110" cy="2192482"/>
          </a:xfrm>
          <a:noFill/>
          <a:effectLst/>
        </p:spPr>
        <p:txBody>
          <a:bodyPr anchor="ctr"/>
          <a:lstStyle>
            <a:lvl1pPr algn="ctr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5614EF-4CFA-2D69-0F78-9D7409E2337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47423" y="3174531"/>
            <a:ext cx="3772622" cy="3122360"/>
          </a:xfrm>
          <a:effectLst/>
        </p:spPr>
        <p:txBody>
          <a:bodyPr rIns="274320" anchor="t"/>
          <a:lstStyle>
            <a:lvl1pPr marL="283464" indent="-28346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 marL="7429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 marL="1143000" indent="-2286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 marL="1600200" indent="-2286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 marL="2057400" indent="-2286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7D6637B-A7C5-34FF-5B51-32392DAEABB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237732" y="946205"/>
            <a:ext cx="5971020" cy="5161655"/>
          </a:xfrm>
        </p:spPr>
        <p:txBody>
          <a:bodyPr/>
          <a:lstStyle/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1640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2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3E625C-F0A4-564D-CEE2-6B3595CEB0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1889" y="0"/>
            <a:ext cx="6230111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7445" y="157637"/>
            <a:ext cx="4851694" cy="2190705"/>
          </a:xfrm>
          <a:noFill/>
          <a:effectLst/>
        </p:spPr>
        <p:txBody>
          <a:bodyPr anchor="b"/>
          <a:lstStyle>
            <a:lvl1pPr algn="l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4D8C78-00C3-F3D7-17C3-F1667E463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0999" y="422551"/>
            <a:ext cx="5124893" cy="601014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13E61FD-F54A-5F86-FCED-3BD4C8AA4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1353" t="-388" r="-1" b="-254"/>
          <a:stretch/>
        </p:blipFill>
        <p:spPr>
          <a:xfrm flipH="1">
            <a:off x="659106" y="3429000"/>
            <a:ext cx="4589830" cy="278041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9F0290F-2D31-F9FB-AD35-B76947AF14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36863" y="776532"/>
            <a:ext cx="3434316" cy="501821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347A5B6-0F99-C044-C209-F3190EEFA37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36663" y="776288"/>
            <a:ext cx="3433762" cy="5018087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0E96890F-0832-5087-193F-70CF33DEE0A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592615" y="2505979"/>
            <a:ext cx="4837385" cy="3926717"/>
          </a:xfrm>
          <a:effectLst/>
        </p:spPr>
        <p:txBody>
          <a:bodyPr anchor="t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 marL="742950" indent="-28575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 marL="11430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 marL="16002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 marL="20574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6681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4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6DB3CB-355C-968A-7F5F-71E03504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2" y="0"/>
            <a:ext cx="12192001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81D7C89-8451-1944-C2B3-53AADAC99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1678" y="422551"/>
            <a:ext cx="4223822" cy="601014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6B15EB-5194-C74B-F881-D3DCBE854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35499" y="422551"/>
            <a:ext cx="7144823" cy="6010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935" y="924339"/>
            <a:ext cx="3990110" cy="5009322"/>
          </a:xfrm>
          <a:noFill/>
          <a:effectLst/>
        </p:spPr>
        <p:txBody>
          <a:bodyPr anchor="ctr"/>
          <a:lstStyle>
            <a:lvl1pPr algn="ctr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7D6637B-A7C5-34FF-5B51-32392DAEABB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153836" y="1371602"/>
            <a:ext cx="6177309" cy="1953489"/>
          </a:xfrm>
          <a:effectLst/>
        </p:spPr>
        <p:txBody>
          <a:bodyPr anchor="t"/>
          <a:lstStyle>
            <a:lvl1pPr marL="283464" indent="-283464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1pPr>
            <a:lvl2pPr marL="7429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087279F-936E-0F41-B533-7990D668D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53836" y="3446156"/>
            <a:ext cx="6177309" cy="0"/>
          </a:xfrm>
          <a:prstGeom prst="line">
            <a:avLst/>
          </a:prstGeom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CDD03AA1-6D53-FEB1-9B22-57C1066DA33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53836" y="3745924"/>
            <a:ext cx="6177309" cy="2238918"/>
          </a:xfrm>
          <a:effectLst/>
        </p:spPr>
        <p:txBody>
          <a:bodyPr anchor="t"/>
          <a:lstStyle>
            <a:lvl1pPr marL="283464" indent="-283464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1pPr>
            <a:lvl2pPr marL="7429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9371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9176A3-24B8-086B-739F-2B3DCE8BE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6999" y="-2654300"/>
            <a:ext cx="6858000" cy="121666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A96EFAA-0851-646A-8758-C20243901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1000" y="422551"/>
            <a:ext cx="11424920" cy="6010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001" y="685800"/>
            <a:ext cx="10571998" cy="2983528"/>
          </a:xfrm>
          <a:effectLst/>
        </p:spPr>
        <p:txBody>
          <a:bodyPr/>
          <a:lstStyle>
            <a:lvl1pPr algn="ctr">
              <a:defRPr sz="3600" spc="0" baseline="0">
                <a:solidFill>
                  <a:schemeClr val="accent4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023403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6F7BD38-A805-4B2C-9BDF-D56E94387879}" type="datetime1">
              <a:rPr lang="en-US" smtClean="0"/>
              <a:t>8/6/2026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6" r:id="rId1"/>
    <p:sldLayoutId id="2147483668" r:id="rId2"/>
    <p:sldLayoutId id="2147483669" r:id="rId3"/>
    <p:sldLayoutId id="2147483684" r:id="rId4"/>
    <p:sldLayoutId id="2147483672" r:id="rId5"/>
    <p:sldLayoutId id="2147483687" r:id="rId6"/>
    <p:sldLayoutId id="2147483671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85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 baseline="0">
          <a:ln>
            <a:noFill/>
          </a:ln>
          <a:solidFill>
            <a:srgbClr val="FEFEFE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media" Target="../media/media2.mp3"/><Relationship Id="rId7" Type="http://schemas.openxmlformats.org/officeDocument/2006/relationships/image" Target="../media/image2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9.xml"/><Relationship Id="rId4" Type="http://schemas.openxmlformats.org/officeDocument/2006/relationships/audio" Target="../media/media2.mp3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A62CC-6540-18F3-BCDA-507DFE3B3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D1B515-6D81-84AD-F0B7-EAFC7AAD2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75" y="429985"/>
            <a:ext cx="5739425" cy="59980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547455-8D24-2A76-B1BF-8465DBC6F322}"/>
              </a:ext>
            </a:extLst>
          </p:cNvPr>
          <p:cNvSpPr txBox="1"/>
          <p:nvPr/>
        </p:nvSpPr>
        <p:spPr>
          <a:xfrm>
            <a:off x="6694714" y="925286"/>
            <a:ext cx="425631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</a:rPr>
              <a:t>Unit – 7</a:t>
            </a:r>
          </a:p>
          <a:p>
            <a:r>
              <a:rPr lang="en-US" sz="4000" b="1" dirty="0"/>
              <a:t>Lesson – 1,2 </a:t>
            </a:r>
          </a:p>
          <a:p>
            <a:r>
              <a:rPr lang="en-US" sz="3600" b="1" dirty="0"/>
              <a:t>Page no: 63-66</a:t>
            </a:r>
          </a:p>
          <a:p>
            <a:endParaRPr lang="en-US" sz="4000" b="1" dirty="0">
              <a:solidFill>
                <a:schemeClr val="accent3"/>
              </a:solidFill>
            </a:endParaRPr>
          </a:p>
          <a:p>
            <a:r>
              <a:rPr lang="en-US" sz="3600" b="1" dirty="0" err="1">
                <a:solidFill>
                  <a:schemeClr val="accent3"/>
                </a:solidFill>
              </a:rPr>
              <a:t>Colours</a:t>
            </a:r>
            <a:r>
              <a:rPr lang="en-US" sz="3600" b="1" dirty="0">
                <a:solidFill>
                  <a:schemeClr val="accent3"/>
                </a:solidFill>
              </a:rPr>
              <a:t> Shapes and signs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5BA4A0-9CAF-D041-5B92-6A1218FE520D}"/>
              </a:ext>
            </a:extLst>
          </p:cNvPr>
          <p:cNvSpPr txBox="1"/>
          <p:nvPr/>
        </p:nvSpPr>
        <p:spPr>
          <a:xfrm>
            <a:off x="6694714" y="4957159"/>
            <a:ext cx="463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EB9305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Created by: Manik Hossain</a:t>
            </a:r>
          </a:p>
          <a:p>
            <a:r>
              <a:rPr lang="en-US" sz="2400" dirty="0" err="1">
                <a:solidFill>
                  <a:srgbClr val="EB9305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Siddik</a:t>
            </a:r>
            <a:r>
              <a:rPr lang="en-US" sz="2400" dirty="0">
                <a:solidFill>
                  <a:srgbClr val="EB9305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Mia Govt Primary School</a:t>
            </a:r>
          </a:p>
          <a:p>
            <a:r>
              <a:rPr lang="en-US" sz="2400" dirty="0">
                <a:solidFill>
                  <a:srgbClr val="EB9305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Mohammadpur, Dhaka </a:t>
            </a:r>
          </a:p>
        </p:txBody>
      </p:sp>
    </p:spTree>
    <p:extLst>
      <p:ext uri="{BB962C8B-B14F-4D97-AF65-F5344CB8AC3E}">
        <p14:creationId xmlns:p14="http://schemas.microsoft.com/office/powerpoint/2010/main" val="1475629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B8A34-0EB7-F58F-B176-31B9C7C2A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4CC1942-EF7B-93E2-8296-D788CD70A568}"/>
              </a:ext>
            </a:extLst>
          </p:cNvPr>
          <p:cNvSpPr txBox="1"/>
          <p:nvPr/>
        </p:nvSpPr>
        <p:spPr>
          <a:xfrm>
            <a:off x="3013110" y="4299857"/>
            <a:ext cx="2562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Orange  ,</a:t>
            </a:r>
            <a:endParaRPr lang="en-US" sz="3600" b="1" dirty="0">
              <a:solidFill>
                <a:schemeClr val="accent4">
                  <a:lumMod val="75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89DA87-3355-D601-8AF5-BAD53FA702A7}"/>
              </a:ext>
            </a:extLst>
          </p:cNvPr>
          <p:cNvSpPr txBox="1"/>
          <p:nvPr/>
        </p:nvSpPr>
        <p:spPr>
          <a:xfrm>
            <a:off x="5183730" y="4299855"/>
            <a:ext cx="2559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orange  ,</a:t>
            </a:r>
            <a:endParaRPr lang="en-US" sz="3600" b="1" dirty="0">
              <a:solidFill>
                <a:schemeClr val="accent4">
                  <a:lumMod val="75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CB2D61-0EEC-E1D7-B327-6C8A6E8661AE}"/>
              </a:ext>
            </a:extLst>
          </p:cNvPr>
          <p:cNvSpPr txBox="1"/>
          <p:nvPr/>
        </p:nvSpPr>
        <p:spPr>
          <a:xfrm>
            <a:off x="7286830" y="4299854"/>
            <a:ext cx="2559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orange  ,</a:t>
            </a:r>
            <a:endParaRPr lang="en-US" sz="3600" b="1" dirty="0">
              <a:solidFill>
                <a:schemeClr val="accent4">
                  <a:lumMod val="75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527ABF-05C4-EA30-DA35-D2156CF16429}"/>
              </a:ext>
            </a:extLst>
          </p:cNvPr>
          <p:cNvSpPr txBox="1"/>
          <p:nvPr/>
        </p:nvSpPr>
        <p:spPr>
          <a:xfrm>
            <a:off x="3036035" y="4946186"/>
            <a:ext cx="3722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    carrot </a:t>
            </a:r>
            <a:endParaRPr lang="en-US" sz="3600" b="1" dirty="0">
              <a:solidFill>
                <a:schemeClr val="accent4">
                  <a:lumMod val="75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418390-7C7F-FA99-EA88-5E69FF6A656B}"/>
              </a:ext>
            </a:extLst>
          </p:cNvPr>
          <p:cNvSpPr txBox="1"/>
          <p:nvPr/>
        </p:nvSpPr>
        <p:spPr>
          <a:xfrm>
            <a:off x="6281419" y="4946182"/>
            <a:ext cx="1355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endParaRPr lang="en-US" sz="3600" b="1" dirty="0">
              <a:solidFill>
                <a:schemeClr val="accent4">
                  <a:lumMod val="75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C8F863-2070-EFB5-38A6-0614F07C975E}"/>
              </a:ext>
            </a:extLst>
          </p:cNvPr>
          <p:cNvSpPr txBox="1"/>
          <p:nvPr/>
        </p:nvSpPr>
        <p:spPr>
          <a:xfrm>
            <a:off x="7287613" y="4946181"/>
            <a:ext cx="2364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orange  .</a:t>
            </a:r>
            <a:endParaRPr lang="en-US" sz="3600" b="1" dirty="0">
              <a:solidFill>
                <a:schemeClr val="accent4">
                  <a:lumMod val="75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EF8C0D-56FB-B247-3A66-206781D0D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7286" y="414339"/>
            <a:ext cx="8806544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59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F2800-F2CB-3BA6-FD79-DEC9C0B3D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872A6F-F6BA-C84B-EAC7-C02605915C52}"/>
              </a:ext>
            </a:extLst>
          </p:cNvPr>
          <p:cNvSpPr txBox="1"/>
          <p:nvPr/>
        </p:nvSpPr>
        <p:spPr>
          <a:xfrm>
            <a:off x="3013110" y="4299857"/>
            <a:ext cx="2562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Yellow  ,</a:t>
            </a:r>
            <a:endParaRPr lang="en-US" sz="3600" b="1" dirty="0">
              <a:solidFill>
                <a:srgbClr val="FFC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542375-4A6E-9A42-141B-31EF6089A3E8}"/>
              </a:ext>
            </a:extLst>
          </p:cNvPr>
          <p:cNvSpPr txBox="1"/>
          <p:nvPr/>
        </p:nvSpPr>
        <p:spPr>
          <a:xfrm>
            <a:off x="5183730" y="4299855"/>
            <a:ext cx="2559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yellow  ,</a:t>
            </a:r>
            <a:endParaRPr lang="en-US" sz="3600" b="1" dirty="0">
              <a:solidFill>
                <a:srgbClr val="FFC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3F4948-666F-A8D2-416D-D7749B7B6720}"/>
              </a:ext>
            </a:extLst>
          </p:cNvPr>
          <p:cNvSpPr txBox="1"/>
          <p:nvPr/>
        </p:nvSpPr>
        <p:spPr>
          <a:xfrm>
            <a:off x="7626676" y="4346019"/>
            <a:ext cx="2559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yellow  ,</a:t>
            </a:r>
            <a:endParaRPr lang="en-US" sz="3600" b="1" dirty="0">
              <a:solidFill>
                <a:srgbClr val="FFC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F95688-5902-B937-9E46-E2AD3B3EECE1}"/>
              </a:ext>
            </a:extLst>
          </p:cNvPr>
          <p:cNvSpPr txBox="1"/>
          <p:nvPr/>
        </p:nvSpPr>
        <p:spPr>
          <a:xfrm>
            <a:off x="3036035" y="4946186"/>
            <a:ext cx="3722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 </a:t>
            </a:r>
            <a:r>
              <a:rPr lang="en-US" sz="3600" b="1" dirty="0">
                <a:solidFill>
                  <a:srgbClr val="FFC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banana</a:t>
            </a:r>
            <a:endParaRPr lang="en-US" sz="3600" b="1" dirty="0">
              <a:solidFill>
                <a:srgbClr val="FFC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5BA201-6C3A-D174-FE1B-995CDE3D42CA}"/>
              </a:ext>
            </a:extLst>
          </p:cNvPr>
          <p:cNvSpPr txBox="1"/>
          <p:nvPr/>
        </p:nvSpPr>
        <p:spPr>
          <a:xfrm>
            <a:off x="6544693" y="4946184"/>
            <a:ext cx="1355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endParaRPr lang="en-US" sz="3600" b="1" dirty="0">
              <a:solidFill>
                <a:srgbClr val="FFC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9BB43D-1FBC-9350-9BED-51DD95D670D5}"/>
              </a:ext>
            </a:extLst>
          </p:cNvPr>
          <p:cNvSpPr txBox="1"/>
          <p:nvPr/>
        </p:nvSpPr>
        <p:spPr>
          <a:xfrm>
            <a:off x="7465992" y="4946185"/>
            <a:ext cx="2364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yellow  .</a:t>
            </a:r>
            <a:endParaRPr lang="en-US" sz="3600" b="1" dirty="0">
              <a:solidFill>
                <a:srgbClr val="FFC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24720A-69FB-5747-3D25-104B66FDD2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971" y="468086"/>
            <a:ext cx="7587344" cy="364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582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A5DAE-39CE-18B3-F18B-4E11BB279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ACF9720-7941-CA6E-A3D3-D126655E7182}"/>
              </a:ext>
            </a:extLst>
          </p:cNvPr>
          <p:cNvSpPr txBox="1"/>
          <p:nvPr/>
        </p:nvSpPr>
        <p:spPr>
          <a:xfrm>
            <a:off x="3013110" y="4299857"/>
            <a:ext cx="2562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highlight>
                  <a:srgbClr val="00FFFF"/>
                </a:highligh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Indigo  ,</a:t>
            </a:r>
            <a:endParaRPr lang="en-US" sz="3600" b="1" dirty="0">
              <a:solidFill>
                <a:srgbClr val="7030A0"/>
              </a:solidFill>
              <a:highlight>
                <a:srgbClr val="00FFFF"/>
              </a:highligh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31C412-CA5D-881C-33CF-49ED1EE741E1}"/>
              </a:ext>
            </a:extLst>
          </p:cNvPr>
          <p:cNvSpPr txBox="1"/>
          <p:nvPr/>
        </p:nvSpPr>
        <p:spPr>
          <a:xfrm>
            <a:off x="4887499" y="4299855"/>
            <a:ext cx="2559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highlight>
                  <a:srgbClr val="00FFFF"/>
                </a:highligh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indigo  ,</a:t>
            </a:r>
            <a:endParaRPr lang="en-US" sz="3600" b="1" dirty="0">
              <a:solidFill>
                <a:srgbClr val="7030A0"/>
              </a:solidFill>
              <a:highlight>
                <a:srgbClr val="00FFFF"/>
              </a:highligh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590EE1-71E6-239C-F5C7-68E3EF728BA3}"/>
              </a:ext>
            </a:extLst>
          </p:cNvPr>
          <p:cNvSpPr txBox="1"/>
          <p:nvPr/>
        </p:nvSpPr>
        <p:spPr>
          <a:xfrm>
            <a:off x="6781761" y="4299853"/>
            <a:ext cx="2559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highlight>
                  <a:srgbClr val="00FFFF"/>
                </a:highligh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indigo  ,</a:t>
            </a:r>
            <a:endParaRPr lang="en-US" sz="3600" b="1" dirty="0">
              <a:solidFill>
                <a:srgbClr val="7030A0"/>
              </a:solidFill>
              <a:highlight>
                <a:srgbClr val="00FFFF"/>
              </a:highligh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FE319B-BFFE-1D36-736F-E31F78DA35B4}"/>
              </a:ext>
            </a:extLst>
          </p:cNvPr>
          <p:cNvSpPr txBox="1"/>
          <p:nvPr/>
        </p:nvSpPr>
        <p:spPr>
          <a:xfrm>
            <a:off x="3013110" y="4980738"/>
            <a:ext cx="3722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highlight>
                  <a:srgbClr val="00FFFF"/>
                </a:highligh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The  </a:t>
            </a:r>
            <a:r>
              <a:rPr lang="en-US" sz="3600" b="1" dirty="0">
                <a:solidFill>
                  <a:srgbClr val="7030A0"/>
                </a:solidFill>
                <a:highlight>
                  <a:srgbClr val="00FFFF"/>
                </a:highligh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kite</a:t>
            </a:r>
            <a:endParaRPr lang="en-US" sz="3600" b="1" dirty="0">
              <a:solidFill>
                <a:srgbClr val="7030A0"/>
              </a:solidFill>
              <a:highlight>
                <a:srgbClr val="00FFFF"/>
              </a:highligh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91F1CC-6802-5DDE-A044-5FE625595C1F}"/>
              </a:ext>
            </a:extLst>
          </p:cNvPr>
          <p:cNvSpPr txBox="1"/>
          <p:nvPr/>
        </p:nvSpPr>
        <p:spPr>
          <a:xfrm>
            <a:off x="5186536" y="4980736"/>
            <a:ext cx="1355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highlight>
                  <a:srgbClr val="00FFFF"/>
                </a:highligh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endParaRPr lang="en-US" sz="3600" b="1" dirty="0">
              <a:solidFill>
                <a:srgbClr val="7030A0"/>
              </a:solidFill>
              <a:highlight>
                <a:srgbClr val="00FFFF"/>
              </a:highligh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2A56BB-F875-40BE-C37C-8F31BC220FE0}"/>
              </a:ext>
            </a:extLst>
          </p:cNvPr>
          <p:cNvSpPr txBox="1"/>
          <p:nvPr/>
        </p:nvSpPr>
        <p:spPr>
          <a:xfrm>
            <a:off x="5697251" y="4980736"/>
            <a:ext cx="2364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highlight>
                  <a:srgbClr val="00FFFF"/>
                </a:highlight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r>
              <a:rPr lang="en-US" sz="3600" b="1" dirty="0">
                <a:solidFill>
                  <a:srgbClr val="7030A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indigo  .</a:t>
            </a:r>
            <a:endParaRPr lang="en-US" sz="3600" b="1" dirty="0">
              <a:solidFill>
                <a:srgbClr val="7030A0"/>
              </a:solidFill>
              <a:highlight>
                <a:srgbClr val="00FFFF"/>
              </a:highligh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9E860B-38BA-ED5B-6363-02D3BBACA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7514" y="457200"/>
            <a:ext cx="7336971" cy="359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65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624F7-C174-65FB-6ECF-21CAB1398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5ED006-CD11-02DC-619C-AF1B042AA6D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7999" y="468085"/>
            <a:ext cx="8956001" cy="4942115"/>
          </a:xfrm>
          <a:prstGeom prst="rect">
            <a:avLst/>
          </a:prstGeom>
        </p:spPr>
      </p:pic>
      <p:pic>
        <p:nvPicPr>
          <p:cNvPr id="4" name="Painted_in_Primary">
            <a:hlinkClick r:id="" action="ppaction://media"/>
            <a:extLst>
              <a:ext uri="{FF2B5EF4-FFF2-40B4-BE49-F238E27FC236}">
                <a16:creationId xmlns:a16="http://schemas.microsoft.com/office/drawing/2014/main" id="{29D368F0-71D3-E15E-F857-9A9972C9CF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80227" y="5410200"/>
            <a:ext cx="406400" cy="406400"/>
          </a:xfrm>
          <a:prstGeom prst="rect">
            <a:avLst/>
          </a:prstGeom>
        </p:spPr>
      </p:pic>
      <p:pic>
        <p:nvPicPr>
          <p:cNvPr id="5" name="The_Violet_Balloon">
            <a:hlinkClick r:id="" action="ppaction://media"/>
            <a:extLst>
              <a:ext uri="{FF2B5EF4-FFF2-40B4-BE49-F238E27FC236}">
                <a16:creationId xmlns:a16="http://schemas.microsoft.com/office/drawing/2014/main" id="{1E470A54-CB84-ACA4-88E9-AAD03FC5CA2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082314" y="5003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88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3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05011-03FC-652B-2538-4EAE68ABF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660" y="1017858"/>
            <a:ext cx="10650681" cy="2719255"/>
          </a:xfrm>
        </p:spPr>
        <p:txBody>
          <a:bodyPr/>
          <a:lstStyle/>
          <a:p>
            <a:pPr lvl="0"/>
            <a:r>
              <a:rPr lang="en-US" dirty="0"/>
              <a:t>Thank You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63657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3F19B-5BB4-0A13-AF5E-D42862BD3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78F5F4-8457-838F-7A34-46DD23429998}"/>
              </a:ext>
            </a:extLst>
          </p:cNvPr>
          <p:cNvSpPr txBox="1"/>
          <p:nvPr/>
        </p:nvSpPr>
        <p:spPr>
          <a:xfrm>
            <a:off x="1360714" y="843486"/>
            <a:ext cx="58238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err="1"/>
              <a:t>Learnig</a:t>
            </a:r>
            <a:r>
              <a:rPr lang="en-US" sz="4000" u="sng" dirty="0"/>
              <a:t> outcomes: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86C3DC-DE35-6506-1527-0DC5E9D9B6C9}"/>
              </a:ext>
            </a:extLst>
          </p:cNvPr>
          <p:cNvSpPr txBox="1"/>
          <p:nvPr/>
        </p:nvSpPr>
        <p:spPr>
          <a:xfrm>
            <a:off x="1447800" y="2002971"/>
            <a:ext cx="7021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1.1 Students can identify </a:t>
            </a:r>
            <a:r>
              <a:rPr lang="en-US" sz="3200" b="1" dirty="0" err="1">
                <a:solidFill>
                  <a:schemeClr val="bg1"/>
                </a:solidFill>
              </a:rPr>
              <a:t>colours</a:t>
            </a:r>
            <a:r>
              <a:rPr lang="en-US" sz="32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0E95C8-53CB-4120-2246-27AF1340F513}"/>
              </a:ext>
            </a:extLst>
          </p:cNvPr>
          <p:cNvSpPr txBox="1"/>
          <p:nvPr/>
        </p:nvSpPr>
        <p:spPr>
          <a:xfrm>
            <a:off x="1529443" y="3039345"/>
            <a:ext cx="8256814" cy="1474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</a:rPr>
              <a:t>1.2 Students can say the name of seven </a:t>
            </a:r>
            <a:r>
              <a:rPr lang="en-US" sz="3200" b="1" dirty="0" err="1">
                <a:solidFill>
                  <a:schemeClr val="bg1"/>
                </a:solidFill>
              </a:rPr>
              <a:t>colours</a:t>
            </a:r>
            <a:r>
              <a:rPr lang="en-US" sz="3200" b="1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23763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FD0EF-1ADD-FD78-03CF-6986517DF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3B5512-CB6C-6125-CB8A-677DFD0C8234}"/>
              </a:ext>
            </a:extLst>
          </p:cNvPr>
          <p:cNvSpPr txBox="1"/>
          <p:nvPr/>
        </p:nvSpPr>
        <p:spPr>
          <a:xfrm>
            <a:off x="1858168" y="1710431"/>
            <a:ext cx="2877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Red -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লাল</a:t>
            </a:r>
            <a:endParaRPr lang="en-US" sz="3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104B6F-B54C-1D89-7D0A-EB18333987F2}"/>
              </a:ext>
            </a:extLst>
          </p:cNvPr>
          <p:cNvSpPr txBox="1"/>
          <p:nvPr/>
        </p:nvSpPr>
        <p:spPr>
          <a:xfrm>
            <a:off x="6353967" y="1710431"/>
            <a:ext cx="3279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Green –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সবুজ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833E64-D183-3674-1674-6DBB2BE6BE53}"/>
              </a:ext>
            </a:extLst>
          </p:cNvPr>
          <p:cNvSpPr txBox="1"/>
          <p:nvPr/>
        </p:nvSpPr>
        <p:spPr>
          <a:xfrm>
            <a:off x="1901711" y="2907859"/>
            <a:ext cx="2877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Blue –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নীল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2343A-8EDE-049E-9DE3-E8F6025BD41F}"/>
              </a:ext>
            </a:extLst>
          </p:cNvPr>
          <p:cNvSpPr txBox="1"/>
          <p:nvPr/>
        </p:nvSpPr>
        <p:spPr>
          <a:xfrm>
            <a:off x="6353966" y="2907858"/>
            <a:ext cx="3279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Violet -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বেগুনী</a:t>
            </a:r>
            <a:endParaRPr lang="en-US" sz="3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C71D18-C8D7-D9C0-2177-29D3378C01FD}"/>
              </a:ext>
            </a:extLst>
          </p:cNvPr>
          <p:cNvSpPr txBox="1"/>
          <p:nvPr/>
        </p:nvSpPr>
        <p:spPr>
          <a:xfrm>
            <a:off x="1858167" y="3931116"/>
            <a:ext cx="3497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Orange –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কমলা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F4946F-9994-EA34-1CFE-4DF362C7D42D}"/>
              </a:ext>
            </a:extLst>
          </p:cNvPr>
          <p:cNvSpPr txBox="1"/>
          <p:nvPr/>
        </p:nvSpPr>
        <p:spPr>
          <a:xfrm>
            <a:off x="6353966" y="3931116"/>
            <a:ext cx="3497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Yellow -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হলুদ</a:t>
            </a:r>
            <a:endParaRPr lang="en-US" sz="3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EDD540-E948-7C7F-B7DA-6DEFAEA0DB74}"/>
              </a:ext>
            </a:extLst>
          </p:cNvPr>
          <p:cNvSpPr txBox="1"/>
          <p:nvPr/>
        </p:nvSpPr>
        <p:spPr>
          <a:xfrm>
            <a:off x="1858167" y="4954373"/>
            <a:ext cx="6175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Indigo –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গাঢ়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বেগুনী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/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গাঢ়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নীল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042797-AD2E-4A5C-1FFF-8FEE88F218DB}"/>
              </a:ext>
            </a:extLst>
          </p:cNvPr>
          <p:cNvSpPr txBox="1"/>
          <p:nvPr/>
        </p:nvSpPr>
        <p:spPr>
          <a:xfrm>
            <a:off x="4080496" y="656396"/>
            <a:ext cx="4530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>
                <a:solidFill>
                  <a:srgbClr val="FFFF00"/>
                </a:solidFill>
              </a:rPr>
              <a:t>Seven </a:t>
            </a:r>
            <a:r>
              <a:rPr lang="en-US" sz="4000" b="1" u="sng" dirty="0" err="1">
                <a:solidFill>
                  <a:srgbClr val="FFFF00"/>
                </a:solidFill>
              </a:rPr>
              <a:t>colours</a:t>
            </a:r>
            <a:r>
              <a:rPr lang="en-US" sz="4000" b="1" u="sng" dirty="0">
                <a:solidFill>
                  <a:srgbClr val="FFFF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7557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DCAC1FA-DC2E-B9E7-A273-C3B1487A496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7657" y="435429"/>
            <a:ext cx="8610600" cy="59871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C627B0-A9A2-49D4-BF4F-D46517DC5BCB}"/>
              </a:ext>
            </a:extLst>
          </p:cNvPr>
          <p:cNvSpPr txBox="1"/>
          <p:nvPr/>
        </p:nvSpPr>
        <p:spPr>
          <a:xfrm>
            <a:off x="5319824" y="730716"/>
            <a:ext cx="3279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 –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সবুজ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FD09C1-B242-584C-5E03-82ADE4E1981E}"/>
              </a:ext>
            </a:extLst>
          </p:cNvPr>
          <p:cNvSpPr txBox="1"/>
          <p:nvPr/>
        </p:nvSpPr>
        <p:spPr>
          <a:xfrm>
            <a:off x="5319824" y="1590681"/>
            <a:ext cx="3497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Yellow - </a:t>
            </a:r>
            <a:r>
              <a:rPr lang="en-US" sz="3600" b="1" dirty="0" err="1">
                <a:solidFill>
                  <a:srgbClr val="FFC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হলুদ</a:t>
            </a:r>
            <a:endParaRPr lang="en-US" sz="3600" b="1" dirty="0">
              <a:solidFill>
                <a:srgbClr val="FFC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9F5536-830A-60F8-F059-46580DBD2300}"/>
              </a:ext>
            </a:extLst>
          </p:cNvPr>
          <p:cNvSpPr txBox="1"/>
          <p:nvPr/>
        </p:nvSpPr>
        <p:spPr>
          <a:xfrm>
            <a:off x="5058568" y="2385338"/>
            <a:ext cx="4270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Indigo – </a:t>
            </a:r>
            <a:r>
              <a:rPr lang="en-US" sz="3600" b="1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গাঢ়</a:t>
            </a:r>
            <a:r>
              <a:rPr lang="en-US" sz="3600" b="1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বেগুনী</a:t>
            </a:r>
            <a:r>
              <a:rPr lang="en-US" sz="3600" b="1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FB8F4F-B0E6-E818-EF54-30A35CDE5E9A}"/>
              </a:ext>
            </a:extLst>
          </p:cNvPr>
          <p:cNvSpPr txBox="1"/>
          <p:nvPr/>
        </p:nvSpPr>
        <p:spPr>
          <a:xfrm>
            <a:off x="5319824" y="3179995"/>
            <a:ext cx="3497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2850E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285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Orange – </a:t>
            </a:r>
            <a:r>
              <a:rPr lang="en-US" sz="3600" b="1" dirty="0" err="1">
                <a:solidFill>
                  <a:srgbClr val="F2850E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কমলা</a:t>
            </a:r>
            <a:r>
              <a:rPr lang="en-US" sz="3600" b="1" dirty="0">
                <a:solidFill>
                  <a:srgbClr val="F2850E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857040-D3E4-FD5D-BF84-9D8DAD600451}"/>
              </a:ext>
            </a:extLst>
          </p:cNvPr>
          <p:cNvSpPr txBox="1"/>
          <p:nvPr/>
        </p:nvSpPr>
        <p:spPr>
          <a:xfrm>
            <a:off x="5722595" y="4006626"/>
            <a:ext cx="2877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Blue – </a:t>
            </a:r>
            <a:r>
              <a:rPr lang="en-US" sz="3600" b="1" dirty="0" err="1">
                <a:solidFill>
                  <a:srgbClr val="0070C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নীল</a:t>
            </a:r>
            <a:r>
              <a:rPr lang="en-US" sz="3600" b="1" dirty="0">
                <a:solidFill>
                  <a:srgbClr val="0070C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9CE402-E612-7851-0CB2-09ED11D1CF57}"/>
              </a:ext>
            </a:extLst>
          </p:cNvPr>
          <p:cNvSpPr txBox="1"/>
          <p:nvPr/>
        </p:nvSpPr>
        <p:spPr>
          <a:xfrm>
            <a:off x="5570192" y="4833257"/>
            <a:ext cx="3279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AC29D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AC29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Violet - </a:t>
            </a:r>
            <a:r>
              <a:rPr lang="en-US" sz="3600" b="1" dirty="0" err="1">
                <a:solidFill>
                  <a:srgbClr val="AC29D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বেগুনী</a:t>
            </a:r>
            <a:endParaRPr lang="en-US" sz="3600" b="1" dirty="0">
              <a:solidFill>
                <a:srgbClr val="AC29DB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0AD704-E345-0BA4-0807-904A19279445}"/>
              </a:ext>
            </a:extLst>
          </p:cNvPr>
          <p:cNvSpPr txBox="1"/>
          <p:nvPr/>
        </p:nvSpPr>
        <p:spPr>
          <a:xfrm>
            <a:off x="5771577" y="5627914"/>
            <a:ext cx="2877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 - </a:t>
            </a:r>
            <a:r>
              <a:rPr lang="en-US" sz="3600" b="1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লাল</a:t>
            </a:r>
            <a:endParaRPr lang="en-US" sz="3600" b="1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14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7A546-124F-634F-9EF6-A17F1D2BC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6660B9-93B7-F626-22D6-CD519EEA411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95" y="569848"/>
            <a:ext cx="10699009" cy="571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065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FD861-B94A-6ADD-D420-ACC6B25AC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5AFC56-1F07-3D49-4A67-1DABE015B4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798" y="544287"/>
            <a:ext cx="6912429" cy="33963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7EC719-FC15-F53F-4D11-E1456A1A4E85}"/>
              </a:ext>
            </a:extLst>
          </p:cNvPr>
          <p:cNvSpPr txBox="1"/>
          <p:nvPr/>
        </p:nvSpPr>
        <p:spPr>
          <a:xfrm>
            <a:off x="3099139" y="4137945"/>
            <a:ext cx="1569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 ,</a:t>
            </a:r>
            <a:endParaRPr lang="en-US" sz="3600" b="1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42D50B-CDD8-FEC5-98C0-55AEB26DC1DD}"/>
              </a:ext>
            </a:extLst>
          </p:cNvPr>
          <p:cNvSpPr txBox="1"/>
          <p:nvPr/>
        </p:nvSpPr>
        <p:spPr>
          <a:xfrm>
            <a:off x="4881316" y="4137944"/>
            <a:ext cx="1569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 ,</a:t>
            </a:r>
            <a:endParaRPr lang="en-US" sz="3600" b="1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6B1EB1-8B20-2C7D-6596-36DAC9AEDFEA}"/>
              </a:ext>
            </a:extLst>
          </p:cNvPr>
          <p:cNvSpPr txBox="1"/>
          <p:nvPr/>
        </p:nvSpPr>
        <p:spPr>
          <a:xfrm>
            <a:off x="6582568" y="4137945"/>
            <a:ext cx="1569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  ,</a:t>
            </a:r>
            <a:endParaRPr lang="en-US" sz="3600" b="1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2D4700-14AC-BDAB-8A65-B015E8F165F7}"/>
              </a:ext>
            </a:extLst>
          </p:cNvPr>
          <p:cNvSpPr txBox="1"/>
          <p:nvPr/>
        </p:nvSpPr>
        <p:spPr>
          <a:xfrm>
            <a:off x="3099139" y="4784275"/>
            <a:ext cx="2996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   rose</a:t>
            </a:r>
            <a:endParaRPr lang="en-US" sz="3600" b="1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E0733C-98EF-CB70-5041-6D165F3C7C0D}"/>
              </a:ext>
            </a:extLst>
          </p:cNvPr>
          <p:cNvSpPr txBox="1"/>
          <p:nvPr/>
        </p:nvSpPr>
        <p:spPr>
          <a:xfrm>
            <a:off x="5904931" y="4784274"/>
            <a:ext cx="1355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endParaRPr lang="en-US" sz="3600" b="1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6A2262-F7D4-6513-9A84-290AF560449B}"/>
              </a:ext>
            </a:extLst>
          </p:cNvPr>
          <p:cNvSpPr txBox="1"/>
          <p:nvPr/>
        </p:nvSpPr>
        <p:spPr>
          <a:xfrm>
            <a:off x="6714424" y="4784273"/>
            <a:ext cx="1569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 .</a:t>
            </a:r>
            <a:endParaRPr lang="en-US" sz="3600" b="1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46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4B0F4-CB59-C1A2-0533-E83DA47E6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20A5E5-20A4-CC5D-E5F8-86B2A727E32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9086" y="446314"/>
            <a:ext cx="6933825" cy="36140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5D9458-D736-4F2F-AE7A-05F03B40BA17}"/>
              </a:ext>
            </a:extLst>
          </p:cNvPr>
          <p:cNvSpPr txBox="1"/>
          <p:nvPr/>
        </p:nvSpPr>
        <p:spPr>
          <a:xfrm>
            <a:off x="3229106" y="4299857"/>
            <a:ext cx="224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  ,</a:t>
            </a:r>
            <a:endParaRPr lang="en-US" sz="3600" b="1" dirty="0">
              <a:solidFill>
                <a:schemeClr val="accent3">
                  <a:lumMod val="75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C45CB5-08E4-7C88-A91A-830E236C2FA9}"/>
              </a:ext>
            </a:extLst>
          </p:cNvPr>
          <p:cNvSpPr txBox="1"/>
          <p:nvPr/>
        </p:nvSpPr>
        <p:spPr>
          <a:xfrm>
            <a:off x="5273136" y="4299857"/>
            <a:ext cx="224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  ,</a:t>
            </a:r>
            <a:endParaRPr lang="en-US" sz="3600" b="1" dirty="0">
              <a:solidFill>
                <a:schemeClr val="accent3">
                  <a:lumMod val="75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1397A0-5A32-ADCF-1BC0-2CDBB0846743}"/>
              </a:ext>
            </a:extLst>
          </p:cNvPr>
          <p:cNvSpPr txBox="1"/>
          <p:nvPr/>
        </p:nvSpPr>
        <p:spPr>
          <a:xfrm>
            <a:off x="7240965" y="4299857"/>
            <a:ext cx="224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  ,</a:t>
            </a:r>
            <a:endParaRPr lang="en-US" sz="3600" b="1" dirty="0">
              <a:solidFill>
                <a:schemeClr val="accent3">
                  <a:lumMod val="75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46B8FB-7BFF-C57B-6DD6-B250BEA8B785}"/>
              </a:ext>
            </a:extLst>
          </p:cNvPr>
          <p:cNvSpPr txBox="1"/>
          <p:nvPr/>
        </p:nvSpPr>
        <p:spPr>
          <a:xfrm>
            <a:off x="3305307" y="4946188"/>
            <a:ext cx="2996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   parrot</a:t>
            </a:r>
            <a:endParaRPr lang="en-US" sz="3600" b="1" dirty="0">
              <a:solidFill>
                <a:schemeClr val="accent3">
                  <a:lumMod val="75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CEF996-D80F-9E41-9538-9E42A8520DF0}"/>
              </a:ext>
            </a:extLst>
          </p:cNvPr>
          <p:cNvSpPr txBox="1"/>
          <p:nvPr/>
        </p:nvSpPr>
        <p:spPr>
          <a:xfrm>
            <a:off x="6413649" y="4946188"/>
            <a:ext cx="1355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endParaRPr lang="en-US" sz="3600" b="1" dirty="0">
              <a:solidFill>
                <a:schemeClr val="accent3">
                  <a:lumMod val="75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371E44-15A2-780C-4E61-570D8D8A0DDB}"/>
              </a:ext>
            </a:extLst>
          </p:cNvPr>
          <p:cNvSpPr txBox="1"/>
          <p:nvPr/>
        </p:nvSpPr>
        <p:spPr>
          <a:xfrm>
            <a:off x="7292815" y="4946188"/>
            <a:ext cx="224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  .</a:t>
            </a:r>
            <a:endParaRPr lang="en-US" sz="3600" b="1" dirty="0">
              <a:solidFill>
                <a:schemeClr val="accent3">
                  <a:lumMod val="75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7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B1E16-9ABB-E5C8-E25F-B0361EE0C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7B9DB2-55FD-38AD-1EFF-5EDD19487DA7}"/>
              </a:ext>
            </a:extLst>
          </p:cNvPr>
          <p:cNvSpPr txBox="1"/>
          <p:nvPr/>
        </p:nvSpPr>
        <p:spPr>
          <a:xfrm>
            <a:off x="3330126" y="4299857"/>
            <a:ext cx="224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Blue  ,</a:t>
            </a:r>
            <a:endParaRPr lang="en-US" sz="3600" b="1" dirty="0">
              <a:solidFill>
                <a:schemeClr val="accent1">
                  <a:lumMod val="40000"/>
                  <a:lumOff val="6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440797-6446-51C4-7C02-336771E69363}"/>
              </a:ext>
            </a:extLst>
          </p:cNvPr>
          <p:cNvSpPr txBox="1"/>
          <p:nvPr/>
        </p:nvSpPr>
        <p:spPr>
          <a:xfrm>
            <a:off x="5179295" y="4299857"/>
            <a:ext cx="224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blue  ,</a:t>
            </a:r>
            <a:endParaRPr lang="en-US" sz="3600" b="1" dirty="0">
              <a:solidFill>
                <a:schemeClr val="accent1">
                  <a:lumMod val="40000"/>
                  <a:lumOff val="6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09BB89-6369-8701-D917-9A60E00F55A0}"/>
              </a:ext>
            </a:extLst>
          </p:cNvPr>
          <p:cNvSpPr txBox="1"/>
          <p:nvPr/>
        </p:nvSpPr>
        <p:spPr>
          <a:xfrm>
            <a:off x="7117846" y="4299857"/>
            <a:ext cx="224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blue  ,</a:t>
            </a:r>
            <a:endParaRPr lang="en-US" sz="3600" b="1" dirty="0">
              <a:solidFill>
                <a:schemeClr val="accent1">
                  <a:lumMod val="40000"/>
                  <a:lumOff val="6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43459F-21D2-4D66-AAEE-E9F23C72F755}"/>
              </a:ext>
            </a:extLst>
          </p:cNvPr>
          <p:cNvSpPr txBox="1"/>
          <p:nvPr/>
        </p:nvSpPr>
        <p:spPr>
          <a:xfrm>
            <a:off x="3305307" y="4946188"/>
            <a:ext cx="2996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   sky</a:t>
            </a:r>
            <a:endParaRPr lang="en-US" sz="3600" b="1" dirty="0">
              <a:solidFill>
                <a:schemeClr val="accent1">
                  <a:lumMod val="40000"/>
                  <a:lumOff val="6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D8EF4C-0C4F-9772-1582-19EF4D08BCBA}"/>
              </a:ext>
            </a:extLst>
          </p:cNvPr>
          <p:cNvSpPr txBox="1"/>
          <p:nvPr/>
        </p:nvSpPr>
        <p:spPr>
          <a:xfrm>
            <a:off x="5937542" y="4946188"/>
            <a:ext cx="1355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endParaRPr lang="en-US" sz="3600" b="1" dirty="0">
              <a:solidFill>
                <a:schemeClr val="accent1">
                  <a:lumMod val="40000"/>
                  <a:lumOff val="6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2C4B55-D004-A013-B4B6-B856BC9EBD92}"/>
              </a:ext>
            </a:extLst>
          </p:cNvPr>
          <p:cNvSpPr txBox="1"/>
          <p:nvPr/>
        </p:nvSpPr>
        <p:spPr>
          <a:xfrm>
            <a:off x="7095322" y="4946188"/>
            <a:ext cx="224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blue  ,</a:t>
            </a:r>
            <a:endParaRPr lang="en-US" sz="3600" b="1" dirty="0">
              <a:solidFill>
                <a:schemeClr val="accent1">
                  <a:lumMod val="40000"/>
                  <a:lumOff val="6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3A8A64-CD9A-3910-B993-AD373C90E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8029" y="495300"/>
            <a:ext cx="7848600" cy="351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312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A9CEE-0BEE-6924-7A0B-A629A38A8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DBE5859-D028-5ACC-B62D-FEF84273A697}"/>
              </a:ext>
            </a:extLst>
          </p:cNvPr>
          <p:cNvSpPr txBox="1"/>
          <p:nvPr/>
        </p:nvSpPr>
        <p:spPr>
          <a:xfrm>
            <a:off x="3330126" y="4299857"/>
            <a:ext cx="224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AC29D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AC29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Violet  ,</a:t>
            </a:r>
            <a:endParaRPr lang="en-US" sz="3600" b="1" dirty="0">
              <a:solidFill>
                <a:srgbClr val="AC29DB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119100-521D-010C-F85B-00B98ABA7E7B}"/>
              </a:ext>
            </a:extLst>
          </p:cNvPr>
          <p:cNvSpPr txBox="1"/>
          <p:nvPr/>
        </p:nvSpPr>
        <p:spPr>
          <a:xfrm>
            <a:off x="5179295" y="4299857"/>
            <a:ext cx="224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AC29D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AC29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violet  ,</a:t>
            </a:r>
            <a:endParaRPr lang="en-US" sz="3600" b="1" dirty="0">
              <a:solidFill>
                <a:srgbClr val="AC29DB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B1B0FF-BDF1-CEE3-FB9B-74AAD852FE61}"/>
              </a:ext>
            </a:extLst>
          </p:cNvPr>
          <p:cNvSpPr txBox="1"/>
          <p:nvPr/>
        </p:nvSpPr>
        <p:spPr>
          <a:xfrm>
            <a:off x="7117846" y="4299857"/>
            <a:ext cx="224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AC29D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AC29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violet  ,</a:t>
            </a:r>
            <a:endParaRPr lang="en-US" sz="3600" b="1" dirty="0">
              <a:solidFill>
                <a:srgbClr val="AC29DB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50A9D9-C244-C756-74EA-6F13AA393DB8}"/>
              </a:ext>
            </a:extLst>
          </p:cNvPr>
          <p:cNvSpPr txBox="1"/>
          <p:nvPr/>
        </p:nvSpPr>
        <p:spPr>
          <a:xfrm>
            <a:off x="3305307" y="4946188"/>
            <a:ext cx="3310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AC29D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AC29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   ballon</a:t>
            </a:r>
            <a:endParaRPr lang="en-US" sz="3600" b="1" dirty="0">
              <a:solidFill>
                <a:srgbClr val="AC29DB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3FF31B-187B-9C95-9DC2-2AA1204E2BF9}"/>
              </a:ext>
            </a:extLst>
          </p:cNvPr>
          <p:cNvSpPr txBox="1"/>
          <p:nvPr/>
        </p:nvSpPr>
        <p:spPr>
          <a:xfrm>
            <a:off x="6302168" y="4946187"/>
            <a:ext cx="1355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AC29D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AC29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endParaRPr lang="en-US" sz="3600" b="1" dirty="0">
              <a:solidFill>
                <a:srgbClr val="AC29DB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FBDDD7-3FB1-9005-2B79-49E959BA9E7E}"/>
              </a:ext>
            </a:extLst>
          </p:cNvPr>
          <p:cNvSpPr txBox="1"/>
          <p:nvPr/>
        </p:nvSpPr>
        <p:spPr>
          <a:xfrm>
            <a:off x="7095322" y="4946188"/>
            <a:ext cx="224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AC29D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AC29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violet  ,</a:t>
            </a:r>
            <a:endParaRPr lang="en-US" sz="3600" b="1" dirty="0">
              <a:solidFill>
                <a:srgbClr val="AC29DB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A7494E-7896-0F86-D51B-644F40787A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0525" y="446314"/>
            <a:ext cx="6520543" cy="362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460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11381587_Win32_SL_v6" id="{5005B820-A0B7-49EA-8569-DCF0CD2DBB9D}" vid="{2E48C80D-E25D-44C4-BCFD-F1465E9B612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29F0C84-2C14-4FB8-88C2-9577181F2C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ACCF44-01D5-4C40-9EAC-D3C3683409F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272B3831-C4F2-498C-8E5F-F8D6F90548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{BC3B012C-4945-4C77-981A-8F3E1537D7C9}TF4e23ad37-c1a6-42e6-a6ec-6518d97eca9ec3cad5d6_win32-e4fb00466b0d</Template>
  <TotalTime>1642</TotalTime>
  <Words>241</Words>
  <Application>Microsoft Office PowerPoint</Application>
  <PresentationFormat>Widescreen</PresentationFormat>
  <Paragraphs>83</Paragraphs>
  <Slides>14</Slides>
  <Notes>14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Aptos</vt:lpstr>
      <vt:lpstr>Arial</vt:lpstr>
      <vt:lpstr>Calibri</vt:lpstr>
      <vt:lpstr>Century Gothic</vt:lpstr>
      <vt:lpstr>Kalpurush</vt:lpstr>
      <vt:lpstr>Wingdings 2</vt:lpstr>
      <vt:lpstr>Quotable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dinuzzaman labib</dc:creator>
  <cp:lastModifiedBy>dinuzzaman labib</cp:lastModifiedBy>
  <cp:revision>5</cp:revision>
  <dcterms:created xsi:type="dcterms:W3CDTF">2026-08-04T22:28:51Z</dcterms:created>
  <dcterms:modified xsi:type="dcterms:W3CDTF">2026-08-06T20:35:41Z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