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25" r:id="rId2"/>
    <p:sldId id="297" r:id="rId3"/>
    <p:sldId id="528" r:id="rId4"/>
    <p:sldId id="257" r:id="rId5"/>
    <p:sldId id="268" r:id="rId6"/>
    <p:sldId id="269" r:id="rId7"/>
    <p:sldId id="256" r:id="rId8"/>
    <p:sldId id="270" r:id="rId9"/>
    <p:sldId id="258" r:id="rId10"/>
    <p:sldId id="260" r:id="rId11"/>
    <p:sldId id="261" r:id="rId12"/>
    <p:sldId id="263" r:id="rId13"/>
    <p:sldId id="264" r:id="rId14"/>
    <p:sldId id="262" r:id="rId15"/>
    <p:sldId id="265" r:id="rId16"/>
    <p:sldId id="266" r:id="rId17"/>
    <p:sldId id="53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9F8B0-7CC8-44BD-A2BC-48F9BAAF978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B488D-1D90-45CA-B4CA-3F8453C0F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5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B488D-1D90-45CA-B4CA-3F8453C0F5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73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4D8C-2E38-E429-C4FB-D034A878C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A2353C-9548-A8B9-05F0-65F746CCE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C176C-C9D1-1C31-D8EF-57BE89620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EA058-7998-5973-1275-4D2F0AE5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F3BFF-7F64-424E-762F-0A612C40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1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D608E-2901-CE42-8A2E-A932FEFB0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E5DF0-FE65-90AF-5AD7-8B2D13791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F0852-A55A-DBE9-9829-3E59C8189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9C077-C954-11B7-1285-4C6D23987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CCD38-C5F8-463E-E048-29A53571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2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8CE8A9-F199-9DAE-852F-3C2554845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905BAA-F624-A071-D7F4-4BD581653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286D5-DB0B-D6F0-7958-D6902418F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60BE7-D8BA-656B-E662-38445F93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3A6E0-34CB-611F-6803-0CE39191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6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A5F1F-F2EB-698A-985B-A9381F5F3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1BD20-41D6-36EE-36A0-F5FAD4E49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B770D-E3A6-DB9D-64B0-7ADA3FFB1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C83D8-582E-576A-3DA7-C0E19DA8E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020BC-31F5-7500-59D8-C7E9C887C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4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9389-8314-2F9B-D516-295258BE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23BA4-D7E4-9075-CD07-2D60A75CA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97B46-0B82-3A77-F109-23F5C0EF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6A6AA-98ED-5058-F16C-493A871D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02F2B-4CCA-E9A8-A322-7402F3851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826B0-44A2-4AA3-3810-557A937E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13802-A82C-436E-7CDA-179B9CD7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05FB36-985B-268F-63A0-B1438D9BF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46004-ABCB-B97F-3803-59CF72DD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1EE13-3533-0F1C-641F-C3396503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95A7CE-2AD1-DA08-C4BF-A8671B51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1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A0606-6DBF-A2BB-16FE-12CA32D0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61CB2B-76D1-248E-DDF8-38F454072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2695CA-C654-16DC-397C-C573060BD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3A81C-CC01-F737-822B-0807DA3C4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2CA046-8E8D-B151-7AE9-7ED98D1430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792B6D-7F43-B467-9CFC-C91D2AA0B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BEC11B-5C99-A7A9-4614-03383CDD4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02B5A6-63A8-A8D7-A472-F341CFAC3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6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A47D8-5D4F-9AA8-A0BA-35165261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3E99F0-BE29-93C9-3B08-DA7F1CD7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A2079C-D965-2E32-E925-5E95F4E91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BD379E-B0F4-284D-34ED-7AE9E3EE6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3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A46D07-EF73-DF28-CD83-2B1DF76C5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89000-82CF-38E1-8E06-BBBFF2F7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09575-4041-A4FD-3B03-D1844B42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9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3025-486E-940F-62ED-E045493A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2B67A-9A6B-0EBC-83ED-A58485CA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2ED6A-9398-C7A5-2E1F-1CA5830FD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B6443-9F28-BF7C-8961-633777DD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B7D4F-CB66-9C05-3CFF-2D93566F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42679-E049-4B87-77C4-827119746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03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6F28-F7E3-08AE-A471-576B47DCB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4ADD9D-B40F-89C6-3116-8171C0408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AC10B-1A09-A7A0-2BC7-54E1283D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8B387-AF5F-AF82-494C-684EFB87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58C39-82AB-6C82-2303-0539484C4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6A25A-F2A7-B606-3E17-317B6F0F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1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3485BC-2228-7A8F-9FDE-882200433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4FC52-4330-229A-CE51-10FC91880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704A5-D694-3B2D-F384-7426BC58A5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03D96-CEC2-41B2-AC16-E44541E6847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33BFC-3528-A5F4-CDCC-423ABFD75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CC108-25A6-D26E-2827-66B732C7B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AEFD1-EC5F-449D-A868-457334309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1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78924-E8A3-16D9-39A7-EDBA2F97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D655356-475D-2CF8-49C2-EB0B0980E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71" y="323873"/>
            <a:ext cx="4780865" cy="324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অর্কিড | সংজ্ঞা, পরিবার, ক্রম, উদ্ভিদ, ফুল, শ্রেণীবিন্যাস, এবং তথ্য |  ব্রিটানিকা">
            <a:extLst>
              <a:ext uri="{FF2B5EF4-FFF2-40B4-BE49-F238E27FC236}">
                <a16:creationId xmlns:a16="http://schemas.microsoft.com/office/drawing/2014/main" id="{F512D3C1-B878-8FAD-5506-28808A8DB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33" y="162878"/>
            <a:ext cx="4712284" cy="34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শিক্ষক বাতায়ন">
            <a:extLst>
              <a:ext uri="{FF2B5EF4-FFF2-40B4-BE49-F238E27FC236}">
                <a16:creationId xmlns:a16="http://schemas.microsoft.com/office/drawing/2014/main" id="{3DFA9F4E-A5CA-58C7-A45A-850D76438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74" y="4105637"/>
            <a:ext cx="4716262" cy="25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মরুর অদ্ভুতুড়ে ১০ উদ্ভিদ - Bengal Discover - wild in everyday">
            <a:extLst>
              <a:ext uri="{FF2B5EF4-FFF2-40B4-BE49-F238E27FC236}">
                <a16:creationId xmlns:a16="http://schemas.microsoft.com/office/drawing/2014/main" id="{F94BF79E-A85E-A589-F34E-C96673726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33" y="4042627"/>
            <a:ext cx="4716262" cy="265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FC6FA5-4D69-D36A-F57A-9D801D546896}"/>
              </a:ext>
            </a:extLst>
          </p:cNvPr>
          <p:cNvSpPr txBox="1"/>
          <p:nvPr/>
        </p:nvSpPr>
        <p:spPr>
          <a:xfrm>
            <a:off x="2033328" y="3573193"/>
            <a:ext cx="1181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ফার্ন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2B2A97-B2AE-7DA6-10E2-5591504ACBE5}"/>
              </a:ext>
            </a:extLst>
          </p:cNvPr>
          <p:cNvSpPr txBox="1"/>
          <p:nvPr/>
        </p:nvSpPr>
        <p:spPr>
          <a:xfrm>
            <a:off x="7675166" y="3573193"/>
            <a:ext cx="1301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ক্যাকটাস </a:t>
            </a:r>
            <a:endParaRPr lang="en-US" sz="28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3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96879-72F6-0F97-6DD5-45FB85CD3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সুন্দরবনে বাঘ, হরিণ, কুমির ও বানরের সংখ্যা জানালেন মন্ত্রী">
            <a:extLst>
              <a:ext uri="{FF2B5EF4-FFF2-40B4-BE49-F238E27FC236}">
                <a16:creationId xmlns:a16="http://schemas.microsoft.com/office/drawing/2014/main" id="{22BF1E26-91F0-8B78-AC21-856FAC073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15" y="362436"/>
            <a:ext cx="6055041" cy="306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nake Hole: সাপের গর্ত কী করে বুঝবেন? বাড়ির আঙিনায় সাপের গর্ত থেকে  সাবধান, মাথায় রাখুন 'এই' টিপসগুলি...Snake Hole: summer tips to avoid snake  holes in backyard lifestyle ...">
            <a:extLst>
              <a:ext uri="{FF2B5EF4-FFF2-40B4-BE49-F238E27FC236}">
                <a16:creationId xmlns:a16="http://schemas.microsoft.com/office/drawing/2014/main" id="{F7873388-AB30-E3DF-04A8-EEE540739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83" y="362436"/>
            <a:ext cx="3843704" cy="304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urrowing Crabs of Great Importance in the Mangroves">
            <a:extLst>
              <a:ext uri="{FF2B5EF4-FFF2-40B4-BE49-F238E27FC236}">
                <a16:creationId xmlns:a16="http://schemas.microsoft.com/office/drawing/2014/main" id="{D2BC9915-34F0-2C14-AB10-43FC5A93A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936" y="4016865"/>
            <a:ext cx="3418448" cy="25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হাতি থাকবে কোথায়?">
            <a:extLst>
              <a:ext uri="{FF2B5EF4-FFF2-40B4-BE49-F238E27FC236}">
                <a16:creationId xmlns:a16="http://schemas.microsoft.com/office/drawing/2014/main" id="{22A97467-C13C-773C-3C38-91FADB960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840" y="3975124"/>
            <a:ext cx="3843704" cy="25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C58385-5398-F724-EB77-F9A5304EC4B3}"/>
              </a:ext>
            </a:extLst>
          </p:cNvPr>
          <p:cNvSpPr txBox="1"/>
          <p:nvPr/>
        </p:nvSpPr>
        <p:spPr>
          <a:xfrm>
            <a:off x="3331618" y="3452501"/>
            <a:ext cx="50105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সুন্দরবনে বাঘ, হরিণ,</a:t>
            </a:r>
            <a:r>
              <a:rPr lang="en-US" sz="320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সাপ</a:t>
            </a:r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কুমির, হাতি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কুমিরের-প্রাকৃতিক-প্রজনন">
            <a:extLst>
              <a:ext uri="{FF2B5EF4-FFF2-40B4-BE49-F238E27FC236}">
                <a16:creationId xmlns:a16="http://schemas.microsoft.com/office/drawing/2014/main" id="{3B481901-DC88-2F41-56C9-459A02227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21" y="3975124"/>
            <a:ext cx="2796759" cy="261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9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8717D-D926-65F4-61EF-9C636262A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case for reed beds – Southwick Country Park Nature Reserve">
            <a:extLst>
              <a:ext uri="{FF2B5EF4-FFF2-40B4-BE49-F238E27FC236}">
                <a16:creationId xmlns:a16="http://schemas.microsoft.com/office/drawing/2014/main" id="{6F4BDF6A-0DFC-C7D4-E5B3-39BB47BF0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45" y="460719"/>
            <a:ext cx="3929575" cy="310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বীরুৎ Archives - Page 10 of 27 - রোদ্দুরে">
            <a:extLst>
              <a:ext uri="{FF2B5EF4-FFF2-40B4-BE49-F238E27FC236}">
                <a16:creationId xmlns:a16="http://schemas.microsoft.com/office/drawing/2014/main" id="{9E6025FB-28B0-2313-0999-F7A48B6EA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96" y="460719"/>
            <a:ext cx="3423137" cy="310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শন পাট">
            <a:extLst>
              <a:ext uri="{FF2B5EF4-FFF2-40B4-BE49-F238E27FC236}">
                <a16:creationId xmlns:a16="http://schemas.microsoft.com/office/drawing/2014/main" id="{F8CE9A58-FFC4-556C-D247-B65055161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209" y="486070"/>
            <a:ext cx="3423137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831E73-0455-D5EF-A146-0FE0287C7155}"/>
              </a:ext>
            </a:extLst>
          </p:cNvPr>
          <p:cNvSpPr txBox="1"/>
          <p:nvPr/>
        </p:nvSpPr>
        <p:spPr>
          <a:xfrm>
            <a:off x="2345932" y="4048715"/>
            <a:ext cx="6217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শণ, নলখাগড়া, বীরুৎ ও গুল্ম জাতীয় উদ্ভিদ।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757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5A95D-1A75-64E7-B0CF-B7A7AEB28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মরুর অদ্ভুতুড়ে ১০ উদ্ভিদ - Bengal Discover - wild in everyday">
            <a:extLst>
              <a:ext uri="{FF2B5EF4-FFF2-40B4-BE49-F238E27FC236}">
                <a16:creationId xmlns:a16="http://schemas.microsoft.com/office/drawing/2014/main" id="{E57BE3AD-15A3-72CC-9336-016FD0B04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6" y="540067"/>
            <a:ext cx="4315576" cy="311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উত্তর মেরুর সৌন্দর্য 'মেরু ভাল্লুক'">
            <a:extLst>
              <a:ext uri="{FF2B5EF4-FFF2-40B4-BE49-F238E27FC236}">
                <a16:creationId xmlns:a16="http://schemas.microsoft.com/office/drawing/2014/main" id="{3382F8CB-342B-D7DB-9D54-10AC07BD6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06" y="353663"/>
            <a:ext cx="3740941" cy="318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361FC8-90C1-F8ED-DAA8-0CE9BA81BCE4}"/>
              </a:ext>
            </a:extLst>
          </p:cNvPr>
          <p:cNvSpPr txBox="1"/>
          <p:nvPr/>
        </p:nvSpPr>
        <p:spPr>
          <a:xfrm>
            <a:off x="1156228" y="3658218"/>
            <a:ext cx="1779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ফণীমনসা</a:t>
            </a:r>
            <a:endParaRPr lang="en-US" sz="36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115B5-C2D1-47C1-78FF-64FD68840F42}"/>
              </a:ext>
            </a:extLst>
          </p:cNvPr>
          <p:cNvSpPr txBox="1"/>
          <p:nvPr/>
        </p:nvSpPr>
        <p:spPr>
          <a:xfrm>
            <a:off x="4091895" y="3894388"/>
            <a:ext cx="4008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শ্বেত ভল্লুক, সিল, পেঙ্গুইন </a:t>
            </a:r>
            <a:endParaRPr lang="en-US" sz="36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পেঙ্গুইন - উইকিপিডিয়া">
            <a:extLst>
              <a:ext uri="{FF2B5EF4-FFF2-40B4-BE49-F238E27FC236}">
                <a16:creationId xmlns:a16="http://schemas.microsoft.com/office/drawing/2014/main" id="{89200781-1323-9645-3C2E-C047DB98A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232" y="353663"/>
            <a:ext cx="2520294" cy="32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a lion - Wikipedia">
            <a:extLst>
              <a:ext uri="{FF2B5EF4-FFF2-40B4-BE49-F238E27FC236}">
                <a16:creationId xmlns:a16="http://schemas.microsoft.com/office/drawing/2014/main" id="{0B0B0DCF-8422-5C37-B600-ECBC24DBF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815805" y="3801260"/>
            <a:ext cx="3740942" cy="279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4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ABEE9-A246-3983-CB5F-B57241441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055592-7A61-37AC-2A29-1E33DF0AF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81" y="370095"/>
            <a:ext cx="7151984" cy="49153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C42F3C-269E-F69B-1D93-7B0A90F917DC}"/>
              </a:ext>
            </a:extLst>
          </p:cNvPr>
          <p:cNvSpPr txBox="1"/>
          <p:nvPr/>
        </p:nvSpPr>
        <p:spPr>
          <a:xfrm>
            <a:off x="2652316" y="5460185"/>
            <a:ext cx="4557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মরুজ পরিবেশে উদ্ভিদ ও প্রাণী</a:t>
            </a:r>
            <a:endParaRPr lang="en-US" sz="36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098" name="Picture 2" descr="গিরগিটি কীভাবে রং পাল্টায়? | বিজ্ঞানচিন্তা">
            <a:extLst>
              <a:ext uri="{FF2B5EF4-FFF2-40B4-BE49-F238E27FC236}">
                <a16:creationId xmlns:a16="http://schemas.microsoft.com/office/drawing/2014/main" id="{C121D2D7-2850-3B22-F85D-386BD3C1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5"/>
          <a:stretch>
            <a:fillRect/>
          </a:stretch>
        </p:blipFill>
        <p:spPr bwMode="auto">
          <a:xfrm>
            <a:off x="8511101" y="370095"/>
            <a:ext cx="3110718" cy="249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5A644-6F87-1698-1184-16E54CC6D479}"/>
              </a:ext>
            </a:extLst>
          </p:cNvPr>
          <p:cNvSpPr txBox="1"/>
          <p:nvPr/>
        </p:nvSpPr>
        <p:spPr>
          <a:xfrm>
            <a:off x="9450191" y="2826255"/>
            <a:ext cx="15052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গিরগিটি</a:t>
            </a:r>
            <a:endParaRPr lang="en-US" sz="3200" b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100" name="Picture 4" descr="সান্ডা কোন পর্বের প্রাণি? #নার্সিং_প্রস্তুতি">
            <a:extLst>
              <a:ext uri="{FF2B5EF4-FFF2-40B4-BE49-F238E27FC236}">
                <a16:creationId xmlns:a16="http://schemas.microsoft.com/office/drawing/2014/main" id="{FBE581C6-3864-4317-1CCF-E4F836E64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446" y="3354715"/>
            <a:ext cx="2512475" cy="251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0AB850-FF6A-5532-F5DC-C3666F247CD8}"/>
              </a:ext>
            </a:extLst>
          </p:cNvPr>
          <p:cNvSpPr txBox="1"/>
          <p:nvPr/>
        </p:nvSpPr>
        <p:spPr>
          <a:xfrm>
            <a:off x="10795921" y="4463435"/>
            <a:ext cx="91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সান্ডা </a:t>
            </a:r>
            <a:endParaRPr lang="en-US" sz="2800" b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9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4250C-E6F9-1C1F-7B34-0CDB2C419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alix arctica">
            <a:extLst>
              <a:ext uri="{FF2B5EF4-FFF2-40B4-BE49-F238E27FC236}">
                <a16:creationId xmlns:a16="http://schemas.microsoft.com/office/drawing/2014/main" id="{C19D2A03-2C29-DF91-0371-8EBEBAEB5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06" y="1093039"/>
            <a:ext cx="3831321" cy="286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665547-7EE7-44B6-180E-B0ADED39EE4B}"/>
              </a:ext>
            </a:extLst>
          </p:cNvPr>
          <p:cNvSpPr txBox="1"/>
          <p:nvPr/>
        </p:nvSpPr>
        <p:spPr>
          <a:xfrm>
            <a:off x="914401" y="4330064"/>
            <a:ext cx="25930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আর্কটিক উইলো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76" name="Picture 4" descr="Eriophorum callitrix - Wikipedia">
            <a:extLst>
              <a:ext uri="{FF2B5EF4-FFF2-40B4-BE49-F238E27FC236}">
                <a16:creationId xmlns:a16="http://schemas.microsoft.com/office/drawing/2014/main" id="{03C02543-DAE9-4A42-759E-B7626A737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452" y="1252082"/>
            <a:ext cx="3019023" cy="271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947A1D-0E51-CB80-C64E-9BE349308A9E}"/>
              </a:ext>
            </a:extLst>
          </p:cNvPr>
          <p:cNvSpPr txBox="1"/>
          <p:nvPr/>
        </p:nvSpPr>
        <p:spPr>
          <a:xfrm>
            <a:off x="5461032" y="4330064"/>
            <a:ext cx="1495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কটন গ্রাস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78" name="Picture 6" descr="লাইকেন - উইকিপিডিয়া">
            <a:extLst>
              <a:ext uri="{FF2B5EF4-FFF2-40B4-BE49-F238E27FC236}">
                <a16:creationId xmlns:a16="http://schemas.microsoft.com/office/drawing/2014/main" id="{A237ED04-5DA3-DDE1-1C00-BF55EA19F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77" y="1252082"/>
            <a:ext cx="3422917" cy="271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7335B0-2661-68C6-87BA-5E6CD462B587}"/>
              </a:ext>
            </a:extLst>
          </p:cNvPr>
          <p:cNvSpPr txBox="1"/>
          <p:nvPr/>
        </p:nvSpPr>
        <p:spPr>
          <a:xfrm>
            <a:off x="9117788" y="4330063"/>
            <a:ext cx="17030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লাইকেন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8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E5DA9-F9CA-A612-C86A-66FF4E5F6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534126-404C-9B1B-0E03-7550D3A74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73" y="569616"/>
            <a:ext cx="8175035" cy="571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3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 descr="Colorful Paper Stripes  Yellow Orange Color">
            <a:extLst>
              <a:ext uri="{FF2B5EF4-FFF2-40B4-BE49-F238E27FC236}">
                <a16:creationId xmlns:a16="http://schemas.microsoft.com/office/drawing/2014/main" id="{AF02D1F0-7944-4A57-862D-E57C3E85FC20}"/>
              </a:ext>
            </a:extLst>
          </p:cNvPr>
          <p:cNvSpPr/>
          <p:nvPr/>
        </p:nvSpPr>
        <p:spPr>
          <a:xfrm>
            <a:off x="0" y="0"/>
            <a:ext cx="12379569" cy="7061982"/>
          </a:xfrm>
          <a:prstGeom prst="frame">
            <a:avLst>
              <a:gd name="adj1" fmla="val 1942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170" name="Picture 2" descr="ধন্যবাদ Bangla Typography PNG">
            <a:extLst>
              <a:ext uri="{FF2B5EF4-FFF2-40B4-BE49-F238E27FC236}">
                <a16:creationId xmlns:a16="http://schemas.microsoft.com/office/drawing/2014/main" id="{929E331A-6546-4298-BB99-044B9DD5D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8" b="35384"/>
          <a:stretch/>
        </p:blipFill>
        <p:spPr bwMode="auto">
          <a:xfrm>
            <a:off x="2925628" y="826476"/>
            <a:ext cx="6858000" cy="194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ose Gif - IceGif">
            <a:extLst>
              <a:ext uri="{FF2B5EF4-FFF2-40B4-BE49-F238E27FC236}">
                <a16:creationId xmlns:a16="http://schemas.microsoft.com/office/drawing/2014/main" id="{C13B935E-5948-4ACE-8157-3C060D2EE5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3650">
            <a:off x="126609" y="2747542"/>
            <a:ext cx="2848049" cy="398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ose Gif - IceGif">
            <a:extLst>
              <a:ext uri="{FF2B5EF4-FFF2-40B4-BE49-F238E27FC236}">
                <a16:creationId xmlns:a16="http://schemas.microsoft.com/office/drawing/2014/main" id="{CC99607A-84A2-489B-9ADB-099D3B4869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9101390" y="2444758"/>
            <a:ext cx="3267075" cy="431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Rose Gif - IceGif">
            <a:extLst>
              <a:ext uri="{FF2B5EF4-FFF2-40B4-BE49-F238E27FC236}">
                <a16:creationId xmlns:a16="http://schemas.microsoft.com/office/drawing/2014/main" id="{7B8E41A9-CF60-4F38-A19F-8B2CCAE251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6086190" y="2604662"/>
            <a:ext cx="3267075" cy="427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Rose Gif - IceGif">
            <a:extLst>
              <a:ext uri="{FF2B5EF4-FFF2-40B4-BE49-F238E27FC236}">
                <a16:creationId xmlns:a16="http://schemas.microsoft.com/office/drawing/2014/main" id="{73471AFF-0140-499D-9D38-19CBF33427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6392">
            <a:off x="2702909" y="2464223"/>
            <a:ext cx="3267075" cy="427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584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54079" y="2631006"/>
            <a:ext cx="5204733" cy="280076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80586" y="0"/>
            <a:ext cx="5204732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5910A-BB89-80A1-3EDF-08CF4C50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0BDEE3-ADF1-19EF-CCD4-55F7050C4B10}"/>
              </a:ext>
            </a:extLst>
          </p:cNvPr>
          <p:cNvSpPr/>
          <p:nvPr/>
        </p:nvSpPr>
        <p:spPr>
          <a:xfrm>
            <a:off x="760552" y="1917254"/>
            <a:ext cx="10670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শেষে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</a:p>
          <a:p>
            <a:r>
              <a:rPr lang="bn-BD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1.1.4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461614-B4AA-E3AC-526B-D26F79231196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340B7D-BD2B-A920-679C-AF8AB828ACB7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D3A2DF71-36C9-4D0B-26B3-F6571A417730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17A2ECAA-0CAA-F127-B407-3C12919B5BF2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25A0CC-D492-5454-9B2C-8AD3D8D79AF9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71A3FE-5923-BF18-C18E-805570D699A9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0F7FDD13-A65F-8D5C-EF3C-EF184495DFB8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BF099B-6C30-9CFE-ACEE-48ABEE264D72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B272C58D-49CC-CE5D-9218-BB3A8690395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C44C57EB-E11B-F2E3-C8D0-71B889563EC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3789A604-147B-CEA2-AB21-778DA1BA4B3A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26803-23A6-8F4D-B0D1-5FFB80124949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719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4E7E8-C263-FCAE-614D-1D844876B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B63D2D-1457-CFFB-635C-2FC758BC3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87" y="492369"/>
            <a:ext cx="8429625" cy="45740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D8CDD4-E4C3-7F00-1DAE-3E2CFE5C6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754" y="5066420"/>
            <a:ext cx="5336218" cy="86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9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25BA-15C2-2F97-8BE8-A448F2123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4CEE680-1104-6373-B044-853EB244B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565" y="221851"/>
            <a:ext cx="8753075" cy="57673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CFFF3D-8639-ECC2-E880-6CF85121D229}"/>
              </a:ext>
            </a:extLst>
          </p:cNvPr>
          <p:cNvSpPr txBox="1"/>
          <p:nvPr/>
        </p:nvSpPr>
        <p:spPr>
          <a:xfrm>
            <a:off x="465398" y="2004204"/>
            <a:ext cx="18276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বিভিন্ন পরিবেশে উদ্ভিদ</a:t>
            </a:r>
          </a:p>
        </p:txBody>
      </p:sp>
    </p:spTree>
    <p:extLst>
      <p:ext uri="{BB962C8B-B14F-4D97-AF65-F5344CB8AC3E}">
        <p14:creationId xmlns:p14="http://schemas.microsoft.com/office/powerpoint/2010/main" val="169677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D24F9-D796-3090-6A88-DEEE99039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উদ্ভিদ ও প্রাণীর পারস্পরিক নির্ভরশীলতা - পঞ্চম শ্রেণি (ইবতেদায়ী)">
            <a:extLst>
              <a:ext uri="{FF2B5EF4-FFF2-40B4-BE49-F238E27FC236}">
                <a16:creationId xmlns:a16="http://schemas.microsoft.com/office/drawing/2014/main" id="{64369FC7-8EE8-0E14-076B-06A1501A3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327" y="98262"/>
            <a:ext cx="8175346" cy="591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35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EBD02B-947D-B6E8-8BD8-F634FFA75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605" y="580429"/>
            <a:ext cx="3848070" cy="46225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55D235-3C83-21B7-73A5-4A99D1C9E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53" y="580429"/>
            <a:ext cx="4419600" cy="4476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D041D8-6907-889E-E67F-C917D10A035C}"/>
              </a:ext>
            </a:extLst>
          </p:cNvPr>
          <p:cNvSpPr txBox="1"/>
          <p:nvPr/>
        </p:nvSpPr>
        <p:spPr>
          <a:xfrm>
            <a:off x="3005798" y="5171042"/>
            <a:ext cx="17355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অর্কিড</a:t>
            </a:r>
            <a:endParaRPr lang="en-US" sz="44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E03FC-736C-AE80-84FD-66E148475A94}"/>
              </a:ext>
            </a:extLst>
          </p:cNvPr>
          <p:cNvSpPr txBox="1"/>
          <p:nvPr/>
        </p:nvSpPr>
        <p:spPr>
          <a:xfrm>
            <a:off x="8786187" y="5192510"/>
            <a:ext cx="17355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latin typeface="NikoshBAN" panose="02000000000000000000" pitchFamily="2" charset="0"/>
                <a:cs typeface="NikoshBAN" panose="02000000000000000000" pitchFamily="2" charset="0"/>
              </a:rPr>
              <a:t>ফার্ন</a:t>
            </a:r>
          </a:p>
        </p:txBody>
      </p:sp>
    </p:spTree>
    <p:extLst>
      <p:ext uri="{BB962C8B-B14F-4D97-AF65-F5344CB8AC3E}">
        <p14:creationId xmlns:p14="http://schemas.microsoft.com/office/powerpoint/2010/main" val="27359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78E99-58A3-FD50-8072-684AC12AA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গাজীপুরের ঐতিহ্য! গজারি বন! নিস্তব্ধ, শান্ত এক রাস্তা! OnePlus 7T Gazipur">
            <a:extLst>
              <a:ext uri="{FF2B5EF4-FFF2-40B4-BE49-F238E27FC236}">
                <a16:creationId xmlns:a16="http://schemas.microsoft.com/office/drawing/2014/main" id="{03095CAD-3851-EB2A-BE8B-8A22485E4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" y="549812"/>
            <a:ext cx="3784209" cy="448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EEEED3-D364-9CD1-5806-F87AF976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269" y="486507"/>
            <a:ext cx="6414282" cy="4613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7D563D-FA36-7BE9-12F9-1331EAC5ADE3}"/>
              </a:ext>
            </a:extLst>
          </p:cNvPr>
          <p:cNvSpPr txBox="1"/>
          <p:nvPr/>
        </p:nvSpPr>
        <p:spPr>
          <a:xfrm>
            <a:off x="4628269" y="5288016"/>
            <a:ext cx="303862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বনজ আবাসস্থল</a:t>
            </a:r>
            <a:endParaRPr lang="en-US" sz="44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7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41FB-3E98-77CA-E00C-28414D136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স্থলজ বাস্তুতন্ত্র: ধরন, বৈশিষ্ট্য এবং গ্রহে তাদের গুরুত্বপূর্ণ ভূমিকা">
            <a:extLst>
              <a:ext uri="{FF2B5EF4-FFF2-40B4-BE49-F238E27FC236}">
                <a16:creationId xmlns:a16="http://schemas.microsoft.com/office/drawing/2014/main" id="{B5E59E3E-BDE5-0ECF-A6E3-ADF9CC7A3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8"/>
          <a:stretch>
            <a:fillRect/>
          </a:stretch>
        </p:blipFill>
        <p:spPr bwMode="auto">
          <a:xfrm>
            <a:off x="1226771" y="595810"/>
            <a:ext cx="4628271" cy="413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ক্লাব মস | বর্ণনা, শ্রেণীবিন্যাস, বৈশিষ্ট্য, উদাহরণ, এবং তথ্য | ব্রিটানিকা">
            <a:extLst>
              <a:ext uri="{FF2B5EF4-FFF2-40B4-BE49-F238E27FC236}">
                <a16:creationId xmlns:a16="http://schemas.microsoft.com/office/drawing/2014/main" id="{3FA4D0BE-DA3B-DBEC-726D-55BC801E5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09" y="698468"/>
            <a:ext cx="4975424" cy="386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B47337-8664-96A2-2FD6-24C9A0C39A6E}"/>
              </a:ext>
            </a:extLst>
          </p:cNvPr>
          <p:cNvSpPr txBox="1"/>
          <p:nvPr/>
        </p:nvSpPr>
        <p:spPr>
          <a:xfrm>
            <a:off x="8546743" y="4835245"/>
            <a:ext cx="1181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ফার্ন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2C0DDA-00B5-9B74-8EA9-D3D0A96EEE2E}"/>
              </a:ext>
            </a:extLst>
          </p:cNvPr>
          <p:cNvSpPr txBox="1"/>
          <p:nvPr/>
        </p:nvSpPr>
        <p:spPr>
          <a:xfrm>
            <a:off x="3240879" y="4915341"/>
            <a:ext cx="1496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চিতাবাঘ </a:t>
            </a:r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09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105</Words>
  <Application>Microsoft Office PowerPoint</Application>
  <PresentationFormat>Widescreen</PresentationFormat>
  <Paragraphs>35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জীবের আবাসস্থল</dc:title>
  <dc:subject>বিজ্ঞান</dc:subject>
  <dc:creator>Md.Shaifullah</dc:creator>
  <cp:lastModifiedBy>Saif Creation</cp:lastModifiedBy>
  <cp:revision>1</cp:revision>
  <dcterms:created xsi:type="dcterms:W3CDTF">2025-12-22T16:43:26Z</dcterms:created>
  <dcterms:modified xsi:type="dcterms:W3CDTF">2026-08-07T09:08:33Z</dcterms:modified>
</cp:coreProperties>
</file>