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60" r:id="rId4"/>
    <p:sldId id="261" r:id="rId5"/>
    <p:sldId id="265" r:id="rId6"/>
    <p:sldId id="275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60"/>
            <p14:sldId id="261"/>
            <p14:sldId id="265"/>
            <p14:sldId id="275"/>
            <p14:sldId id="263"/>
            <p14:sldId id="266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youtube.com@Bdmamunsi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00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02331" y="2432957"/>
            <a:ext cx="7445828" cy="2008415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6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endParaRPr lang="en-US" sz="6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30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7829" y="1551212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26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6463" y="2088969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851" y="3405176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6462" y="2718254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7911" y="2087283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৮০০০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6722" y="340264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2707116"/>
            <a:ext cx="2032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=৩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07868" y="208812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05734" y="3424143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5734" y="4310238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878287" y="465363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54661" y="439157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25108" y="4930098"/>
                <a:ext cx="117532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108" y="4930098"/>
                <a:ext cx="1175322" cy="1011752"/>
              </a:xfrm>
              <a:prstGeom prst="rect">
                <a:avLst/>
              </a:prstGeom>
              <a:blipFill>
                <a:blip r:embed="rId2"/>
                <a:stretch>
                  <a:fillRect l="-16062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909965" y="4283571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 rot="18857630">
            <a:off x="4895638" y="2947090"/>
            <a:ext cx="79239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এই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ক্লাসটির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ভিডিও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পেতে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আমাকে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ক্লিক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করুন</a:t>
            </a:r>
            <a:endParaRPr lang="en-US" sz="28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http://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www.youtube.com@Bdmamunsir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75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273261" y="5286417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৮০০০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27544" y="5035474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544" y="5035474"/>
                <a:ext cx="848309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408860" y="5069357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860" y="5069357"/>
                <a:ext cx="848309" cy="11522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239636" y="5053488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636" y="5053488"/>
                <a:ext cx="848309" cy="11522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65358" y="1888620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= P(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3727" y="1888621"/>
            <a:ext cx="7295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548316"/>
            <a:ext cx="2326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194647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41509" y="2628839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৮০০০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701" y="2612823"/>
            <a:ext cx="6077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95792" y="3306474"/>
                <a:ext cx="1795684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৩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2" y="3306474"/>
                <a:ext cx="1795684" cy="1011752"/>
              </a:xfrm>
              <a:prstGeom prst="rect">
                <a:avLst/>
              </a:prstGeom>
              <a:blipFill>
                <a:blip r:embed="rId5"/>
                <a:stretch>
                  <a:fillRect l="-10544" r="-4762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7889174" y="529898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298873" y="536021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560799" y="529898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0637819" y="5761632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790220" y="572489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786929" y="5745306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28444" y="5854165"/>
            <a:ext cx="2374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১০৬৪৮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06" y="2607067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7541" y="260706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93634" y="2304394"/>
                <a:ext cx="825867" cy="1152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2304394"/>
                <a:ext cx="825867" cy="11522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0084919" y="2617056"/>
            <a:ext cx="606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6341509" y="3557417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৮০০০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04236" y="3553836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70205" y="4168067"/>
                <a:ext cx="1313180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৩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205" y="4168067"/>
                <a:ext cx="1313180" cy="1011752"/>
              </a:xfrm>
              <a:prstGeom prst="rect">
                <a:avLst/>
              </a:prstGeom>
              <a:blipFill>
                <a:blip r:embed="rId7"/>
                <a:stretch>
                  <a:fillRect l="-13889" r="-6481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315922" y="4419010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৮০০০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8649" y="441542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8234240" y="532231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2" name="Rectangle 31"/>
          <p:cNvSpPr/>
          <p:nvPr/>
        </p:nvSpPr>
        <p:spPr>
          <a:xfrm>
            <a:off x="9093301" y="536427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52" name="Rectangle 51"/>
          <p:cNvSpPr/>
          <p:nvPr/>
        </p:nvSpPr>
        <p:spPr>
          <a:xfrm>
            <a:off x="10018319" y="5357864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029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54" grpId="0"/>
      <p:bldP spid="55" grpId="0"/>
      <p:bldP spid="35" grpId="0"/>
      <p:bldP spid="36" grpId="0"/>
      <p:bldP spid="38" grpId="0"/>
      <p:bldP spid="39" grpId="0"/>
      <p:bldP spid="40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32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3" y="1763486"/>
            <a:ext cx="7445828" cy="218803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6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3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173</Words>
  <Application>Microsoft Office PowerPoint</Application>
  <PresentationFormat>Widescreen</PresentationFormat>
  <Paragraphs>60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50</cp:revision>
  <dcterms:created xsi:type="dcterms:W3CDTF">2026-08-03T12:15:03Z</dcterms:created>
  <dcterms:modified xsi:type="dcterms:W3CDTF">2026-08-07T07:22:44Z</dcterms:modified>
</cp:coreProperties>
</file>