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sldIdLst>
    <p:sldId id="272" r:id="rId4"/>
    <p:sldId id="273" r:id="rId5"/>
    <p:sldId id="274" r:id="rId6"/>
    <p:sldId id="276" r:id="rId7"/>
    <p:sldId id="277" r:id="rId8"/>
    <p:sldId id="278" r:id="rId9"/>
    <p:sldId id="279" r:id="rId10"/>
    <p:sldId id="28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0FA976-7202-4225-AFBA-0CFC9B651F6F}">
          <p14:sldIdLst>
            <p14:sldId id="272"/>
            <p14:sldId id="273"/>
            <p14:sldId id="274"/>
            <p14:sldId id="276"/>
            <p14:sldId id="277"/>
            <p14:sldId id="278"/>
            <p14:sldId id="279"/>
            <p14:sldId id="280"/>
          </p14:sldIdLst>
        </p14:section>
        <p14:section name="Untitled Section" id="{42778B3B-E52C-4C5B-B183-1E07639BD77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5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6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64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3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3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87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2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1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5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6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0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30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7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5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3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0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18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0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@Bdmamunsir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397368" y="2079584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</a:t>
            </a: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0044"/>
              <a:gd name="adj2" fmla="val 7901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97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86003" y="1763486"/>
            <a:ext cx="7445828" cy="218803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66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endParaRPr lang="en-US" sz="66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9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175"/>
            <a:ext cx="12192000" cy="716517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36816" y="2073728"/>
            <a:ext cx="718457" cy="7184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1920" y="597321"/>
            <a:ext cx="23839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সমাধান-৩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6463" y="2088969"/>
            <a:ext cx="1537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আসল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89851" y="3405176"/>
            <a:ext cx="2836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6462" y="2718254"/>
            <a:ext cx="2478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সময়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/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17911" y="2087283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০০০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36722" y="3402647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52496" y="2707116"/>
            <a:ext cx="2032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=৩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1920" y="1441795"/>
            <a:ext cx="3036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দেওয়া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07868" y="2088126"/>
            <a:ext cx="595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05734" y="3424143"/>
            <a:ext cx="1468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=১০%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41745" y="2695979"/>
            <a:ext cx="590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05734" y="4310238"/>
            <a:ext cx="1067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=১০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878287" y="4653637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654661" y="4391570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925108" y="4930098"/>
                <a:ext cx="1175322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=</a:t>
                </a:r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108" y="4930098"/>
                <a:ext cx="1175322" cy="1011752"/>
              </a:xfrm>
              <a:prstGeom prst="rect">
                <a:avLst/>
              </a:prstGeom>
              <a:blipFill>
                <a:blip r:embed="rId2"/>
                <a:stretch>
                  <a:fillRect l="-16062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115061" y="4066425"/>
                <a:ext cx="1148071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5061" y="4066425"/>
                <a:ext cx="1148071" cy="10117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4909965" y="4283571"/>
            <a:ext cx="437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06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17" grpId="0"/>
      <p:bldP spid="29" grpId="0"/>
      <p:bldP spid="30" grpId="0"/>
      <p:bldP spid="31" grpId="0"/>
      <p:bldP spid="32" grpId="0"/>
      <p:bldP spid="34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91920" y="548316"/>
            <a:ext cx="23839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সমাধান-৩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1920" y="1194647"/>
            <a:ext cx="2855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আমরা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জানি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173073" y="2736637"/>
            <a:ext cx="1996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৫০০০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6674892" y="3109173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666692" y="2768061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47553" y="2122704"/>
            <a:ext cx="14045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I=Prn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54801" y="2122705"/>
            <a:ext cx="2792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সরল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73073" y="3427424"/>
            <a:ext cx="764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73073" y="3967554"/>
            <a:ext cx="1952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১৫০০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69370" y="2768061"/>
            <a:ext cx="636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303012" y="2454816"/>
                <a:ext cx="848309" cy="1152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১০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012" y="2454816"/>
                <a:ext cx="848309" cy="11522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7423051" y="2813005"/>
            <a:ext cx="363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93264" y="2736636"/>
            <a:ext cx="577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54535" y="2707771"/>
            <a:ext cx="1116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19936" y="3433740"/>
            <a:ext cx="577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91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-0.00925 0.108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9" y="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5 0.01551 L -0.12552 0.10023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80" y="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/>
      <p:bldP spid="20" grpId="0"/>
      <p:bldP spid="21" grpId="0"/>
      <p:bldP spid="22" grpId="0"/>
      <p:bldP spid="23" grpId="0"/>
      <p:bldP spid="24" grpId="0"/>
      <p:bldP spid="27" grpId="0"/>
      <p:bldP spid="28" grpId="0"/>
      <p:bldP spid="28" grpId="1"/>
      <p:bldP spid="30" grpId="0"/>
      <p:bldP spid="31" grpId="0"/>
      <p:bldP spid="31" grpId="1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3954543" y="4910850"/>
            <a:ext cx="1996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৫০০০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08826" y="4659907"/>
                <a:ext cx="848309" cy="1152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১০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8826" y="4659907"/>
                <a:ext cx="848309" cy="11522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7090142" y="4693790"/>
                <a:ext cx="848309" cy="1152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১০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142" y="4693790"/>
                <a:ext cx="848309" cy="11522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920918" y="4677921"/>
                <a:ext cx="848309" cy="1152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১০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0918" y="4677921"/>
                <a:ext cx="848309" cy="11522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4679534" y="1252112"/>
            <a:ext cx="1196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C - 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3727" y="1235470"/>
            <a:ext cx="4070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91920" y="-104835"/>
            <a:ext cx="1577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1920" y="541496"/>
            <a:ext cx="2855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আমরা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জানি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022791" y="2253272"/>
            <a:ext cx="1996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177074" y="2930907"/>
                <a:ext cx="1795684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০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r>
                  <a:rPr lang="en-US" sz="3600" b="1" baseline="300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৩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074" y="2930907"/>
                <a:ext cx="1795684" cy="1011752"/>
              </a:xfrm>
              <a:prstGeom prst="rect">
                <a:avLst/>
              </a:prstGeom>
              <a:blipFill>
                <a:blip r:embed="rId5"/>
                <a:stretch>
                  <a:fillRect l="-10169" r="-4746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Connector 43"/>
          <p:cNvCxnSpPr/>
          <p:nvPr/>
        </p:nvCxnSpPr>
        <p:spPr>
          <a:xfrm>
            <a:off x="5570456" y="4923420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980155" y="4984650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242081" y="4923420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8319101" y="5386065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471502" y="5349327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7468211" y="5369739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009726" y="5707204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=৬৬৫৫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04488" y="2231500"/>
            <a:ext cx="1064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(১+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928823" y="2231500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074916" y="1928827"/>
                <a:ext cx="825867" cy="11522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১০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916" y="1928827"/>
                <a:ext cx="825867" cy="11522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7766201" y="2241489"/>
            <a:ext cx="606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</a:t>
            </a:r>
            <a:r>
              <a:rPr lang="en-US" sz="3600" b="1" baseline="30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</a:t>
            </a:r>
            <a:endParaRPr lang="en-US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8272795" y="2236156"/>
            <a:ext cx="1854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 ৫০০০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885518" y="3178269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51487" y="3792500"/>
                <a:ext cx="1313180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r>
                  <a:rPr lang="en-US" sz="3600" b="1" baseline="300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৩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487" y="3792500"/>
                <a:ext cx="1313180" cy="1011752"/>
              </a:xfrm>
              <a:prstGeom prst="rect">
                <a:avLst/>
              </a:prstGeom>
              <a:blipFill>
                <a:blip r:embed="rId7"/>
                <a:stretch>
                  <a:fillRect l="-13889" r="-6481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3997204" y="4043443"/>
            <a:ext cx="1996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859931" y="4039862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31" name="Rectangle 30"/>
          <p:cNvSpPr/>
          <p:nvPr/>
        </p:nvSpPr>
        <p:spPr>
          <a:xfrm>
            <a:off x="5915522" y="4946745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32" name="Rectangle 31"/>
          <p:cNvSpPr/>
          <p:nvPr/>
        </p:nvSpPr>
        <p:spPr>
          <a:xfrm>
            <a:off x="6774583" y="4988710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52" name="Rectangle 51"/>
          <p:cNvSpPr/>
          <p:nvPr/>
        </p:nvSpPr>
        <p:spPr>
          <a:xfrm>
            <a:off x="7699601" y="4982297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4153440" y="1777957"/>
            <a:ext cx="28969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P(১+r)</a:t>
            </a:r>
            <a:r>
              <a:rPr lang="en-US" sz="3600" b="1" baseline="30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 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926430" y="3113617"/>
            <a:ext cx="1854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 ৫০০০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417574" y="4013576"/>
            <a:ext cx="1854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 ৫০০০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725685" y="4946743"/>
            <a:ext cx="1854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 ৫০০০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17724" y="5686453"/>
            <a:ext cx="1854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 ৫০০০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992395" y="6262573"/>
            <a:ext cx="20826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১৬৫৫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968397" y="3181518"/>
            <a:ext cx="1996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৫০০০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06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9" grpId="0"/>
      <p:bldP spid="54" grpId="0"/>
      <p:bldP spid="55" grpId="0"/>
      <p:bldP spid="35" grpId="0"/>
      <p:bldP spid="36" grpId="0"/>
      <p:bldP spid="38" grpId="0"/>
      <p:bldP spid="39" grpId="0"/>
      <p:bldP spid="41" grpId="0"/>
      <p:bldP spid="50" grpId="0"/>
      <p:bldP spid="20" grpId="0"/>
      <p:bldP spid="2" grpId="0"/>
      <p:bldP spid="3" grpId="0"/>
      <p:bldP spid="4" grpId="0"/>
      <p:bldP spid="23" grpId="0"/>
      <p:bldP spid="24" grpId="0"/>
      <p:bldP spid="26" grpId="0"/>
      <p:bldP spid="27" grpId="0"/>
      <p:bldP spid="28" grpId="0"/>
      <p:bldP spid="31" grpId="0"/>
      <p:bldP spid="32" grpId="0"/>
      <p:bldP spid="52" grpId="0"/>
      <p:bldP spid="33" grpId="0"/>
      <p:bldP spid="34" grpId="0"/>
      <p:bldP spid="42" grpId="0"/>
      <p:bldP spid="43" grpId="0"/>
      <p:bldP spid="51" grpId="0"/>
      <p:bldP spid="53" grpId="0"/>
      <p:bldP spid="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122705"/>
            <a:ext cx="7616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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ও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সরল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পার্থক্য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71382" y="2119295"/>
            <a:ext cx="1829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=১৬৫৫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07881" y="2122705"/>
            <a:ext cx="18117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 ১৫০০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71381" y="2984710"/>
            <a:ext cx="14574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=১৫৫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8295" y="4147457"/>
            <a:ext cx="101313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এই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ক্লাসটির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ভিডিও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পেতে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আমাকে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ক্লিক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করুন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http://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www.youtube.com@Bdmamunsir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99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175"/>
            <a:ext cx="12192000" cy="71651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85750" y="288052"/>
            <a:ext cx="5519057" cy="76590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06286" y="4604657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36816" y="2857502"/>
            <a:ext cx="718457" cy="7184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0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222</Words>
  <Application>Microsoft Office PowerPoint</Application>
  <PresentationFormat>Widescreen</PresentationFormat>
  <Paragraphs>82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Cambria Math</vt:lpstr>
      <vt:lpstr>Nirmala UI</vt:lpstr>
      <vt:lpstr>Symbol</vt:lpstr>
      <vt:lpstr>Times New Roman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51</cp:revision>
  <dcterms:created xsi:type="dcterms:W3CDTF">2026-08-03T12:15:03Z</dcterms:created>
  <dcterms:modified xsi:type="dcterms:W3CDTF">2026-08-07T07:21:52Z</dcterms:modified>
</cp:coreProperties>
</file>