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281" r:id="rId4"/>
    <p:sldId id="282" r:id="rId5"/>
    <p:sldId id="283" r:id="rId6"/>
    <p:sldId id="284" r:id="rId7"/>
    <p:sldId id="285" r:id="rId8"/>
    <p:sldId id="286" r:id="rId9"/>
    <p:sldId id="28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>
            <p14:sldId id="281"/>
            <p14:sldId id="282"/>
            <p14:sldId id="283"/>
            <p14:sldId id="284"/>
            <p14:sldId id="285"/>
            <p14:sldId id="286"/>
            <p14:sldId id="287"/>
          </p14:sldIdLst>
        </p14:section>
        <p14:section name="Untitled Section" id="{42778B3B-E52C-4C5B-B183-1E07639BD77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youtube.com@Bdmamunsir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</a:t>
            </a: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৪নং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795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175"/>
            <a:ext cx="12192000" cy="716517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36816" y="2857502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8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366942" y="3813981"/>
            <a:ext cx="1789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P(১+r)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34074"/>
            <a:ext cx="2911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4925" y="3177240"/>
            <a:ext cx="100896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সমীকরন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২নং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সমীকরন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১নং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5154" y="1434871"/>
            <a:ext cx="5832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278" y="2357434"/>
            <a:ext cx="5767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1462" y="1453880"/>
            <a:ext cx="1946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59328" y="2357434"/>
            <a:ext cx="1789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P(১+r)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278" y="0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সমাধান-৪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4503" y="2365906"/>
            <a:ext cx="1984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৬৭৬০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59328" y="1445408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P(১+r)</a:t>
            </a:r>
            <a:r>
              <a:rPr lang="en-US" sz="3600" b="1" baseline="30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9584871" y="1758036"/>
            <a:ext cx="150222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11067420" y="1443695"/>
            <a:ext cx="1030857" cy="6218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১নং</a:t>
            </a:r>
            <a:endParaRPr lang="en-US" sz="24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531860" y="4501714"/>
            <a:ext cx="1659931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1003300" y="2398958"/>
            <a:ext cx="1094977" cy="6218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২নং</a:t>
            </a:r>
            <a:endParaRPr lang="en-US" sz="24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84255" y="3855383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৬৭৬০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29744" y="4501714"/>
            <a:ext cx="1492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66942" y="4559961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P(১+r)</a:t>
            </a:r>
            <a:r>
              <a:rPr lang="en-US" sz="3600" b="1" baseline="30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1300288" y="4507154"/>
            <a:ext cx="1659931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60219" y="4171845"/>
            <a:ext cx="511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3600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9501071" y="2675149"/>
            <a:ext cx="150222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617268" y="4579950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586205" y="3917714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382766" y="4654038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415423" y="3870413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845553" y="3979145"/>
            <a:ext cx="1081417" cy="3669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801474" y="4715469"/>
            <a:ext cx="1081417" cy="3669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61492" y="5393765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66942" y="5364063"/>
            <a:ext cx="952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১+r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357047" y="5394648"/>
            <a:ext cx="511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3600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2916818" y="5748130"/>
            <a:ext cx="1659931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869213" y="5101799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৬৭৬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14702" y="5748130"/>
            <a:ext cx="1192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69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" grpId="0"/>
      <p:bldP spid="13" grpId="0"/>
      <p:bldP spid="16" grpId="0"/>
      <p:bldP spid="17" grpId="0"/>
      <p:bldP spid="18" grpId="0"/>
      <p:bldP spid="19" grpId="0"/>
      <p:bldP spid="12" grpId="0"/>
      <p:bldP spid="14" grpId="0"/>
      <p:bldP spid="4" grpId="0" animBg="1"/>
      <p:bldP spid="22" grpId="0" animBg="1"/>
      <p:bldP spid="24" grpId="0"/>
      <p:bldP spid="25" grpId="0"/>
      <p:bldP spid="26" grpId="0"/>
      <p:bldP spid="8" grpId="0"/>
      <p:bldP spid="35" grpId="0"/>
      <p:bldP spid="36" grpId="0"/>
      <p:bldP spid="37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3450220" y="3855253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২৬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831106" y="2385816"/>
            <a:ext cx="2425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৬৭৬-৬৫০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3420895" y="4031914"/>
            <a:ext cx="794048" cy="2821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61492" y="397216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66942" y="367514"/>
            <a:ext cx="952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১+r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357047" y="398099"/>
            <a:ext cx="511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3600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2916818" y="751581"/>
            <a:ext cx="1659931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869213" y="105250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৬৭৬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14702" y="751581"/>
            <a:ext cx="1192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7946" y="1659966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23396" y="1630264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313501" y="1660849"/>
            <a:ext cx="511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3600" dirty="0"/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2873272" y="2014331"/>
            <a:ext cx="1659931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25667" y="1368000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৬৭৬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71156" y="2014331"/>
            <a:ext cx="1192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807448" y="1645111"/>
            <a:ext cx="627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3385" y="2677782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328835" y="2648080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318940" y="2678665"/>
            <a:ext cx="511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3600" dirty="0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2878711" y="3032147"/>
            <a:ext cx="2378059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366459" y="3032147"/>
            <a:ext cx="1192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63518" y="4071159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268968" y="4041457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259073" y="4072042"/>
            <a:ext cx="511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3600" dirty="0"/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2818844" y="4425524"/>
            <a:ext cx="2378059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306592" y="4425524"/>
            <a:ext cx="1192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3410008" y="4690501"/>
            <a:ext cx="794048" cy="2821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2893616" y="3648565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917231" y="4745737"/>
            <a:ext cx="848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54659" y="5497194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160109" y="5467492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150214" y="5498077"/>
            <a:ext cx="511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3600" dirty="0"/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2709985" y="5851559"/>
            <a:ext cx="2378059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568535" y="525421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379873" y="5828866"/>
            <a:ext cx="848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38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2" grpId="0"/>
      <p:bldP spid="41" grpId="0"/>
      <p:bldP spid="42" grpId="0"/>
      <p:bldP spid="43" grpId="0"/>
      <p:bldP spid="45" grpId="0"/>
      <p:bldP spid="46" grpId="0"/>
      <p:bldP spid="47" grpId="0"/>
      <p:bldP spid="48" grpId="0"/>
      <p:bldP spid="49" grpId="0"/>
      <p:bldP spid="50" grpId="0"/>
      <p:bldP spid="53" grpId="0"/>
      <p:bldP spid="55" grpId="0"/>
      <p:bldP spid="56" grpId="0"/>
      <p:bldP spid="57" grpId="0"/>
      <p:bldP spid="59" grpId="0"/>
      <p:bldP spid="62" grpId="0"/>
      <p:bldP spid="63" grpId="0"/>
      <p:bldP spid="64" grpId="0"/>
      <p:bldP spid="65" grpId="0"/>
      <p:bldP spid="66" grpId="0"/>
      <p:bldP spid="68" grpId="0"/>
      <p:bldP spid="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254659" y="108757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160109" y="79055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150214" y="109640"/>
            <a:ext cx="511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3600" dirty="0"/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2709985" y="463122"/>
            <a:ext cx="2378059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568535" y="-134221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379873" y="440429"/>
            <a:ext cx="848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70430" y="1015079"/>
            <a:ext cx="7951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সমীকরন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১নং এ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বসিয়ে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0153" y="1014196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873130" y="1845765"/>
            <a:ext cx="1946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170996" y="1837293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P(১+r)</a:t>
            </a:r>
            <a:r>
              <a:rPr lang="en-US" sz="3600" b="1" baseline="30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379873" y="2858136"/>
            <a:ext cx="1946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70996" y="2611135"/>
                <a:ext cx="2045753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P(১+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996" y="2611135"/>
                <a:ext cx="2045753" cy="1026178"/>
              </a:xfrm>
              <a:prstGeom prst="rect">
                <a:avLst/>
              </a:prstGeom>
              <a:blipFill>
                <a:blip r:embed="rId2"/>
                <a:stretch>
                  <a:fillRect l="-8929" r="-8333" b="-5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/>
          <p:cNvSpPr txBox="1"/>
          <p:nvPr/>
        </p:nvSpPr>
        <p:spPr>
          <a:xfrm>
            <a:off x="581231" y="2851963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372643" y="3864334"/>
            <a:ext cx="1946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1163766" y="3617333"/>
                <a:ext cx="1944763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P(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২৫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766" y="3617333"/>
                <a:ext cx="1944763" cy="1026178"/>
              </a:xfrm>
              <a:prstGeom prst="rect">
                <a:avLst/>
              </a:prstGeom>
              <a:blipFill>
                <a:blip r:embed="rId3"/>
                <a:stretch>
                  <a:fillRect l="-9718" r="-8777" b="-5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Box 77"/>
          <p:cNvSpPr txBox="1"/>
          <p:nvPr/>
        </p:nvSpPr>
        <p:spPr>
          <a:xfrm>
            <a:off x="574001" y="3858161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372643" y="5056198"/>
            <a:ext cx="1946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1163766" y="4809197"/>
                <a:ext cx="1287532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P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২৬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২৫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766" y="4809197"/>
                <a:ext cx="1287532" cy="1026178"/>
              </a:xfrm>
              <a:prstGeom prst="rect">
                <a:avLst/>
              </a:prstGeom>
              <a:blipFill>
                <a:blip r:embed="rId4"/>
                <a:stretch>
                  <a:fillRect l="-14692"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TextBox 80"/>
          <p:cNvSpPr txBox="1"/>
          <p:nvPr/>
        </p:nvSpPr>
        <p:spPr>
          <a:xfrm>
            <a:off x="574001" y="5050025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37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/>
          <p:cNvSpPr txBox="1"/>
          <p:nvPr/>
        </p:nvSpPr>
        <p:spPr>
          <a:xfrm>
            <a:off x="2703172" y="233087"/>
            <a:ext cx="1946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1163766" y="-7741"/>
                <a:ext cx="1287532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P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২৬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২৫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766" y="-7741"/>
                <a:ext cx="1287532" cy="1026178"/>
              </a:xfrm>
              <a:prstGeom prst="rect">
                <a:avLst/>
              </a:prstGeom>
              <a:blipFill>
                <a:blip r:embed="rId2"/>
                <a:stretch>
                  <a:fillRect l="-14692"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TextBox 80"/>
          <p:cNvSpPr txBox="1"/>
          <p:nvPr/>
        </p:nvSpPr>
        <p:spPr>
          <a:xfrm>
            <a:off x="574001" y="233087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58546" y="1702657"/>
            <a:ext cx="1946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৬৫০০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92337" y="1702658"/>
            <a:ext cx="714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4001" y="1702658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99041" y="1651752"/>
            <a:ext cx="472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82919" y="1138664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390522" y="1443174"/>
                <a:ext cx="1287532" cy="1026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২৫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২৬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522" y="1443174"/>
                <a:ext cx="1287532" cy="10261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/>
          <p:cNvCxnSpPr/>
          <p:nvPr/>
        </p:nvCxnSpPr>
        <p:spPr>
          <a:xfrm>
            <a:off x="4621035" y="2157007"/>
            <a:ext cx="794048" cy="2821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604037" y="1874856"/>
            <a:ext cx="794048" cy="2821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492337" y="2912981"/>
            <a:ext cx="714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4001" y="2912981"/>
            <a:ext cx="639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99041" y="2886818"/>
            <a:ext cx="999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83789" y="2912981"/>
            <a:ext cx="1588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২৫০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99823" y="2845771"/>
            <a:ext cx="472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46077" y="3732928"/>
            <a:ext cx="1972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৬২৫০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 rot="19742981">
            <a:off x="2038680" y="2891937"/>
            <a:ext cx="101313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এই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পেতে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আমাকে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ক্লিক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http://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4"/>
              </a:rPr>
              <a:t>www.youtube.com@Bdmamunsir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87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6" grpId="0"/>
      <p:bldP spid="27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175"/>
            <a:ext cx="12192000" cy="71651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85750" y="288052"/>
            <a:ext cx="5519057" cy="76590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06286" y="4604657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36816" y="3739250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2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191</Words>
  <Application>Microsoft Office PowerPoint</Application>
  <PresentationFormat>Widescreen</PresentationFormat>
  <Paragraphs>99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52</cp:revision>
  <dcterms:created xsi:type="dcterms:W3CDTF">2026-08-03T12:15:03Z</dcterms:created>
  <dcterms:modified xsi:type="dcterms:W3CDTF">2026-08-07T07:23:11Z</dcterms:modified>
</cp:coreProperties>
</file>